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4"/>
  </p:notesMasterIdLst>
  <p:sldIdLst>
    <p:sldId id="256" r:id="rId2"/>
    <p:sldId id="258" r:id="rId3"/>
    <p:sldId id="261" r:id="rId4"/>
    <p:sldId id="259" r:id="rId5"/>
    <p:sldId id="260" r:id="rId6"/>
    <p:sldId id="262" r:id="rId7"/>
    <p:sldId id="298" r:id="rId8"/>
    <p:sldId id="297" r:id="rId9"/>
    <p:sldId id="270" r:id="rId10"/>
    <p:sldId id="263" r:id="rId11"/>
    <p:sldId id="275" r:id="rId12"/>
    <p:sldId id="276" r:id="rId13"/>
  </p:sldIdLst>
  <p:sldSz cx="9144000" cy="5143500" type="screen16x9"/>
  <p:notesSz cx="6858000" cy="9144000"/>
  <p:embeddedFontLst>
    <p:embeddedFont>
      <p:font typeface="Aclonica" panose="020B0604020202020204" charset="0"/>
      <p:regular r:id="rId15"/>
    </p:embeddedFont>
    <p:embeddedFont>
      <p:font typeface="Bebas Neue" panose="020F0502020204030204" pitchFamily="34" charset="0"/>
      <p:regular r:id="rId16"/>
    </p:embeddedFont>
    <p:embeddedFont>
      <p:font typeface="Darker Grotesque" panose="020B0604020202020204" charset="0"/>
      <p:regular r:id="rId17"/>
      <p:bold r:id="rId18"/>
    </p:embeddedFont>
    <p:embeddedFont>
      <p:font typeface="Darker Grotesque Medium" panose="020B0604020202020204" charset="0"/>
      <p:regular r:id="rId19"/>
      <p:bold r:id="rId20"/>
    </p:embeddedFont>
    <p:embeddedFont>
      <p:font typeface="Darker Grotesque SemiBold"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BD0C4-A13B-43C4-9E89-2235A5A9E95D}" v="138" dt="2023-10-26T13:45:46.272"/>
    <p1510:client id="{EA07CC9D-BA52-4633-86FF-BCF0C657F872}" v="31" dt="2023-10-25T18:57:53.190"/>
    <p1510:client id="{EAAE2206-CDCB-AE3C-FCF8-BA45F9ED1A34}" v="83" dt="2023-10-26T16:40:16.488"/>
  </p1510:revLst>
</p1510:revInfo>
</file>

<file path=ppt/tableStyles.xml><?xml version="1.0" encoding="utf-8"?>
<a:tblStyleLst xmlns:a="http://schemas.openxmlformats.org/drawingml/2006/main" def="{59FAD14D-B82D-450E-A9AB-CFBDB7CBF123}">
  <a:tblStyle styleId="{59FAD14D-B82D-450E-A9AB-CFBDB7CBF1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02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Put logo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Future plans: No future plans to re-do the survey. We just wanted a baseline of what bats were on the refuge.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35c9f142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35c9f142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ge207fd22f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7" name="Google Shape;1937;ge207fd22f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Put picture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9" name="Google Shape;1429;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So now let’s get into what you’re actually here for. The bats. </a:t>
            </a:r>
            <a:endParaRPr lang="en-US"/>
          </a:p>
          <a:p>
            <a:pPr marL="0" lvl="0" indent="0" algn="l" rtl="0">
              <a:spcBef>
                <a:spcPts val="0"/>
              </a:spcBef>
              <a:spcAft>
                <a:spcPts val="0"/>
              </a:spcAft>
              <a:buNone/>
            </a:pPr>
            <a:endParaRPr lang="en-US"/>
          </a:p>
          <a:p>
            <a:pPr marL="0" indent="0">
              <a:buNone/>
            </a:pPr>
            <a:r>
              <a:rPr lang="en-US" dirty="0"/>
              <a:t>In 2017 we wanted to find out what kinds of bats are on the refuge.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So how do we determine what bats are out there? Well, there are 2 methods that we looked into. The first is mist netting. This method requires bats to fly into these nets and then biologists will remove them and taken any data they need (weight, hight, species etc.)</a:t>
            </a:r>
          </a:p>
          <a:p>
            <a:pPr marL="0" lvl="0" indent="0" algn="l" rtl="0">
              <a:spcBef>
                <a:spcPts val="0"/>
              </a:spcBef>
              <a:spcAft>
                <a:spcPts val="0"/>
              </a:spcAft>
              <a:buNone/>
            </a:pPr>
            <a:endParaRPr lang="en"/>
          </a:p>
          <a:p>
            <a:pPr marL="0" indent="0">
              <a:buNone/>
            </a:pPr>
            <a:r>
              <a:rPr lang="en"/>
              <a:t>The second option is acoustic recording which requires a microphone to be put out in the field and when bats make a call or a noise, the microphone will record it and store all the calls. Eventually, someone will need to go out and collect the SD cards that hold the recordings and analyze the calls to determine which bats were recorded.</a:t>
            </a:r>
          </a:p>
          <a:p>
            <a:pPr marL="0" lvl="0" indent="0" algn="l" rtl="0">
              <a:spcBef>
                <a:spcPts val="0"/>
              </a:spcBef>
              <a:spcAft>
                <a:spcPts val="0"/>
              </a:spcAft>
              <a:buNone/>
            </a:pPr>
            <a:endParaRPr lang="en"/>
          </a:p>
          <a:p>
            <a:pPr marL="0" lvl="0" indent="0" algn="l" rtl="0">
              <a:spcBef>
                <a:spcPts val="0"/>
              </a:spcBef>
              <a:spcAft>
                <a:spcPts val="0"/>
              </a:spcAft>
              <a:buNone/>
            </a:pPr>
            <a:r>
              <a:rPr lang="en"/>
              <a:t>Pros and cons to both methods. </a:t>
            </a:r>
          </a:p>
          <a:p>
            <a:pPr marL="0" lvl="0" indent="0" algn="l" rtl="0">
              <a:spcBef>
                <a:spcPts val="0"/>
              </a:spcBef>
              <a:spcAft>
                <a:spcPts val="0"/>
              </a:spcAft>
              <a:buNone/>
            </a:pPr>
            <a:r>
              <a:rPr lang="en"/>
              <a:t>Mist Netting: Need to be in person but you get accurate results. Need a rabies shot.  </a:t>
            </a:r>
          </a:p>
          <a:p>
            <a:pPr marL="0" lvl="0" indent="0" algn="l" rtl="0">
              <a:spcBef>
                <a:spcPts val="0"/>
              </a:spcBef>
              <a:spcAft>
                <a:spcPts val="0"/>
              </a:spcAft>
              <a:buNone/>
            </a:pPr>
            <a:endParaRPr lang="en"/>
          </a:p>
          <a:p>
            <a:pPr marL="0" lvl="0" indent="0" algn="l" rtl="0">
              <a:spcBef>
                <a:spcPts val="0"/>
              </a:spcBef>
              <a:spcAft>
                <a:spcPts val="0"/>
              </a:spcAft>
              <a:buNone/>
            </a:pPr>
            <a:r>
              <a:rPr lang="en"/>
              <a:t>Acoustic Recording: Don’t need to be in person, might not record everything. Can’t measure population</a:t>
            </a:r>
          </a:p>
          <a:p>
            <a:pPr marL="0" lvl="0" indent="0" algn="l" rtl="0">
              <a:spcBef>
                <a:spcPts val="0"/>
              </a:spcBef>
              <a:spcAft>
                <a:spcPts val="0"/>
              </a:spcAft>
              <a:buNone/>
            </a:pPr>
            <a:endParaRPr lang="en"/>
          </a:p>
          <a:p>
            <a:pPr marL="0" lvl="0" indent="0" algn="l" rtl="0">
              <a:spcBef>
                <a:spcPts val="0"/>
              </a:spcBef>
              <a:spcAft>
                <a:spcPts val="0"/>
              </a:spcAft>
              <a:buNone/>
            </a:pPr>
            <a:r>
              <a:rPr lang="en"/>
              <a:t>We wanted something simple so they chose to do acoustic recording to find what bats are around the refuge.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3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9" name="Google Shape;1429;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what were the results of the survey?</a:t>
            </a:r>
            <a:endParaRPr/>
          </a:p>
        </p:txBody>
      </p:sp>
    </p:spTree>
    <p:extLst>
      <p:ext uri="{BB962C8B-B14F-4D97-AF65-F5344CB8AC3E}">
        <p14:creationId xmlns:p14="http://schemas.microsoft.com/office/powerpoint/2010/main" val="325584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Replace grid map with map without grids </a:t>
            </a:r>
            <a:endParaRPr lang="en-US"/>
          </a:p>
          <a:p>
            <a:pPr marL="0" indent="0">
              <a:buNone/>
            </a:pPr>
            <a:endParaRPr lang="en-US" dirty="0"/>
          </a:p>
          <a:p>
            <a:pPr marL="0" indent="0">
              <a:buNone/>
            </a:pPr>
            <a:r>
              <a:rPr lang="en-US"/>
              <a:t>The bats that were detected does not mean they live on the refuge. They could just be flying in the area. </a:t>
            </a:r>
            <a:endParaRPr lang="en-US" dirty="0"/>
          </a:p>
          <a:p>
            <a:pPr marL="0" indent="0">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0500" y="0"/>
            <a:ext cx="8913500" cy="5154433"/>
            <a:chOff x="230500" y="0"/>
            <a:chExt cx="8913500" cy="5154433"/>
          </a:xfrm>
        </p:grpSpPr>
        <p:sp>
          <p:nvSpPr>
            <p:cNvPr id="10" name="Google Shape;10;p2"/>
            <p:cNvSpPr/>
            <p:nvPr/>
          </p:nvSpPr>
          <p:spPr>
            <a:xfrm>
              <a:off x="230500" y="0"/>
              <a:ext cx="805906" cy="5067291"/>
            </a:xfrm>
            <a:custGeom>
              <a:avLst/>
              <a:gdLst/>
              <a:ahLst/>
              <a:cxnLst/>
              <a:rect l="l" t="t" r="r" b="b"/>
              <a:pathLst>
                <a:path w="5442" h="34939" extrusionOk="0">
                  <a:moveTo>
                    <a:pt x="1576" y="0"/>
                  </a:moveTo>
                  <a:cubicBezTo>
                    <a:pt x="1576" y="0"/>
                    <a:pt x="1576" y="2005"/>
                    <a:pt x="1507" y="4296"/>
                  </a:cubicBezTo>
                  <a:lnTo>
                    <a:pt x="144" y="3511"/>
                  </a:lnTo>
                  <a:lnTo>
                    <a:pt x="1" y="3654"/>
                  </a:lnTo>
                  <a:lnTo>
                    <a:pt x="1507" y="4582"/>
                  </a:lnTo>
                  <a:cubicBezTo>
                    <a:pt x="1507" y="6730"/>
                    <a:pt x="1507" y="9164"/>
                    <a:pt x="1576" y="10453"/>
                  </a:cubicBezTo>
                  <a:cubicBezTo>
                    <a:pt x="1719" y="12028"/>
                    <a:pt x="2005" y="14393"/>
                    <a:pt x="2223" y="16541"/>
                  </a:cubicBezTo>
                  <a:lnTo>
                    <a:pt x="573" y="15539"/>
                  </a:lnTo>
                  <a:lnTo>
                    <a:pt x="430" y="15682"/>
                  </a:lnTo>
                  <a:lnTo>
                    <a:pt x="2292" y="16828"/>
                  </a:lnTo>
                  <a:cubicBezTo>
                    <a:pt x="2435" y="18328"/>
                    <a:pt x="2578" y="19691"/>
                    <a:pt x="2653" y="20476"/>
                  </a:cubicBezTo>
                  <a:cubicBezTo>
                    <a:pt x="2865" y="22481"/>
                    <a:pt x="3151" y="24560"/>
                    <a:pt x="3369" y="25705"/>
                  </a:cubicBezTo>
                  <a:cubicBezTo>
                    <a:pt x="3655" y="26851"/>
                    <a:pt x="2578" y="34440"/>
                    <a:pt x="2435" y="34938"/>
                  </a:cubicBezTo>
                  <a:lnTo>
                    <a:pt x="5442" y="34938"/>
                  </a:lnTo>
                  <a:cubicBezTo>
                    <a:pt x="5442" y="34938"/>
                    <a:pt x="4800" y="32722"/>
                    <a:pt x="4726" y="31003"/>
                  </a:cubicBezTo>
                  <a:cubicBezTo>
                    <a:pt x="4657" y="29285"/>
                    <a:pt x="5230" y="25345"/>
                    <a:pt x="5012" y="24485"/>
                  </a:cubicBezTo>
                  <a:cubicBezTo>
                    <a:pt x="4800" y="23701"/>
                    <a:pt x="3724" y="20619"/>
                    <a:pt x="3512" y="18185"/>
                  </a:cubicBezTo>
                  <a:lnTo>
                    <a:pt x="4371" y="16255"/>
                  </a:lnTo>
                  <a:lnTo>
                    <a:pt x="4228" y="16180"/>
                  </a:lnTo>
                  <a:lnTo>
                    <a:pt x="3437" y="17830"/>
                  </a:lnTo>
                  <a:cubicBezTo>
                    <a:pt x="3225" y="15321"/>
                    <a:pt x="2653" y="11243"/>
                    <a:pt x="2578" y="9021"/>
                  </a:cubicBezTo>
                  <a:cubicBezTo>
                    <a:pt x="2578" y="6804"/>
                    <a:pt x="2653" y="0"/>
                    <a:pt x="265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107500" y="0"/>
              <a:ext cx="435222" cy="5067358"/>
            </a:xfrm>
            <a:custGeom>
              <a:avLst/>
              <a:gdLst/>
              <a:ahLst/>
              <a:cxnLst/>
              <a:rect l="l" t="t" r="r" b="b"/>
              <a:pathLst>
                <a:path w="2939" h="39378" extrusionOk="0">
                  <a:moveTo>
                    <a:pt x="1507" y="0"/>
                  </a:moveTo>
                  <a:cubicBezTo>
                    <a:pt x="1507" y="0"/>
                    <a:pt x="934" y="3511"/>
                    <a:pt x="791" y="4725"/>
                  </a:cubicBezTo>
                  <a:cubicBezTo>
                    <a:pt x="574" y="6014"/>
                    <a:pt x="75" y="10527"/>
                    <a:pt x="75" y="12102"/>
                  </a:cubicBezTo>
                  <a:cubicBezTo>
                    <a:pt x="1" y="13746"/>
                    <a:pt x="1003" y="21049"/>
                    <a:pt x="1221" y="22051"/>
                  </a:cubicBezTo>
                  <a:cubicBezTo>
                    <a:pt x="1364" y="23128"/>
                    <a:pt x="1078" y="28638"/>
                    <a:pt x="1146" y="30070"/>
                  </a:cubicBezTo>
                  <a:cubicBezTo>
                    <a:pt x="1221" y="31576"/>
                    <a:pt x="1221" y="35729"/>
                    <a:pt x="1078" y="36943"/>
                  </a:cubicBezTo>
                  <a:cubicBezTo>
                    <a:pt x="1003" y="38088"/>
                    <a:pt x="430" y="39377"/>
                    <a:pt x="430" y="39377"/>
                  </a:cubicBezTo>
                  <a:lnTo>
                    <a:pt x="2939" y="39377"/>
                  </a:lnTo>
                  <a:cubicBezTo>
                    <a:pt x="2939" y="39377"/>
                    <a:pt x="2578" y="38449"/>
                    <a:pt x="2509" y="37733"/>
                  </a:cubicBezTo>
                  <a:cubicBezTo>
                    <a:pt x="2435" y="37017"/>
                    <a:pt x="2366" y="32218"/>
                    <a:pt x="2292" y="30287"/>
                  </a:cubicBezTo>
                  <a:cubicBezTo>
                    <a:pt x="2223" y="28352"/>
                    <a:pt x="2435" y="23701"/>
                    <a:pt x="2292" y="22051"/>
                  </a:cubicBezTo>
                  <a:cubicBezTo>
                    <a:pt x="2149" y="20476"/>
                    <a:pt x="1078" y="13603"/>
                    <a:pt x="1078" y="12389"/>
                  </a:cubicBezTo>
                  <a:cubicBezTo>
                    <a:pt x="1078" y="11243"/>
                    <a:pt x="1078" y="7664"/>
                    <a:pt x="1650" y="5372"/>
                  </a:cubicBezTo>
                  <a:cubicBezTo>
                    <a:pt x="2149" y="3007"/>
                    <a:pt x="2292" y="0"/>
                    <a:pt x="2292"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88375" y="10950"/>
              <a:ext cx="576080" cy="5067306"/>
            </a:xfrm>
            <a:custGeom>
              <a:avLst/>
              <a:gdLst/>
              <a:ahLst/>
              <a:cxnLst/>
              <a:rect l="l" t="t" r="r" b="b"/>
              <a:pathLst>
                <a:path w="3890" h="35876" extrusionOk="0">
                  <a:moveTo>
                    <a:pt x="1507" y="0"/>
                  </a:moveTo>
                  <a:cubicBezTo>
                    <a:pt x="1507" y="0"/>
                    <a:pt x="1794" y="5585"/>
                    <a:pt x="1719" y="7876"/>
                  </a:cubicBezTo>
                  <a:cubicBezTo>
                    <a:pt x="1719" y="8735"/>
                    <a:pt x="1650" y="9663"/>
                    <a:pt x="1650" y="10665"/>
                  </a:cubicBezTo>
                  <a:lnTo>
                    <a:pt x="648" y="9949"/>
                  </a:lnTo>
                  <a:lnTo>
                    <a:pt x="505" y="10092"/>
                  </a:lnTo>
                  <a:lnTo>
                    <a:pt x="1650" y="10883"/>
                  </a:lnTo>
                  <a:cubicBezTo>
                    <a:pt x="1650" y="12383"/>
                    <a:pt x="1576" y="13959"/>
                    <a:pt x="1650" y="15465"/>
                  </a:cubicBezTo>
                  <a:cubicBezTo>
                    <a:pt x="1650" y="17968"/>
                    <a:pt x="1576" y="19617"/>
                    <a:pt x="1433" y="21336"/>
                  </a:cubicBezTo>
                  <a:lnTo>
                    <a:pt x="648" y="20763"/>
                  </a:lnTo>
                  <a:lnTo>
                    <a:pt x="505" y="20906"/>
                  </a:lnTo>
                  <a:lnTo>
                    <a:pt x="1433" y="21548"/>
                  </a:lnTo>
                  <a:lnTo>
                    <a:pt x="1433" y="21691"/>
                  </a:lnTo>
                  <a:cubicBezTo>
                    <a:pt x="1290" y="23627"/>
                    <a:pt x="1433" y="27350"/>
                    <a:pt x="1364" y="28495"/>
                  </a:cubicBezTo>
                  <a:cubicBezTo>
                    <a:pt x="1364" y="29566"/>
                    <a:pt x="1507" y="31285"/>
                    <a:pt x="1433" y="32144"/>
                  </a:cubicBezTo>
                  <a:cubicBezTo>
                    <a:pt x="1364" y="33003"/>
                    <a:pt x="1078" y="34366"/>
                    <a:pt x="934" y="34652"/>
                  </a:cubicBezTo>
                  <a:cubicBezTo>
                    <a:pt x="860" y="34864"/>
                    <a:pt x="1" y="35225"/>
                    <a:pt x="75" y="35225"/>
                  </a:cubicBezTo>
                  <a:cubicBezTo>
                    <a:pt x="75" y="35294"/>
                    <a:pt x="934" y="35368"/>
                    <a:pt x="1078" y="35368"/>
                  </a:cubicBezTo>
                  <a:cubicBezTo>
                    <a:pt x="1279" y="35298"/>
                    <a:pt x="1548" y="34647"/>
                    <a:pt x="1761" y="34647"/>
                  </a:cubicBezTo>
                  <a:cubicBezTo>
                    <a:pt x="1772" y="34647"/>
                    <a:pt x="1783" y="34649"/>
                    <a:pt x="1794" y="34652"/>
                  </a:cubicBezTo>
                  <a:cubicBezTo>
                    <a:pt x="2006" y="34721"/>
                    <a:pt x="1794" y="35082"/>
                    <a:pt x="1794" y="35294"/>
                  </a:cubicBezTo>
                  <a:cubicBezTo>
                    <a:pt x="1794" y="35494"/>
                    <a:pt x="1852" y="35875"/>
                    <a:pt x="1919" y="35875"/>
                  </a:cubicBezTo>
                  <a:cubicBezTo>
                    <a:pt x="1925" y="35875"/>
                    <a:pt x="1931" y="35872"/>
                    <a:pt x="1937" y="35867"/>
                  </a:cubicBezTo>
                  <a:cubicBezTo>
                    <a:pt x="2006" y="35798"/>
                    <a:pt x="2223" y="35151"/>
                    <a:pt x="2292" y="35082"/>
                  </a:cubicBezTo>
                  <a:cubicBezTo>
                    <a:pt x="2308" y="35073"/>
                    <a:pt x="2329" y="35070"/>
                    <a:pt x="2354" y="35070"/>
                  </a:cubicBezTo>
                  <a:cubicBezTo>
                    <a:pt x="2546" y="35070"/>
                    <a:pt x="2963" y="35302"/>
                    <a:pt x="3151" y="35368"/>
                  </a:cubicBezTo>
                  <a:cubicBezTo>
                    <a:pt x="3303" y="35468"/>
                    <a:pt x="3626" y="35601"/>
                    <a:pt x="3784" y="35601"/>
                  </a:cubicBezTo>
                  <a:cubicBezTo>
                    <a:pt x="3853" y="35601"/>
                    <a:pt x="3890" y="35576"/>
                    <a:pt x="3867" y="35511"/>
                  </a:cubicBezTo>
                  <a:cubicBezTo>
                    <a:pt x="3724" y="35368"/>
                    <a:pt x="3226" y="34796"/>
                    <a:pt x="3008" y="34366"/>
                  </a:cubicBezTo>
                  <a:cubicBezTo>
                    <a:pt x="2796" y="34005"/>
                    <a:pt x="2722" y="31645"/>
                    <a:pt x="2722" y="30425"/>
                  </a:cubicBezTo>
                  <a:cubicBezTo>
                    <a:pt x="2653" y="29211"/>
                    <a:pt x="2435" y="25345"/>
                    <a:pt x="2366" y="23913"/>
                  </a:cubicBezTo>
                  <a:lnTo>
                    <a:pt x="3581" y="23054"/>
                  </a:lnTo>
                  <a:lnTo>
                    <a:pt x="3437" y="22911"/>
                  </a:lnTo>
                  <a:lnTo>
                    <a:pt x="2366" y="23695"/>
                  </a:lnTo>
                  <a:cubicBezTo>
                    <a:pt x="2292" y="22120"/>
                    <a:pt x="2366" y="17183"/>
                    <a:pt x="2366" y="14892"/>
                  </a:cubicBezTo>
                  <a:lnTo>
                    <a:pt x="3369" y="14176"/>
                  </a:lnTo>
                  <a:lnTo>
                    <a:pt x="3226" y="14033"/>
                  </a:lnTo>
                  <a:lnTo>
                    <a:pt x="2366" y="14675"/>
                  </a:lnTo>
                  <a:lnTo>
                    <a:pt x="2366" y="14245"/>
                  </a:lnTo>
                  <a:cubicBezTo>
                    <a:pt x="2366" y="12383"/>
                    <a:pt x="2578" y="9949"/>
                    <a:pt x="2653" y="7801"/>
                  </a:cubicBezTo>
                  <a:cubicBezTo>
                    <a:pt x="2722" y="6587"/>
                    <a:pt x="2722" y="4153"/>
                    <a:pt x="2722" y="2291"/>
                  </a:cubicBezTo>
                  <a:lnTo>
                    <a:pt x="3581" y="1644"/>
                  </a:lnTo>
                  <a:lnTo>
                    <a:pt x="3437" y="1576"/>
                  </a:lnTo>
                  <a:lnTo>
                    <a:pt x="2722" y="2074"/>
                  </a:lnTo>
                  <a:cubicBezTo>
                    <a:pt x="2653" y="928"/>
                    <a:pt x="2653" y="0"/>
                    <a:pt x="265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337375" y="10950"/>
              <a:ext cx="1195827" cy="5143483"/>
            </a:xfrm>
            <a:custGeom>
              <a:avLst/>
              <a:gdLst/>
              <a:ahLst/>
              <a:cxnLst/>
              <a:rect l="l" t="t" r="r" b="b"/>
              <a:pathLst>
                <a:path w="8075" h="42248" extrusionOk="0">
                  <a:moveTo>
                    <a:pt x="3076" y="0"/>
                  </a:moveTo>
                  <a:cubicBezTo>
                    <a:pt x="3076" y="0"/>
                    <a:pt x="3792" y="6513"/>
                    <a:pt x="3580" y="9233"/>
                  </a:cubicBezTo>
                  <a:cubicBezTo>
                    <a:pt x="3580" y="10310"/>
                    <a:pt x="3506" y="11381"/>
                    <a:pt x="3437" y="12527"/>
                  </a:cubicBezTo>
                  <a:lnTo>
                    <a:pt x="1358" y="11742"/>
                  </a:lnTo>
                  <a:lnTo>
                    <a:pt x="1146" y="11811"/>
                  </a:lnTo>
                  <a:lnTo>
                    <a:pt x="3437" y="12813"/>
                  </a:lnTo>
                  <a:cubicBezTo>
                    <a:pt x="3362" y="14531"/>
                    <a:pt x="3362" y="16393"/>
                    <a:pt x="3362" y="18186"/>
                  </a:cubicBezTo>
                  <a:cubicBezTo>
                    <a:pt x="3506" y="21118"/>
                    <a:pt x="3294" y="23054"/>
                    <a:pt x="3007" y="25127"/>
                  </a:cubicBezTo>
                  <a:lnTo>
                    <a:pt x="1358" y="24486"/>
                  </a:lnTo>
                  <a:lnTo>
                    <a:pt x="1146" y="24555"/>
                  </a:lnTo>
                  <a:lnTo>
                    <a:pt x="3007" y="25345"/>
                  </a:lnTo>
                  <a:lnTo>
                    <a:pt x="3007" y="25557"/>
                  </a:lnTo>
                  <a:cubicBezTo>
                    <a:pt x="2721" y="27779"/>
                    <a:pt x="2933" y="32144"/>
                    <a:pt x="2933" y="33507"/>
                  </a:cubicBezTo>
                  <a:cubicBezTo>
                    <a:pt x="2864" y="34796"/>
                    <a:pt x="3150" y="36800"/>
                    <a:pt x="3007" y="37803"/>
                  </a:cubicBezTo>
                  <a:cubicBezTo>
                    <a:pt x="2933" y="38805"/>
                    <a:pt x="2217" y="40523"/>
                    <a:pt x="2005" y="40810"/>
                  </a:cubicBezTo>
                  <a:cubicBezTo>
                    <a:pt x="1787" y="41096"/>
                    <a:pt x="0" y="41451"/>
                    <a:pt x="143" y="41525"/>
                  </a:cubicBezTo>
                  <a:cubicBezTo>
                    <a:pt x="192" y="41574"/>
                    <a:pt x="1060" y="41625"/>
                    <a:pt x="1694" y="41625"/>
                  </a:cubicBezTo>
                  <a:cubicBezTo>
                    <a:pt x="1960" y="41625"/>
                    <a:pt x="2185" y="41616"/>
                    <a:pt x="2291" y="41594"/>
                  </a:cubicBezTo>
                  <a:cubicBezTo>
                    <a:pt x="2630" y="41529"/>
                    <a:pt x="3236" y="40805"/>
                    <a:pt x="3664" y="40805"/>
                  </a:cubicBezTo>
                  <a:cubicBezTo>
                    <a:pt x="3684" y="40805"/>
                    <a:pt x="3704" y="40806"/>
                    <a:pt x="3723" y="40810"/>
                  </a:cubicBezTo>
                  <a:cubicBezTo>
                    <a:pt x="4153" y="40878"/>
                    <a:pt x="3723" y="41308"/>
                    <a:pt x="3723" y="41525"/>
                  </a:cubicBezTo>
                  <a:cubicBezTo>
                    <a:pt x="3723" y="41726"/>
                    <a:pt x="3851" y="42247"/>
                    <a:pt x="4043" y="42247"/>
                  </a:cubicBezTo>
                  <a:cubicBezTo>
                    <a:pt x="4055" y="42247"/>
                    <a:pt x="4066" y="42245"/>
                    <a:pt x="4078" y="42241"/>
                  </a:cubicBezTo>
                  <a:cubicBezTo>
                    <a:pt x="4221" y="42167"/>
                    <a:pt x="4582" y="41382"/>
                    <a:pt x="4869" y="41308"/>
                  </a:cubicBezTo>
                  <a:cubicBezTo>
                    <a:pt x="4887" y="41302"/>
                    <a:pt x="4912" y="41299"/>
                    <a:pt x="4943" y="41299"/>
                  </a:cubicBezTo>
                  <a:cubicBezTo>
                    <a:pt x="5264" y="41299"/>
                    <a:pt x="6195" y="41601"/>
                    <a:pt x="6587" y="41669"/>
                  </a:cubicBezTo>
                  <a:cubicBezTo>
                    <a:pt x="6904" y="41719"/>
                    <a:pt x="7649" y="41889"/>
                    <a:pt x="7932" y="41889"/>
                  </a:cubicBezTo>
                  <a:cubicBezTo>
                    <a:pt x="8032" y="41889"/>
                    <a:pt x="8074" y="41867"/>
                    <a:pt x="8019" y="41812"/>
                  </a:cubicBezTo>
                  <a:cubicBezTo>
                    <a:pt x="7801" y="41594"/>
                    <a:pt x="6656" y="40953"/>
                    <a:pt x="6226" y="40523"/>
                  </a:cubicBezTo>
                  <a:cubicBezTo>
                    <a:pt x="5797" y="40019"/>
                    <a:pt x="5728" y="37230"/>
                    <a:pt x="5653" y="35798"/>
                  </a:cubicBezTo>
                  <a:cubicBezTo>
                    <a:pt x="5510" y="34435"/>
                    <a:pt x="5012" y="29853"/>
                    <a:pt x="4869" y="28134"/>
                  </a:cubicBezTo>
                  <a:lnTo>
                    <a:pt x="7446" y="27132"/>
                  </a:lnTo>
                  <a:lnTo>
                    <a:pt x="7228" y="26989"/>
                  </a:lnTo>
                  <a:lnTo>
                    <a:pt x="4869" y="27922"/>
                  </a:lnTo>
                  <a:cubicBezTo>
                    <a:pt x="4794" y="26061"/>
                    <a:pt x="5012" y="20190"/>
                    <a:pt x="5012" y="17538"/>
                  </a:cubicBezTo>
                  <a:lnTo>
                    <a:pt x="7017" y="16679"/>
                  </a:lnTo>
                  <a:lnTo>
                    <a:pt x="6799" y="16536"/>
                  </a:lnTo>
                  <a:lnTo>
                    <a:pt x="5012" y="17252"/>
                  </a:lnTo>
                  <a:lnTo>
                    <a:pt x="5012" y="16754"/>
                  </a:lnTo>
                  <a:cubicBezTo>
                    <a:pt x="4869" y="14606"/>
                    <a:pt x="5441" y="11742"/>
                    <a:pt x="5585" y="9233"/>
                  </a:cubicBezTo>
                  <a:cubicBezTo>
                    <a:pt x="5653" y="7733"/>
                    <a:pt x="5653" y="4869"/>
                    <a:pt x="5585" y="2721"/>
                  </a:cubicBezTo>
                  <a:lnTo>
                    <a:pt x="7446" y="1931"/>
                  </a:lnTo>
                  <a:lnTo>
                    <a:pt x="7228" y="1787"/>
                  </a:lnTo>
                  <a:lnTo>
                    <a:pt x="5585" y="2435"/>
                  </a:lnTo>
                  <a:lnTo>
                    <a:pt x="5585" y="0"/>
                  </a:ln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47075" y="0"/>
              <a:ext cx="296925" cy="5067317"/>
            </a:xfrm>
            <a:custGeom>
              <a:avLst/>
              <a:gdLst/>
              <a:ahLst/>
              <a:cxnLst/>
              <a:rect l="l" t="t" r="r" b="b"/>
              <a:pathLst>
                <a:path w="2005" h="36731" extrusionOk="0">
                  <a:moveTo>
                    <a:pt x="0" y="0"/>
                  </a:moveTo>
                  <a:cubicBezTo>
                    <a:pt x="0" y="0"/>
                    <a:pt x="287" y="6661"/>
                    <a:pt x="504" y="8093"/>
                  </a:cubicBezTo>
                  <a:cubicBezTo>
                    <a:pt x="791" y="9594"/>
                    <a:pt x="1862" y="12887"/>
                    <a:pt x="1936" y="14680"/>
                  </a:cubicBezTo>
                  <a:cubicBezTo>
                    <a:pt x="1936" y="16398"/>
                    <a:pt x="1220" y="23271"/>
                    <a:pt x="859" y="25419"/>
                  </a:cubicBezTo>
                  <a:cubicBezTo>
                    <a:pt x="573" y="27636"/>
                    <a:pt x="143" y="36301"/>
                    <a:pt x="143" y="36301"/>
                  </a:cubicBezTo>
                  <a:lnTo>
                    <a:pt x="2005" y="36731"/>
                  </a:lnTo>
                  <a:lnTo>
                    <a:pt x="2005" y="9382"/>
                  </a:lnTo>
                  <a:cubicBezTo>
                    <a:pt x="1793" y="8379"/>
                    <a:pt x="1575" y="7589"/>
                    <a:pt x="1575" y="7091"/>
                  </a:cubicBezTo>
                  <a:cubicBezTo>
                    <a:pt x="1363" y="5802"/>
                    <a:pt x="1363" y="0"/>
                    <a:pt x="136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64850" y="0"/>
              <a:ext cx="794799" cy="5067346"/>
            </a:xfrm>
            <a:custGeom>
              <a:avLst/>
              <a:gdLst/>
              <a:ahLst/>
              <a:cxnLst/>
              <a:rect l="l" t="t" r="r" b="b"/>
              <a:pathLst>
                <a:path w="5367" h="38307" extrusionOk="0">
                  <a:moveTo>
                    <a:pt x="1575" y="0"/>
                  </a:moveTo>
                  <a:cubicBezTo>
                    <a:pt x="1575" y="0"/>
                    <a:pt x="1501" y="2222"/>
                    <a:pt x="1501" y="4725"/>
                  </a:cubicBezTo>
                  <a:lnTo>
                    <a:pt x="143" y="3866"/>
                  </a:lnTo>
                  <a:lnTo>
                    <a:pt x="0" y="4009"/>
                  </a:lnTo>
                  <a:lnTo>
                    <a:pt x="1501" y="5012"/>
                  </a:lnTo>
                  <a:cubicBezTo>
                    <a:pt x="1501" y="7446"/>
                    <a:pt x="1501" y="10098"/>
                    <a:pt x="1575" y="11530"/>
                  </a:cubicBezTo>
                  <a:cubicBezTo>
                    <a:pt x="1718" y="13173"/>
                    <a:pt x="1930" y="15825"/>
                    <a:pt x="2217" y="18185"/>
                  </a:cubicBezTo>
                  <a:lnTo>
                    <a:pt x="573" y="17114"/>
                  </a:lnTo>
                  <a:lnTo>
                    <a:pt x="430" y="17257"/>
                  </a:lnTo>
                  <a:lnTo>
                    <a:pt x="2217" y="18471"/>
                  </a:lnTo>
                  <a:cubicBezTo>
                    <a:pt x="2434" y="20121"/>
                    <a:pt x="2578" y="21622"/>
                    <a:pt x="2646" y="22481"/>
                  </a:cubicBezTo>
                  <a:cubicBezTo>
                    <a:pt x="2864" y="24629"/>
                    <a:pt x="3076" y="26994"/>
                    <a:pt x="3362" y="28208"/>
                  </a:cubicBezTo>
                  <a:cubicBezTo>
                    <a:pt x="3580" y="29497"/>
                    <a:pt x="2578" y="37802"/>
                    <a:pt x="2434" y="38306"/>
                  </a:cubicBezTo>
                  <a:lnTo>
                    <a:pt x="5367" y="38306"/>
                  </a:lnTo>
                  <a:cubicBezTo>
                    <a:pt x="5367" y="38306"/>
                    <a:pt x="4725" y="35941"/>
                    <a:pt x="4725" y="34079"/>
                  </a:cubicBezTo>
                  <a:cubicBezTo>
                    <a:pt x="4651" y="32149"/>
                    <a:pt x="5224" y="27779"/>
                    <a:pt x="5012" y="26920"/>
                  </a:cubicBezTo>
                  <a:cubicBezTo>
                    <a:pt x="4794" y="26061"/>
                    <a:pt x="3723" y="22624"/>
                    <a:pt x="3437" y="19978"/>
                  </a:cubicBezTo>
                  <a:lnTo>
                    <a:pt x="4365" y="17830"/>
                  </a:lnTo>
                  <a:lnTo>
                    <a:pt x="4153" y="17830"/>
                  </a:lnTo>
                  <a:lnTo>
                    <a:pt x="3437" y="19548"/>
                  </a:lnTo>
                  <a:cubicBezTo>
                    <a:pt x="3219" y="16828"/>
                    <a:pt x="2646" y="12389"/>
                    <a:pt x="2578" y="9880"/>
                  </a:cubicBezTo>
                  <a:cubicBezTo>
                    <a:pt x="2503" y="7446"/>
                    <a:pt x="2646" y="0"/>
                    <a:pt x="2646"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69475" y="25"/>
              <a:ext cx="604080" cy="5143456"/>
            </a:xfrm>
            <a:custGeom>
              <a:avLst/>
              <a:gdLst/>
              <a:ahLst/>
              <a:cxnLst/>
              <a:rect l="l" t="t" r="r" b="b"/>
              <a:pathLst>
                <a:path w="4079" h="39452" extrusionOk="0">
                  <a:moveTo>
                    <a:pt x="1003" y="0"/>
                  </a:moveTo>
                  <a:cubicBezTo>
                    <a:pt x="1003" y="0"/>
                    <a:pt x="860" y="1650"/>
                    <a:pt x="928" y="2938"/>
                  </a:cubicBezTo>
                  <a:cubicBezTo>
                    <a:pt x="1072" y="4227"/>
                    <a:pt x="1787" y="11959"/>
                    <a:pt x="2005" y="14176"/>
                  </a:cubicBezTo>
                  <a:cubicBezTo>
                    <a:pt x="2217" y="16398"/>
                    <a:pt x="2360" y="19331"/>
                    <a:pt x="2005" y="21553"/>
                  </a:cubicBezTo>
                  <a:cubicBezTo>
                    <a:pt x="1644" y="23701"/>
                    <a:pt x="1146" y="30431"/>
                    <a:pt x="860" y="32934"/>
                  </a:cubicBezTo>
                  <a:cubicBezTo>
                    <a:pt x="573" y="35511"/>
                    <a:pt x="0" y="39452"/>
                    <a:pt x="0" y="39452"/>
                  </a:cubicBezTo>
                  <a:lnTo>
                    <a:pt x="3649" y="39234"/>
                  </a:lnTo>
                  <a:cubicBezTo>
                    <a:pt x="3649" y="39234"/>
                    <a:pt x="3076" y="37372"/>
                    <a:pt x="3007" y="36015"/>
                  </a:cubicBezTo>
                  <a:cubicBezTo>
                    <a:pt x="2933" y="34652"/>
                    <a:pt x="3151" y="29497"/>
                    <a:pt x="3219" y="27492"/>
                  </a:cubicBezTo>
                  <a:cubicBezTo>
                    <a:pt x="3219" y="25488"/>
                    <a:pt x="3935" y="20906"/>
                    <a:pt x="4010" y="19548"/>
                  </a:cubicBezTo>
                  <a:cubicBezTo>
                    <a:pt x="4079" y="18185"/>
                    <a:pt x="3506" y="13391"/>
                    <a:pt x="3219" y="10596"/>
                  </a:cubicBezTo>
                  <a:cubicBezTo>
                    <a:pt x="2933" y="7807"/>
                    <a:pt x="2360" y="0"/>
                    <a:pt x="2360"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043800" y="0"/>
              <a:ext cx="604080" cy="5067346"/>
            </a:xfrm>
            <a:custGeom>
              <a:avLst/>
              <a:gdLst/>
              <a:ahLst/>
              <a:cxnLst/>
              <a:rect l="l" t="t" r="r" b="b"/>
              <a:pathLst>
                <a:path w="4079" h="38307" extrusionOk="0">
                  <a:moveTo>
                    <a:pt x="1719" y="0"/>
                  </a:moveTo>
                  <a:cubicBezTo>
                    <a:pt x="1719" y="0"/>
                    <a:pt x="1146" y="7589"/>
                    <a:pt x="860" y="10310"/>
                  </a:cubicBezTo>
                  <a:cubicBezTo>
                    <a:pt x="573" y="13030"/>
                    <a:pt x="1" y="17687"/>
                    <a:pt x="69" y="18975"/>
                  </a:cubicBezTo>
                  <a:cubicBezTo>
                    <a:pt x="144" y="20333"/>
                    <a:pt x="860" y="24772"/>
                    <a:pt x="860" y="26708"/>
                  </a:cubicBezTo>
                  <a:cubicBezTo>
                    <a:pt x="929" y="28638"/>
                    <a:pt x="1146" y="33650"/>
                    <a:pt x="1072" y="35013"/>
                  </a:cubicBezTo>
                  <a:cubicBezTo>
                    <a:pt x="1003" y="36301"/>
                    <a:pt x="430" y="38088"/>
                    <a:pt x="430" y="38088"/>
                  </a:cubicBezTo>
                  <a:lnTo>
                    <a:pt x="4079" y="38306"/>
                  </a:lnTo>
                  <a:cubicBezTo>
                    <a:pt x="4079" y="38306"/>
                    <a:pt x="3506" y="34440"/>
                    <a:pt x="3220" y="32006"/>
                  </a:cubicBezTo>
                  <a:cubicBezTo>
                    <a:pt x="2933" y="29572"/>
                    <a:pt x="2435" y="23054"/>
                    <a:pt x="2074" y="20906"/>
                  </a:cubicBezTo>
                  <a:cubicBezTo>
                    <a:pt x="1719" y="18758"/>
                    <a:pt x="1862" y="15969"/>
                    <a:pt x="2074" y="13821"/>
                  </a:cubicBezTo>
                  <a:cubicBezTo>
                    <a:pt x="2292" y="11673"/>
                    <a:pt x="3008" y="4153"/>
                    <a:pt x="3151" y="2864"/>
                  </a:cubicBezTo>
                  <a:cubicBezTo>
                    <a:pt x="3220" y="1575"/>
                    <a:pt x="3076" y="0"/>
                    <a:pt x="3076"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29075" y="0"/>
              <a:ext cx="604049" cy="5067270"/>
            </a:xfrm>
            <a:custGeom>
              <a:avLst/>
              <a:gdLst/>
              <a:ahLst/>
              <a:cxnLst/>
              <a:rect l="l" t="t" r="r" b="b"/>
              <a:pathLst>
                <a:path w="4079" h="36875" extrusionOk="0">
                  <a:moveTo>
                    <a:pt x="1003" y="0"/>
                  </a:moveTo>
                  <a:cubicBezTo>
                    <a:pt x="1003" y="0"/>
                    <a:pt x="860" y="1506"/>
                    <a:pt x="929" y="2721"/>
                  </a:cubicBezTo>
                  <a:cubicBezTo>
                    <a:pt x="1072" y="4009"/>
                    <a:pt x="1788" y="11169"/>
                    <a:pt x="2006" y="13248"/>
                  </a:cubicBezTo>
                  <a:cubicBezTo>
                    <a:pt x="2217" y="15321"/>
                    <a:pt x="2361" y="18042"/>
                    <a:pt x="2006" y="20121"/>
                  </a:cubicBezTo>
                  <a:cubicBezTo>
                    <a:pt x="1645" y="22194"/>
                    <a:pt x="1146" y="28426"/>
                    <a:pt x="860" y="30786"/>
                  </a:cubicBezTo>
                  <a:cubicBezTo>
                    <a:pt x="574" y="33151"/>
                    <a:pt x="1" y="36874"/>
                    <a:pt x="1" y="36874"/>
                  </a:cubicBezTo>
                  <a:lnTo>
                    <a:pt x="3649" y="36657"/>
                  </a:lnTo>
                  <a:cubicBezTo>
                    <a:pt x="3649" y="36657"/>
                    <a:pt x="3077" y="34938"/>
                    <a:pt x="3008" y="33650"/>
                  </a:cubicBezTo>
                  <a:cubicBezTo>
                    <a:pt x="2933" y="32361"/>
                    <a:pt x="3151" y="27567"/>
                    <a:pt x="3220" y="25705"/>
                  </a:cubicBezTo>
                  <a:cubicBezTo>
                    <a:pt x="3220" y="23844"/>
                    <a:pt x="3936" y="19548"/>
                    <a:pt x="4010" y="18260"/>
                  </a:cubicBezTo>
                  <a:cubicBezTo>
                    <a:pt x="4079" y="16971"/>
                    <a:pt x="3506" y="12532"/>
                    <a:pt x="3220" y="9955"/>
                  </a:cubicBezTo>
                  <a:cubicBezTo>
                    <a:pt x="2933" y="7303"/>
                    <a:pt x="2361" y="0"/>
                    <a:pt x="2361"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944625" y="0"/>
              <a:ext cx="477574" cy="5000585"/>
            </a:xfrm>
            <a:custGeom>
              <a:avLst/>
              <a:gdLst/>
              <a:ahLst/>
              <a:cxnLst/>
              <a:rect l="l" t="t" r="r" b="b"/>
              <a:pathLst>
                <a:path w="3225" h="33507" extrusionOk="0">
                  <a:moveTo>
                    <a:pt x="0" y="0"/>
                  </a:moveTo>
                  <a:cubicBezTo>
                    <a:pt x="0" y="0"/>
                    <a:pt x="286" y="6014"/>
                    <a:pt x="504" y="7377"/>
                  </a:cubicBezTo>
                  <a:cubicBezTo>
                    <a:pt x="790" y="8735"/>
                    <a:pt x="1862" y="11742"/>
                    <a:pt x="1936" y="13391"/>
                  </a:cubicBezTo>
                  <a:cubicBezTo>
                    <a:pt x="1936" y="14966"/>
                    <a:pt x="1146" y="21192"/>
                    <a:pt x="859" y="23197"/>
                  </a:cubicBezTo>
                  <a:cubicBezTo>
                    <a:pt x="573" y="25201"/>
                    <a:pt x="143" y="33077"/>
                    <a:pt x="143" y="33077"/>
                  </a:cubicBezTo>
                  <a:lnTo>
                    <a:pt x="2222" y="33506"/>
                  </a:lnTo>
                  <a:cubicBezTo>
                    <a:pt x="2222" y="33506"/>
                    <a:pt x="2148" y="27922"/>
                    <a:pt x="2222" y="25201"/>
                  </a:cubicBezTo>
                  <a:cubicBezTo>
                    <a:pt x="2366" y="22481"/>
                    <a:pt x="3225" y="13889"/>
                    <a:pt x="3082" y="12818"/>
                  </a:cubicBezTo>
                  <a:cubicBezTo>
                    <a:pt x="2864" y="11742"/>
                    <a:pt x="1718" y="7664"/>
                    <a:pt x="1506" y="6444"/>
                  </a:cubicBezTo>
                  <a:cubicBezTo>
                    <a:pt x="1363" y="5298"/>
                    <a:pt x="1363" y="0"/>
                    <a:pt x="136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76150" y="0"/>
              <a:ext cx="668478" cy="5000587"/>
            </a:xfrm>
            <a:custGeom>
              <a:avLst/>
              <a:gdLst/>
              <a:ahLst/>
              <a:cxnLst/>
              <a:rect l="l" t="t" r="r" b="b"/>
              <a:pathLst>
                <a:path w="4514" h="34584" extrusionOk="0">
                  <a:moveTo>
                    <a:pt x="1364" y="0"/>
                  </a:moveTo>
                  <a:cubicBezTo>
                    <a:pt x="1364" y="0"/>
                    <a:pt x="1289" y="5372"/>
                    <a:pt x="1289" y="7875"/>
                  </a:cubicBezTo>
                  <a:cubicBezTo>
                    <a:pt x="1289" y="8952"/>
                    <a:pt x="1364" y="10739"/>
                    <a:pt x="1432" y="12601"/>
                  </a:cubicBezTo>
                  <a:lnTo>
                    <a:pt x="934" y="12102"/>
                  </a:lnTo>
                  <a:lnTo>
                    <a:pt x="361" y="10384"/>
                  </a:lnTo>
                  <a:lnTo>
                    <a:pt x="287" y="10384"/>
                  </a:lnTo>
                  <a:lnTo>
                    <a:pt x="791" y="11885"/>
                  </a:lnTo>
                  <a:lnTo>
                    <a:pt x="144" y="11386"/>
                  </a:lnTo>
                  <a:lnTo>
                    <a:pt x="0" y="11530"/>
                  </a:lnTo>
                  <a:lnTo>
                    <a:pt x="1507" y="12962"/>
                  </a:lnTo>
                  <a:cubicBezTo>
                    <a:pt x="1576" y="15321"/>
                    <a:pt x="1650" y="17687"/>
                    <a:pt x="1576" y="18615"/>
                  </a:cubicBezTo>
                  <a:cubicBezTo>
                    <a:pt x="1507" y="20407"/>
                    <a:pt x="1289" y="26776"/>
                    <a:pt x="1003" y="29428"/>
                  </a:cubicBezTo>
                  <a:cubicBezTo>
                    <a:pt x="791" y="32006"/>
                    <a:pt x="218" y="34583"/>
                    <a:pt x="218" y="34583"/>
                  </a:cubicBezTo>
                  <a:lnTo>
                    <a:pt x="3580" y="34010"/>
                  </a:lnTo>
                  <a:cubicBezTo>
                    <a:pt x="3007" y="33294"/>
                    <a:pt x="2652" y="31003"/>
                    <a:pt x="2578" y="29142"/>
                  </a:cubicBezTo>
                  <a:cubicBezTo>
                    <a:pt x="2509" y="27280"/>
                    <a:pt x="2939" y="20476"/>
                    <a:pt x="2939" y="19044"/>
                  </a:cubicBezTo>
                  <a:lnTo>
                    <a:pt x="2939" y="18758"/>
                  </a:lnTo>
                  <a:lnTo>
                    <a:pt x="4514" y="17257"/>
                  </a:lnTo>
                  <a:lnTo>
                    <a:pt x="4371" y="17040"/>
                  </a:lnTo>
                  <a:lnTo>
                    <a:pt x="2939" y="18403"/>
                  </a:lnTo>
                  <a:cubicBezTo>
                    <a:pt x="2939" y="16255"/>
                    <a:pt x="3007" y="11026"/>
                    <a:pt x="2939" y="7875"/>
                  </a:cubicBezTo>
                  <a:cubicBezTo>
                    <a:pt x="2864" y="6948"/>
                    <a:pt x="2864" y="5945"/>
                    <a:pt x="2864" y="5012"/>
                  </a:cubicBezTo>
                  <a:lnTo>
                    <a:pt x="4514" y="3368"/>
                  </a:lnTo>
                  <a:lnTo>
                    <a:pt x="4371" y="3225"/>
                  </a:lnTo>
                  <a:lnTo>
                    <a:pt x="2864" y="4657"/>
                  </a:lnTo>
                  <a:cubicBezTo>
                    <a:pt x="2864" y="2148"/>
                    <a:pt x="2939" y="0"/>
                    <a:pt x="2939"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648049" y="390807"/>
            <a:ext cx="2212648" cy="2641814"/>
            <a:chOff x="780000" y="2087625"/>
            <a:chExt cx="1580350" cy="1886875"/>
          </a:xfrm>
        </p:grpSpPr>
        <p:sp>
          <p:nvSpPr>
            <p:cNvPr id="22" name="Google Shape;22;p2"/>
            <p:cNvSpPr/>
            <p:nvPr/>
          </p:nvSpPr>
          <p:spPr>
            <a:xfrm>
              <a:off x="2343425" y="3858675"/>
              <a:ext cx="3300" cy="30550"/>
            </a:xfrm>
            <a:custGeom>
              <a:avLst/>
              <a:gdLst/>
              <a:ahLst/>
              <a:cxnLst/>
              <a:rect l="l" t="t" r="r" b="b"/>
              <a:pathLst>
                <a:path w="132" h="1222" extrusionOk="0">
                  <a:moveTo>
                    <a:pt x="1" y="0"/>
                  </a:moveTo>
                  <a:lnTo>
                    <a:pt x="1" y="545"/>
                  </a:lnTo>
                  <a:lnTo>
                    <a:pt x="1" y="1221"/>
                  </a:lnTo>
                  <a:cubicBezTo>
                    <a:pt x="131" y="1221"/>
                    <a:pt x="131" y="949"/>
                    <a:pt x="131" y="545"/>
                  </a:cubicBezTo>
                  <a:cubicBezTo>
                    <a:pt x="131" y="273"/>
                    <a:pt x="13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9800" y="3872300"/>
              <a:ext cx="30550" cy="3300"/>
            </a:xfrm>
            <a:custGeom>
              <a:avLst/>
              <a:gdLst/>
              <a:ahLst/>
              <a:cxnLst/>
              <a:rect l="l" t="t" r="r" b="b"/>
              <a:pathLst>
                <a:path w="1222" h="132" extrusionOk="0">
                  <a:moveTo>
                    <a:pt x="1" y="0"/>
                  </a:moveTo>
                  <a:cubicBezTo>
                    <a:pt x="1" y="131"/>
                    <a:pt x="273" y="131"/>
                    <a:pt x="546" y="131"/>
                  </a:cubicBezTo>
                  <a:cubicBezTo>
                    <a:pt x="949" y="131"/>
                    <a:pt x="1221" y="131"/>
                    <a:pt x="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33075" y="3861950"/>
              <a:ext cx="27275" cy="20450"/>
            </a:xfrm>
            <a:custGeom>
              <a:avLst/>
              <a:gdLst/>
              <a:ahLst/>
              <a:cxnLst/>
              <a:rect l="l" t="t" r="r" b="b"/>
              <a:pathLst>
                <a:path w="1091" h="818" extrusionOk="0">
                  <a:moveTo>
                    <a:pt x="1090" y="0"/>
                  </a:moveTo>
                  <a:cubicBezTo>
                    <a:pt x="960" y="0"/>
                    <a:pt x="818" y="142"/>
                    <a:pt x="545" y="414"/>
                  </a:cubicBezTo>
                  <a:cubicBezTo>
                    <a:pt x="818" y="273"/>
                    <a:pt x="1090" y="0"/>
                    <a:pt x="1090" y="0"/>
                  </a:cubicBezTo>
                  <a:close/>
                  <a:moveTo>
                    <a:pt x="545" y="414"/>
                  </a:moveTo>
                  <a:cubicBezTo>
                    <a:pt x="273" y="545"/>
                    <a:pt x="1" y="818"/>
                    <a:pt x="1" y="818"/>
                  </a:cubicBezTo>
                  <a:cubicBezTo>
                    <a:pt x="142" y="818"/>
                    <a:pt x="273" y="687"/>
                    <a:pt x="545"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36625" y="3858675"/>
              <a:ext cx="20450" cy="28125"/>
            </a:xfrm>
            <a:custGeom>
              <a:avLst/>
              <a:gdLst/>
              <a:ahLst/>
              <a:cxnLst/>
              <a:rect l="l" t="t" r="r" b="b"/>
              <a:pathLst>
                <a:path w="818" h="1125" extrusionOk="0">
                  <a:moveTo>
                    <a:pt x="0" y="0"/>
                  </a:moveTo>
                  <a:cubicBezTo>
                    <a:pt x="0" y="131"/>
                    <a:pt x="131" y="404"/>
                    <a:pt x="273" y="676"/>
                  </a:cubicBezTo>
                  <a:cubicBezTo>
                    <a:pt x="497" y="900"/>
                    <a:pt x="625" y="1124"/>
                    <a:pt x="663" y="1124"/>
                  </a:cubicBezTo>
                  <a:cubicBezTo>
                    <a:pt x="672" y="1124"/>
                    <a:pt x="676" y="1114"/>
                    <a:pt x="676" y="1090"/>
                  </a:cubicBezTo>
                  <a:cubicBezTo>
                    <a:pt x="818" y="1090"/>
                    <a:pt x="676" y="818"/>
                    <a:pt x="403" y="545"/>
                  </a:cubicBezTo>
                  <a:cubicBezTo>
                    <a:pt x="273" y="273"/>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30100" y="3787025"/>
              <a:ext cx="3275" cy="30800"/>
            </a:xfrm>
            <a:custGeom>
              <a:avLst/>
              <a:gdLst/>
              <a:ahLst/>
              <a:cxnLst/>
              <a:rect l="l" t="t" r="r" b="b"/>
              <a:pathLst>
                <a:path w="131" h="1232" extrusionOk="0">
                  <a:moveTo>
                    <a:pt x="131" y="0"/>
                  </a:moveTo>
                  <a:cubicBezTo>
                    <a:pt x="0" y="0"/>
                    <a:pt x="0" y="273"/>
                    <a:pt x="0" y="687"/>
                  </a:cubicBezTo>
                  <a:cubicBezTo>
                    <a:pt x="0" y="959"/>
                    <a:pt x="0" y="1232"/>
                    <a:pt x="131" y="1232"/>
                  </a:cubicBezTo>
                  <a:lnTo>
                    <a:pt x="131" y="687"/>
                  </a:lnTo>
                  <a:lnTo>
                    <a:pt x="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16475" y="3800625"/>
              <a:ext cx="30525" cy="3575"/>
            </a:xfrm>
            <a:custGeom>
              <a:avLst/>
              <a:gdLst/>
              <a:ahLst/>
              <a:cxnLst/>
              <a:rect l="l" t="t" r="r" b="b"/>
              <a:pathLst>
                <a:path w="1221" h="143" extrusionOk="0">
                  <a:moveTo>
                    <a:pt x="676" y="1"/>
                  </a:moveTo>
                  <a:cubicBezTo>
                    <a:pt x="273" y="1"/>
                    <a:pt x="0" y="1"/>
                    <a:pt x="0" y="143"/>
                  </a:cubicBezTo>
                  <a:lnTo>
                    <a:pt x="1221" y="143"/>
                  </a:lnTo>
                  <a:cubicBezTo>
                    <a:pt x="1221" y="1"/>
                    <a:pt x="948" y="1"/>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19750" y="3790550"/>
              <a:ext cx="27250" cy="21325"/>
            </a:xfrm>
            <a:custGeom>
              <a:avLst/>
              <a:gdLst/>
              <a:ahLst/>
              <a:cxnLst/>
              <a:rect l="l" t="t" r="r" b="b"/>
              <a:pathLst>
                <a:path w="1090" h="853" extrusionOk="0">
                  <a:moveTo>
                    <a:pt x="1090" y="1"/>
                  </a:moveTo>
                  <a:cubicBezTo>
                    <a:pt x="1090" y="1"/>
                    <a:pt x="817" y="132"/>
                    <a:pt x="545" y="404"/>
                  </a:cubicBezTo>
                  <a:cubicBezTo>
                    <a:pt x="272" y="676"/>
                    <a:pt x="0" y="818"/>
                    <a:pt x="142" y="818"/>
                  </a:cubicBezTo>
                  <a:cubicBezTo>
                    <a:pt x="142" y="842"/>
                    <a:pt x="151" y="853"/>
                    <a:pt x="168" y="853"/>
                  </a:cubicBezTo>
                  <a:cubicBezTo>
                    <a:pt x="243" y="853"/>
                    <a:pt x="465" y="652"/>
                    <a:pt x="687" y="546"/>
                  </a:cubicBezTo>
                  <a:cubicBezTo>
                    <a:pt x="959" y="273"/>
                    <a:pt x="1090"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023275" y="3789575"/>
              <a:ext cx="20475" cy="28250"/>
            </a:xfrm>
            <a:custGeom>
              <a:avLst/>
              <a:gdLst/>
              <a:ahLst/>
              <a:cxnLst/>
              <a:rect l="l" t="t" r="r" b="b"/>
              <a:pathLst>
                <a:path w="819" h="1130" extrusionOk="0">
                  <a:moveTo>
                    <a:pt x="27" y="1"/>
                  </a:moveTo>
                  <a:cubicBezTo>
                    <a:pt x="10" y="1"/>
                    <a:pt x="1" y="13"/>
                    <a:pt x="1" y="40"/>
                  </a:cubicBezTo>
                  <a:lnTo>
                    <a:pt x="273" y="585"/>
                  </a:lnTo>
                  <a:cubicBezTo>
                    <a:pt x="546" y="857"/>
                    <a:pt x="676" y="1130"/>
                    <a:pt x="818" y="1130"/>
                  </a:cubicBezTo>
                  <a:cubicBezTo>
                    <a:pt x="818" y="988"/>
                    <a:pt x="676" y="857"/>
                    <a:pt x="404" y="443"/>
                  </a:cubicBezTo>
                  <a:cubicBezTo>
                    <a:pt x="298" y="222"/>
                    <a:pt x="99"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186750" y="3943675"/>
              <a:ext cx="3300" cy="30825"/>
            </a:xfrm>
            <a:custGeom>
              <a:avLst/>
              <a:gdLst/>
              <a:ahLst/>
              <a:cxnLst/>
              <a:rect l="l" t="t" r="r" b="b"/>
              <a:pathLst>
                <a:path w="132" h="1233" extrusionOk="0">
                  <a:moveTo>
                    <a:pt x="1" y="1"/>
                  </a:moveTo>
                  <a:lnTo>
                    <a:pt x="1" y="546"/>
                  </a:lnTo>
                  <a:lnTo>
                    <a:pt x="1" y="1232"/>
                  </a:lnTo>
                  <a:cubicBezTo>
                    <a:pt x="132" y="1232"/>
                    <a:pt x="132" y="960"/>
                    <a:pt x="132" y="546"/>
                  </a:cubicBezTo>
                  <a:cubicBezTo>
                    <a:pt x="132" y="273"/>
                    <a:pt x="13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73125" y="3957300"/>
              <a:ext cx="30550" cy="3575"/>
            </a:xfrm>
            <a:custGeom>
              <a:avLst/>
              <a:gdLst/>
              <a:ahLst/>
              <a:cxnLst/>
              <a:rect l="l" t="t" r="r" b="b"/>
              <a:pathLst>
                <a:path w="1222" h="143" extrusionOk="0">
                  <a:moveTo>
                    <a:pt x="1" y="1"/>
                  </a:moveTo>
                  <a:cubicBezTo>
                    <a:pt x="1" y="142"/>
                    <a:pt x="273" y="142"/>
                    <a:pt x="546" y="142"/>
                  </a:cubicBezTo>
                  <a:cubicBezTo>
                    <a:pt x="949" y="142"/>
                    <a:pt x="1222" y="142"/>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76400" y="3947225"/>
              <a:ext cx="27275" cy="20450"/>
            </a:xfrm>
            <a:custGeom>
              <a:avLst/>
              <a:gdLst/>
              <a:ahLst/>
              <a:cxnLst/>
              <a:rect l="l" t="t" r="r" b="b"/>
              <a:pathLst>
                <a:path w="1091" h="818" extrusionOk="0">
                  <a:moveTo>
                    <a:pt x="1091" y="1"/>
                  </a:moveTo>
                  <a:cubicBezTo>
                    <a:pt x="960" y="1"/>
                    <a:pt x="818" y="131"/>
                    <a:pt x="546" y="404"/>
                  </a:cubicBezTo>
                  <a:cubicBezTo>
                    <a:pt x="818" y="273"/>
                    <a:pt x="1091" y="1"/>
                    <a:pt x="1091" y="1"/>
                  </a:cubicBezTo>
                  <a:close/>
                  <a:moveTo>
                    <a:pt x="546" y="404"/>
                  </a:moveTo>
                  <a:lnTo>
                    <a:pt x="546" y="404"/>
                  </a:lnTo>
                  <a:cubicBezTo>
                    <a:pt x="273" y="545"/>
                    <a:pt x="1" y="818"/>
                    <a:pt x="1" y="818"/>
                  </a:cubicBezTo>
                  <a:cubicBezTo>
                    <a:pt x="142" y="818"/>
                    <a:pt x="273" y="676"/>
                    <a:pt x="546" y="4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79950" y="3943675"/>
              <a:ext cx="20450" cy="28250"/>
            </a:xfrm>
            <a:custGeom>
              <a:avLst/>
              <a:gdLst/>
              <a:ahLst/>
              <a:cxnLst/>
              <a:rect l="l" t="t" r="r" b="b"/>
              <a:pathLst>
                <a:path w="818" h="1130" extrusionOk="0">
                  <a:moveTo>
                    <a:pt x="0" y="1"/>
                  </a:moveTo>
                  <a:cubicBezTo>
                    <a:pt x="0" y="143"/>
                    <a:pt x="131" y="415"/>
                    <a:pt x="273" y="687"/>
                  </a:cubicBezTo>
                  <a:cubicBezTo>
                    <a:pt x="494" y="908"/>
                    <a:pt x="622" y="1129"/>
                    <a:pt x="662" y="1129"/>
                  </a:cubicBezTo>
                  <a:cubicBezTo>
                    <a:pt x="672" y="1129"/>
                    <a:pt x="676" y="1117"/>
                    <a:pt x="676" y="1091"/>
                  </a:cubicBezTo>
                  <a:cubicBezTo>
                    <a:pt x="818" y="1091"/>
                    <a:pt x="676" y="818"/>
                    <a:pt x="404" y="546"/>
                  </a:cubicBezTo>
                  <a:cubicBezTo>
                    <a:pt x="131" y="273"/>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89000" y="3695200"/>
              <a:ext cx="3575" cy="30525"/>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72100" y="3708825"/>
              <a:ext cx="34075" cy="327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78925" y="3698450"/>
              <a:ext cx="27250" cy="21475"/>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78925" y="3697625"/>
              <a:ext cx="20450" cy="28100"/>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88700" y="2594975"/>
              <a:ext cx="6850" cy="34075"/>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175100" y="2608600"/>
              <a:ext cx="34075" cy="3550"/>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181900" y="2598500"/>
              <a:ext cx="24000" cy="23725"/>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181900" y="2598500"/>
              <a:ext cx="20450" cy="27275"/>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93625" y="2629025"/>
              <a:ext cx="3575" cy="30800"/>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80000" y="2642650"/>
              <a:ext cx="34100" cy="357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83550" y="2632575"/>
              <a:ext cx="27275" cy="21325"/>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86825" y="2631600"/>
              <a:ext cx="20450" cy="28225"/>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97975" y="2870975"/>
              <a:ext cx="3575" cy="34075"/>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4350" y="2884600"/>
              <a:ext cx="34100" cy="330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7900" y="2874250"/>
              <a:ext cx="27275" cy="24000"/>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91175" y="2874250"/>
              <a:ext cx="20450" cy="27275"/>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88700" y="3436350"/>
              <a:ext cx="3575" cy="30550"/>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175100" y="3449975"/>
              <a:ext cx="30800" cy="3300"/>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178625" y="3439625"/>
              <a:ext cx="27275" cy="20450"/>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81900" y="3438775"/>
              <a:ext cx="20450" cy="25700"/>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22200" y="2612125"/>
              <a:ext cx="3575" cy="34100"/>
            </a:xfrm>
            <a:custGeom>
              <a:avLst/>
              <a:gdLst/>
              <a:ahLst/>
              <a:cxnLst/>
              <a:rect l="l" t="t" r="r" b="b"/>
              <a:pathLst>
                <a:path w="143" h="1364" extrusionOk="0">
                  <a:moveTo>
                    <a:pt x="0" y="1"/>
                  </a:moveTo>
                  <a:lnTo>
                    <a:pt x="0" y="676"/>
                  </a:lnTo>
                  <a:lnTo>
                    <a:pt x="0" y="1363"/>
                  </a:lnTo>
                  <a:cubicBezTo>
                    <a:pt x="0" y="1363"/>
                    <a:pt x="142" y="1091"/>
                    <a:pt x="142" y="676"/>
                  </a:cubicBezTo>
                  <a:cubicBezTo>
                    <a:pt x="142" y="404"/>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805300" y="2629025"/>
              <a:ext cx="34100" cy="3575"/>
            </a:xfrm>
            <a:custGeom>
              <a:avLst/>
              <a:gdLst/>
              <a:ahLst/>
              <a:cxnLst/>
              <a:rect l="l" t="t" r="r" b="b"/>
              <a:pathLst>
                <a:path w="1364" h="143" extrusionOk="0">
                  <a:moveTo>
                    <a:pt x="1" y="0"/>
                  </a:moveTo>
                  <a:cubicBezTo>
                    <a:pt x="1" y="142"/>
                    <a:pt x="273" y="142"/>
                    <a:pt x="676" y="142"/>
                  </a:cubicBezTo>
                  <a:cubicBezTo>
                    <a:pt x="1091" y="142"/>
                    <a:pt x="1363" y="142"/>
                    <a:pt x="1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812125" y="2617950"/>
              <a:ext cx="27275" cy="21450"/>
            </a:xfrm>
            <a:custGeom>
              <a:avLst/>
              <a:gdLst/>
              <a:ahLst/>
              <a:cxnLst/>
              <a:rect l="l" t="t" r="r" b="b"/>
              <a:pathLst>
                <a:path w="1091" h="858" extrusionOk="0">
                  <a:moveTo>
                    <a:pt x="919" y="0"/>
                  </a:moveTo>
                  <a:cubicBezTo>
                    <a:pt x="841" y="0"/>
                    <a:pt x="622" y="199"/>
                    <a:pt x="403" y="313"/>
                  </a:cubicBezTo>
                  <a:cubicBezTo>
                    <a:pt x="131" y="585"/>
                    <a:pt x="0" y="858"/>
                    <a:pt x="0" y="858"/>
                  </a:cubicBezTo>
                  <a:cubicBezTo>
                    <a:pt x="0" y="858"/>
                    <a:pt x="273" y="716"/>
                    <a:pt x="545" y="443"/>
                  </a:cubicBezTo>
                  <a:cubicBezTo>
                    <a:pt x="818" y="313"/>
                    <a:pt x="1090" y="40"/>
                    <a:pt x="948" y="40"/>
                  </a:cubicBezTo>
                  <a:cubicBezTo>
                    <a:pt x="948" y="12"/>
                    <a:pt x="938" y="0"/>
                    <a:pt x="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812125" y="2615400"/>
              <a:ext cx="20450" cy="27275"/>
            </a:xfrm>
            <a:custGeom>
              <a:avLst/>
              <a:gdLst/>
              <a:ahLst/>
              <a:cxnLst/>
              <a:rect l="l" t="t" r="r" b="b"/>
              <a:pathLst>
                <a:path w="818" h="1091" extrusionOk="0">
                  <a:moveTo>
                    <a:pt x="131" y="0"/>
                  </a:moveTo>
                  <a:lnTo>
                    <a:pt x="131" y="0"/>
                  </a:lnTo>
                  <a:cubicBezTo>
                    <a:pt x="0" y="142"/>
                    <a:pt x="131" y="273"/>
                    <a:pt x="403" y="687"/>
                  </a:cubicBezTo>
                  <a:cubicBezTo>
                    <a:pt x="545" y="960"/>
                    <a:pt x="818" y="1090"/>
                    <a:pt x="818" y="1090"/>
                  </a:cubicBezTo>
                  <a:lnTo>
                    <a:pt x="545" y="545"/>
                  </a:lnTo>
                  <a:cubicBezTo>
                    <a:pt x="273" y="273"/>
                    <a:pt x="131" y="1"/>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835825" y="3453250"/>
              <a:ext cx="3575" cy="30800"/>
            </a:xfrm>
            <a:custGeom>
              <a:avLst/>
              <a:gdLst/>
              <a:ahLst/>
              <a:cxnLst/>
              <a:rect l="l" t="t" r="r" b="b"/>
              <a:pathLst>
                <a:path w="143" h="1232" extrusionOk="0">
                  <a:moveTo>
                    <a:pt x="142" y="0"/>
                  </a:moveTo>
                  <a:cubicBezTo>
                    <a:pt x="142" y="0"/>
                    <a:pt x="0" y="273"/>
                    <a:pt x="0" y="545"/>
                  </a:cubicBezTo>
                  <a:cubicBezTo>
                    <a:pt x="0" y="959"/>
                    <a:pt x="142" y="1232"/>
                    <a:pt x="142" y="1232"/>
                  </a:cubicBezTo>
                  <a:lnTo>
                    <a:pt x="142" y="545"/>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822200" y="3466875"/>
              <a:ext cx="34075" cy="3550"/>
            </a:xfrm>
            <a:custGeom>
              <a:avLst/>
              <a:gdLst/>
              <a:ahLst/>
              <a:cxnLst/>
              <a:rect l="l" t="t" r="r" b="b"/>
              <a:pathLst>
                <a:path w="1363" h="142" extrusionOk="0">
                  <a:moveTo>
                    <a:pt x="0" y="0"/>
                  </a:moveTo>
                  <a:cubicBezTo>
                    <a:pt x="0" y="142"/>
                    <a:pt x="273" y="142"/>
                    <a:pt x="687" y="142"/>
                  </a:cubicBezTo>
                  <a:cubicBezTo>
                    <a:pt x="1090" y="142"/>
                    <a:pt x="1363" y="142"/>
                    <a:pt x="1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829000" y="3455800"/>
              <a:ext cx="24000" cy="21450"/>
            </a:xfrm>
            <a:custGeom>
              <a:avLst/>
              <a:gdLst/>
              <a:ahLst/>
              <a:cxnLst/>
              <a:rect l="l" t="t" r="r" b="b"/>
              <a:pathLst>
                <a:path w="960" h="858" extrusionOk="0">
                  <a:moveTo>
                    <a:pt x="931" y="0"/>
                  </a:moveTo>
                  <a:cubicBezTo>
                    <a:pt x="853" y="0"/>
                    <a:pt x="634" y="198"/>
                    <a:pt x="415" y="312"/>
                  </a:cubicBezTo>
                  <a:cubicBezTo>
                    <a:pt x="143" y="585"/>
                    <a:pt x="1" y="857"/>
                    <a:pt x="1" y="857"/>
                  </a:cubicBezTo>
                  <a:cubicBezTo>
                    <a:pt x="1" y="857"/>
                    <a:pt x="273" y="715"/>
                    <a:pt x="546" y="443"/>
                  </a:cubicBezTo>
                  <a:cubicBezTo>
                    <a:pt x="818" y="312"/>
                    <a:pt x="960" y="40"/>
                    <a:pt x="960" y="40"/>
                  </a:cubicBezTo>
                  <a:cubicBezTo>
                    <a:pt x="960" y="12"/>
                    <a:pt x="949"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29000" y="3453250"/>
              <a:ext cx="20475" cy="27250"/>
            </a:xfrm>
            <a:custGeom>
              <a:avLst/>
              <a:gdLst/>
              <a:ahLst/>
              <a:cxnLst/>
              <a:rect l="l" t="t" r="r" b="b"/>
              <a:pathLst>
                <a:path w="819" h="1090" extrusionOk="0">
                  <a:moveTo>
                    <a:pt x="1" y="0"/>
                  </a:moveTo>
                  <a:cubicBezTo>
                    <a:pt x="1" y="142"/>
                    <a:pt x="143" y="273"/>
                    <a:pt x="415" y="687"/>
                  </a:cubicBezTo>
                  <a:cubicBezTo>
                    <a:pt x="546" y="959"/>
                    <a:pt x="818" y="1090"/>
                    <a:pt x="818" y="1090"/>
                  </a:cubicBezTo>
                  <a:lnTo>
                    <a:pt x="546" y="545"/>
                  </a:lnTo>
                  <a:cubicBezTo>
                    <a:pt x="27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318125" y="2087625"/>
              <a:ext cx="3575" cy="34075"/>
            </a:xfrm>
            <a:custGeom>
              <a:avLst/>
              <a:gdLst/>
              <a:ahLst/>
              <a:cxnLst/>
              <a:rect l="l" t="t" r="r" b="b"/>
              <a:pathLst>
                <a:path w="143" h="1363" extrusionOk="0">
                  <a:moveTo>
                    <a:pt x="1" y="1"/>
                  </a:moveTo>
                  <a:lnTo>
                    <a:pt x="1" y="676"/>
                  </a:lnTo>
                  <a:lnTo>
                    <a:pt x="1" y="1363"/>
                  </a:lnTo>
                  <a:cubicBezTo>
                    <a:pt x="1" y="1363"/>
                    <a:pt x="143" y="1090"/>
                    <a:pt x="143" y="676"/>
                  </a:cubicBezTo>
                  <a:cubicBezTo>
                    <a:pt x="143" y="27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301250" y="2104525"/>
              <a:ext cx="34075" cy="3575"/>
            </a:xfrm>
            <a:custGeom>
              <a:avLst/>
              <a:gdLst/>
              <a:ahLst/>
              <a:cxnLst/>
              <a:rect l="l" t="t" r="r" b="b"/>
              <a:pathLst>
                <a:path w="1363" h="143" extrusionOk="0">
                  <a:moveTo>
                    <a:pt x="0" y="0"/>
                  </a:moveTo>
                  <a:cubicBezTo>
                    <a:pt x="0" y="0"/>
                    <a:pt x="273" y="142"/>
                    <a:pt x="676" y="142"/>
                  </a:cubicBezTo>
                  <a:cubicBezTo>
                    <a:pt x="1090" y="142"/>
                    <a:pt x="1362"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308050" y="2090900"/>
              <a:ext cx="27275" cy="24000"/>
            </a:xfrm>
            <a:custGeom>
              <a:avLst/>
              <a:gdLst/>
              <a:ahLst/>
              <a:cxnLst/>
              <a:rect l="l" t="t" r="r" b="b"/>
              <a:pathLst>
                <a:path w="1091" h="960" extrusionOk="0">
                  <a:moveTo>
                    <a:pt x="949" y="0"/>
                  </a:moveTo>
                  <a:cubicBezTo>
                    <a:pt x="949" y="0"/>
                    <a:pt x="676" y="142"/>
                    <a:pt x="404" y="415"/>
                  </a:cubicBezTo>
                  <a:cubicBezTo>
                    <a:pt x="131" y="687"/>
                    <a:pt x="1" y="959"/>
                    <a:pt x="1" y="959"/>
                  </a:cubicBezTo>
                  <a:cubicBezTo>
                    <a:pt x="1" y="959"/>
                    <a:pt x="273" y="818"/>
                    <a:pt x="546" y="545"/>
                  </a:cubicBezTo>
                  <a:cubicBezTo>
                    <a:pt x="818" y="273"/>
                    <a:pt x="1090" y="142"/>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308050" y="2090900"/>
              <a:ext cx="20450" cy="27275"/>
            </a:xfrm>
            <a:custGeom>
              <a:avLst/>
              <a:gdLst/>
              <a:ahLst/>
              <a:cxnLst/>
              <a:rect l="l" t="t" r="r" b="b"/>
              <a:pathLst>
                <a:path w="818" h="1091" extrusionOk="0">
                  <a:moveTo>
                    <a:pt x="131" y="0"/>
                  </a:moveTo>
                  <a:cubicBezTo>
                    <a:pt x="1" y="0"/>
                    <a:pt x="131" y="273"/>
                    <a:pt x="404" y="545"/>
                  </a:cubicBezTo>
                  <a:cubicBezTo>
                    <a:pt x="546" y="959"/>
                    <a:pt x="818" y="1090"/>
                    <a:pt x="818" y="1090"/>
                  </a:cubicBezTo>
                  <a:lnTo>
                    <a:pt x="546" y="545"/>
                  </a:lnTo>
                  <a:cubicBezTo>
                    <a:pt x="273" y="273"/>
                    <a:pt x="13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rot="5400000">
            <a:off x="6601649" y="-54468"/>
            <a:ext cx="2212648" cy="2641814"/>
            <a:chOff x="780000" y="2087625"/>
            <a:chExt cx="1580350" cy="1886875"/>
          </a:xfrm>
        </p:grpSpPr>
        <p:sp>
          <p:nvSpPr>
            <p:cNvPr id="67" name="Google Shape;67;p2"/>
            <p:cNvSpPr/>
            <p:nvPr/>
          </p:nvSpPr>
          <p:spPr>
            <a:xfrm>
              <a:off x="2343425" y="3858675"/>
              <a:ext cx="3300" cy="30550"/>
            </a:xfrm>
            <a:custGeom>
              <a:avLst/>
              <a:gdLst/>
              <a:ahLst/>
              <a:cxnLst/>
              <a:rect l="l" t="t" r="r" b="b"/>
              <a:pathLst>
                <a:path w="132" h="1222" extrusionOk="0">
                  <a:moveTo>
                    <a:pt x="1" y="0"/>
                  </a:moveTo>
                  <a:lnTo>
                    <a:pt x="1" y="545"/>
                  </a:lnTo>
                  <a:lnTo>
                    <a:pt x="1" y="1221"/>
                  </a:lnTo>
                  <a:cubicBezTo>
                    <a:pt x="131" y="1221"/>
                    <a:pt x="131" y="949"/>
                    <a:pt x="131" y="545"/>
                  </a:cubicBezTo>
                  <a:cubicBezTo>
                    <a:pt x="131" y="273"/>
                    <a:pt x="13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329800" y="3872300"/>
              <a:ext cx="30550" cy="3300"/>
            </a:xfrm>
            <a:custGeom>
              <a:avLst/>
              <a:gdLst/>
              <a:ahLst/>
              <a:cxnLst/>
              <a:rect l="l" t="t" r="r" b="b"/>
              <a:pathLst>
                <a:path w="1222" h="132" extrusionOk="0">
                  <a:moveTo>
                    <a:pt x="1" y="0"/>
                  </a:moveTo>
                  <a:cubicBezTo>
                    <a:pt x="1" y="131"/>
                    <a:pt x="273" y="131"/>
                    <a:pt x="546" y="131"/>
                  </a:cubicBezTo>
                  <a:cubicBezTo>
                    <a:pt x="949" y="131"/>
                    <a:pt x="1221" y="131"/>
                    <a:pt x="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333075" y="3861950"/>
              <a:ext cx="27275" cy="20450"/>
            </a:xfrm>
            <a:custGeom>
              <a:avLst/>
              <a:gdLst/>
              <a:ahLst/>
              <a:cxnLst/>
              <a:rect l="l" t="t" r="r" b="b"/>
              <a:pathLst>
                <a:path w="1091" h="818" extrusionOk="0">
                  <a:moveTo>
                    <a:pt x="1090" y="0"/>
                  </a:moveTo>
                  <a:cubicBezTo>
                    <a:pt x="960" y="0"/>
                    <a:pt x="818" y="142"/>
                    <a:pt x="545" y="414"/>
                  </a:cubicBezTo>
                  <a:cubicBezTo>
                    <a:pt x="818" y="273"/>
                    <a:pt x="1090" y="0"/>
                    <a:pt x="1090" y="0"/>
                  </a:cubicBezTo>
                  <a:close/>
                  <a:moveTo>
                    <a:pt x="545" y="414"/>
                  </a:moveTo>
                  <a:cubicBezTo>
                    <a:pt x="273" y="545"/>
                    <a:pt x="1" y="818"/>
                    <a:pt x="1" y="818"/>
                  </a:cubicBezTo>
                  <a:cubicBezTo>
                    <a:pt x="142" y="818"/>
                    <a:pt x="273" y="687"/>
                    <a:pt x="545"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336625" y="3858675"/>
              <a:ext cx="20450" cy="28125"/>
            </a:xfrm>
            <a:custGeom>
              <a:avLst/>
              <a:gdLst/>
              <a:ahLst/>
              <a:cxnLst/>
              <a:rect l="l" t="t" r="r" b="b"/>
              <a:pathLst>
                <a:path w="818" h="1125" extrusionOk="0">
                  <a:moveTo>
                    <a:pt x="0" y="0"/>
                  </a:moveTo>
                  <a:cubicBezTo>
                    <a:pt x="0" y="131"/>
                    <a:pt x="131" y="404"/>
                    <a:pt x="273" y="676"/>
                  </a:cubicBezTo>
                  <a:cubicBezTo>
                    <a:pt x="497" y="900"/>
                    <a:pt x="625" y="1124"/>
                    <a:pt x="663" y="1124"/>
                  </a:cubicBezTo>
                  <a:cubicBezTo>
                    <a:pt x="672" y="1124"/>
                    <a:pt x="676" y="1114"/>
                    <a:pt x="676" y="1090"/>
                  </a:cubicBezTo>
                  <a:cubicBezTo>
                    <a:pt x="818" y="1090"/>
                    <a:pt x="676" y="818"/>
                    <a:pt x="403" y="545"/>
                  </a:cubicBezTo>
                  <a:cubicBezTo>
                    <a:pt x="273" y="273"/>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030100" y="3787025"/>
              <a:ext cx="3275" cy="30800"/>
            </a:xfrm>
            <a:custGeom>
              <a:avLst/>
              <a:gdLst/>
              <a:ahLst/>
              <a:cxnLst/>
              <a:rect l="l" t="t" r="r" b="b"/>
              <a:pathLst>
                <a:path w="131" h="1232" extrusionOk="0">
                  <a:moveTo>
                    <a:pt x="131" y="0"/>
                  </a:moveTo>
                  <a:cubicBezTo>
                    <a:pt x="0" y="0"/>
                    <a:pt x="0" y="273"/>
                    <a:pt x="0" y="687"/>
                  </a:cubicBezTo>
                  <a:cubicBezTo>
                    <a:pt x="0" y="959"/>
                    <a:pt x="0" y="1232"/>
                    <a:pt x="131" y="1232"/>
                  </a:cubicBezTo>
                  <a:lnTo>
                    <a:pt x="131" y="687"/>
                  </a:lnTo>
                  <a:lnTo>
                    <a:pt x="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16475" y="3800625"/>
              <a:ext cx="30525" cy="3575"/>
            </a:xfrm>
            <a:custGeom>
              <a:avLst/>
              <a:gdLst/>
              <a:ahLst/>
              <a:cxnLst/>
              <a:rect l="l" t="t" r="r" b="b"/>
              <a:pathLst>
                <a:path w="1221" h="143" extrusionOk="0">
                  <a:moveTo>
                    <a:pt x="676" y="1"/>
                  </a:moveTo>
                  <a:cubicBezTo>
                    <a:pt x="273" y="1"/>
                    <a:pt x="0" y="1"/>
                    <a:pt x="0" y="143"/>
                  </a:cubicBezTo>
                  <a:lnTo>
                    <a:pt x="1221" y="143"/>
                  </a:lnTo>
                  <a:cubicBezTo>
                    <a:pt x="1221" y="1"/>
                    <a:pt x="948" y="1"/>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019750" y="3790550"/>
              <a:ext cx="27250" cy="21325"/>
            </a:xfrm>
            <a:custGeom>
              <a:avLst/>
              <a:gdLst/>
              <a:ahLst/>
              <a:cxnLst/>
              <a:rect l="l" t="t" r="r" b="b"/>
              <a:pathLst>
                <a:path w="1090" h="853" extrusionOk="0">
                  <a:moveTo>
                    <a:pt x="1090" y="1"/>
                  </a:moveTo>
                  <a:cubicBezTo>
                    <a:pt x="1090" y="1"/>
                    <a:pt x="817" y="132"/>
                    <a:pt x="545" y="404"/>
                  </a:cubicBezTo>
                  <a:cubicBezTo>
                    <a:pt x="272" y="676"/>
                    <a:pt x="0" y="818"/>
                    <a:pt x="142" y="818"/>
                  </a:cubicBezTo>
                  <a:cubicBezTo>
                    <a:pt x="142" y="842"/>
                    <a:pt x="151" y="853"/>
                    <a:pt x="168" y="853"/>
                  </a:cubicBezTo>
                  <a:cubicBezTo>
                    <a:pt x="243" y="853"/>
                    <a:pt x="465" y="652"/>
                    <a:pt x="687" y="546"/>
                  </a:cubicBezTo>
                  <a:cubicBezTo>
                    <a:pt x="959" y="273"/>
                    <a:pt x="1090"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023275" y="3789575"/>
              <a:ext cx="20475" cy="28250"/>
            </a:xfrm>
            <a:custGeom>
              <a:avLst/>
              <a:gdLst/>
              <a:ahLst/>
              <a:cxnLst/>
              <a:rect l="l" t="t" r="r" b="b"/>
              <a:pathLst>
                <a:path w="819" h="1130" extrusionOk="0">
                  <a:moveTo>
                    <a:pt x="27" y="1"/>
                  </a:moveTo>
                  <a:cubicBezTo>
                    <a:pt x="10" y="1"/>
                    <a:pt x="1" y="13"/>
                    <a:pt x="1" y="40"/>
                  </a:cubicBezTo>
                  <a:lnTo>
                    <a:pt x="273" y="585"/>
                  </a:lnTo>
                  <a:cubicBezTo>
                    <a:pt x="546" y="857"/>
                    <a:pt x="676" y="1130"/>
                    <a:pt x="818" y="1130"/>
                  </a:cubicBezTo>
                  <a:cubicBezTo>
                    <a:pt x="818" y="988"/>
                    <a:pt x="676" y="857"/>
                    <a:pt x="404" y="443"/>
                  </a:cubicBezTo>
                  <a:cubicBezTo>
                    <a:pt x="298" y="222"/>
                    <a:pt x="99"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86750" y="3943675"/>
              <a:ext cx="3300" cy="30825"/>
            </a:xfrm>
            <a:custGeom>
              <a:avLst/>
              <a:gdLst/>
              <a:ahLst/>
              <a:cxnLst/>
              <a:rect l="l" t="t" r="r" b="b"/>
              <a:pathLst>
                <a:path w="132" h="1233" extrusionOk="0">
                  <a:moveTo>
                    <a:pt x="1" y="1"/>
                  </a:moveTo>
                  <a:lnTo>
                    <a:pt x="1" y="546"/>
                  </a:lnTo>
                  <a:lnTo>
                    <a:pt x="1" y="1232"/>
                  </a:lnTo>
                  <a:cubicBezTo>
                    <a:pt x="132" y="1232"/>
                    <a:pt x="132" y="960"/>
                    <a:pt x="132" y="546"/>
                  </a:cubicBezTo>
                  <a:cubicBezTo>
                    <a:pt x="132" y="273"/>
                    <a:pt x="13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173125" y="3957300"/>
              <a:ext cx="30550" cy="3575"/>
            </a:xfrm>
            <a:custGeom>
              <a:avLst/>
              <a:gdLst/>
              <a:ahLst/>
              <a:cxnLst/>
              <a:rect l="l" t="t" r="r" b="b"/>
              <a:pathLst>
                <a:path w="1222" h="143" extrusionOk="0">
                  <a:moveTo>
                    <a:pt x="1" y="1"/>
                  </a:moveTo>
                  <a:cubicBezTo>
                    <a:pt x="1" y="142"/>
                    <a:pt x="273" y="142"/>
                    <a:pt x="546" y="142"/>
                  </a:cubicBezTo>
                  <a:cubicBezTo>
                    <a:pt x="949" y="142"/>
                    <a:pt x="1222" y="142"/>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176400" y="3947225"/>
              <a:ext cx="27275" cy="20450"/>
            </a:xfrm>
            <a:custGeom>
              <a:avLst/>
              <a:gdLst/>
              <a:ahLst/>
              <a:cxnLst/>
              <a:rect l="l" t="t" r="r" b="b"/>
              <a:pathLst>
                <a:path w="1091" h="818" extrusionOk="0">
                  <a:moveTo>
                    <a:pt x="1091" y="1"/>
                  </a:moveTo>
                  <a:cubicBezTo>
                    <a:pt x="960" y="1"/>
                    <a:pt x="818" y="131"/>
                    <a:pt x="546" y="404"/>
                  </a:cubicBezTo>
                  <a:cubicBezTo>
                    <a:pt x="818" y="273"/>
                    <a:pt x="1091" y="1"/>
                    <a:pt x="1091" y="1"/>
                  </a:cubicBezTo>
                  <a:close/>
                  <a:moveTo>
                    <a:pt x="546" y="404"/>
                  </a:moveTo>
                  <a:lnTo>
                    <a:pt x="546" y="404"/>
                  </a:lnTo>
                  <a:cubicBezTo>
                    <a:pt x="273" y="545"/>
                    <a:pt x="1" y="818"/>
                    <a:pt x="1" y="818"/>
                  </a:cubicBezTo>
                  <a:cubicBezTo>
                    <a:pt x="142" y="818"/>
                    <a:pt x="273" y="676"/>
                    <a:pt x="546" y="4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179950" y="3943675"/>
              <a:ext cx="20450" cy="28250"/>
            </a:xfrm>
            <a:custGeom>
              <a:avLst/>
              <a:gdLst/>
              <a:ahLst/>
              <a:cxnLst/>
              <a:rect l="l" t="t" r="r" b="b"/>
              <a:pathLst>
                <a:path w="818" h="1130" extrusionOk="0">
                  <a:moveTo>
                    <a:pt x="0" y="1"/>
                  </a:moveTo>
                  <a:cubicBezTo>
                    <a:pt x="0" y="143"/>
                    <a:pt x="131" y="415"/>
                    <a:pt x="273" y="687"/>
                  </a:cubicBezTo>
                  <a:cubicBezTo>
                    <a:pt x="494" y="908"/>
                    <a:pt x="622" y="1129"/>
                    <a:pt x="662" y="1129"/>
                  </a:cubicBezTo>
                  <a:cubicBezTo>
                    <a:pt x="672" y="1129"/>
                    <a:pt x="676" y="1117"/>
                    <a:pt x="676" y="1091"/>
                  </a:cubicBezTo>
                  <a:cubicBezTo>
                    <a:pt x="818" y="1091"/>
                    <a:pt x="676" y="818"/>
                    <a:pt x="404" y="546"/>
                  </a:cubicBezTo>
                  <a:cubicBezTo>
                    <a:pt x="131" y="273"/>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89000" y="3695200"/>
              <a:ext cx="3575" cy="30525"/>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72100" y="3708825"/>
              <a:ext cx="34075" cy="327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78925" y="3698450"/>
              <a:ext cx="27250" cy="21475"/>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78925" y="3697625"/>
              <a:ext cx="20450" cy="28100"/>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88700" y="2594975"/>
              <a:ext cx="6850" cy="34075"/>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75100" y="2608600"/>
              <a:ext cx="34075" cy="3550"/>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81900" y="2598500"/>
              <a:ext cx="24000" cy="23725"/>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81900" y="2598500"/>
              <a:ext cx="20450" cy="27275"/>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3625" y="2629025"/>
              <a:ext cx="3575" cy="30800"/>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0000" y="2642650"/>
              <a:ext cx="34100" cy="357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83550" y="2632575"/>
              <a:ext cx="27275" cy="21325"/>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86825" y="2631600"/>
              <a:ext cx="20450" cy="28225"/>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97975" y="2870975"/>
              <a:ext cx="3575" cy="34075"/>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84350" y="2884600"/>
              <a:ext cx="34100" cy="330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87900" y="2874250"/>
              <a:ext cx="27275" cy="24000"/>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91175" y="2874250"/>
              <a:ext cx="20450" cy="27275"/>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188700" y="3436350"/>
              <a:ext cx="3575" cy="30550"/>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175100" y="3449975"/>
              <a:ext cx="30800" cy="3300"/>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178625" y="3439625"/>
              <a:ext cx="27275" cy="20450"/>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181900" y="3438775"/>
              <a:ext cx="20450" cy="25700"/>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822200" y="2612125"/>
              <a:ext cx="3575" cy="34100"/>
            </a:xfrm>
            <a:custGeom>
              <a:avLst/>
              <a:gdLst/>
              <a:ahLst/>
              <a:cxnLst/>
              <a:rect l="l" t="t" r="r" b="b"/>
              <a:pathLst>
                <a:path w="143" h="1364" extrusionOk="0">
                  <a:moveTo>
                    <a:pt x="0" y="1"/>
                  </a:moveTo>
                  <a:lnTo>
                    <a:pt x="0" y="676"/>
                  </a:lnTo>
                  <a:lnTo>
                    <a:pt x="0" y="1363"/>
                  </a:lnTo>
                  <a:cubicBezTo>
                    <a:pt x="0" y="1363"/>
                    <a:pt x="142" y="1091"/>
                    <a:pt x="142" y="676"/>
                  </a:cubicBezTo>
                  <a:cubicBezTo>
                    <a:pt x="142" y="404"/>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805300" y="2629025"/>
              <a:ext cx="34100" cy="3575"/>
            </a:xfrm>
            <a:custGeom>
              <a:avLst/>
              <a:gdLst/>
              <a:ahLst/>
              <a:cxnLst/>
              <a:rect l="l" t="t" r="r" b="b"/>
              <a:pathLst>
                <a:path w="1364" h="143" extrusionOk="0">
                  <a:moveTo>
                    <a:pt x="1" y="0"/>
                  </a:moveTo>
                  <a:cubicBezTo>
                    <a:pt x="1" y="142"/>
                    <a:pt x="273" y="142"/>
                    <a:pt x="676" y="142"/>
                  </a:cubicBezTo>
                  <a:cubicBezTo>
                    <a:pt x="1091" y="142"/>
                    <a:pt x="1363" y="142"/>
                    <a:pt x="1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812125" y="2617950"/>
              <a:ext cx="27275" cy="21450"/>
            </a:xfrm>
            <a:custGeom>
              <a:avLst/>
              <a:gdLst/>
              <a:ahLst/>
              <a:cxnLst/>
              <a:rect l="l" t="t" r="r" b="b"/>
              <a:pathLst>
                <a:path w="1091" h="858" extrusionOk="0">
                  <a:moveTo>
                    <a:pt x="919" y="0"/>
                  </a:moveTo>
                  <a:cubicBezTo>
                    <a:pt x="841" y="0"/>
                    <a:pt x="622" y="199"/>
                    <a:pt x="403" y="313"/>
                  </a:cubicBezTo>
                  <a:cubicBezTo>
                    <a:pt x="131" y="585"/>
                    <a:pt x="0" y="858"/>
                    <a:pt x="0" y="858"/>
                  </a:cubicBezTo>
                  <a:cubicBezTo>
                    <a:pt x="0" y="858"/>
                    <a:pt x="273" y="716"/>
                    <a:pt x="545" y="443"/>
                  </a:cubicBezTo>
                  <a:cubicBezTo>
                    <a:pt x="818" y="313"/>
                    <a:pt x="1090" y="40"/>
                    <a:pt x="948" y="40"/>
                  </a:cubicBezTo>
                  <a:cubicBezTo>
                    <a:pt x="948" y="12"/>
                    <a:pt x="938" y="0"/>
                    <a:pt x="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812125" y="2615400"/>
              <a:ext cx="20450" cy="27275"/>
            </a:xfrm>
            <a:custGeom>
              <a:avLst/>
              <a:gdLst/>
              <a:ahLst/>
              <a:cxnLst/>
              <a:rect l="l" t="t" r="r" b="b"/>
              <a:pathLst>
                <a:path w="818" h="1091" extrusionOk="0">
                  <a:moveTo>
                    <a:pt x="131" y="0"/>
                  </a:moveTo>
                  <a:lnTo>
                    <a:pt x="131" y="0"/>
                  </a:lnTo>
                  <a:cubicBezTo>
                    <a:pt x="0" y="142"/>
                    <a:pt x="131" y="273"/>
                    <a:pt x="403" y="687"/>
                  </a:cubicBezTo>
                  <a:cubicBezTo>
                    <a:pt x="545" y="960"/>
                    <a:pt x="818" y="1090"/>
                    <a:pt x="818" y="1090"/>
                  </a:cubicBezTo>
                  <a:lnTo>
                    <a:pt x="545" y="545"/>
                  </a:lnTo>
                  <a:cubicBezTo>
                    <a:pt x="273" y="273"/>
                    <a:pt x="131" y="1"/>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35825" y="3453250"/>
              <a:ext cx="3575" cy="30800"/>
            </a:xfrm>
            <a:custGeom>
              <a:avLst/>
              <a:gdLst/>
              <a:ahLst/>
              <a:cxnLst/>
              <a:rect l="l" t="t" r="r" b="b"/>
              <a:pathLst>
                <a:path w="143" h="1232" extrusionOk="0">
                  <a:moveTo>
                    <a:pt x="142" y="0"/>
                  </a:moveTo>
                  <a:cubicBezTo>
                    <a:pt x="142" y="0"/>
                    <a:pt x="0" y="273"/>
                    <a:pt x="0" y="545"/>
                  </a:cubicBezTo>
                  <a:cubicBezTo>
                    <a:pt x="0" y="959"/>
                    <a:pt x="142" y="1232"/>
                    <a:pt x="142" y="1232"/>
                  </a:cubicBezTo>
                  <a:lnTo>
                    <a:pt x="142" y="545"/>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822200" y="3466875"/>
              <a:ext cx="34075" cy="3550"/>
            </a:xfrm>
            <a:custGeom>
              <a:avLst/>
              <a:gdLst/>
              <a:ahLst/>
              <a:cxnLst/>
              <a:rect l="l" t="t" r="r" b="b"/>
              <a:pathLst>
                <a:path w="1363" h="142" extrusionOk="0">
                  <a:moveTo>
                    <a:pt x="0" y="0"/>
                  </a:moveTo>
                  <a:cubicBezTo>
                    <a:pt x="0" y="142"/>
                    <a:pt x="273" y="142"/>
                    <a:pt x="687" y="142"/>
                  </a:cubicBezTo>
                  <a:cubicBezTo>
                    <a:pt x="1090" y="142"/>
                    <a:pt x="1363" y="142"/>
                    <a:pt x="1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829000" y="3455800"/>
              <a:ext cx="24000" cy="21450"/>
            </a:xfrm>
            <a:custGeom>
              <a:avLst/>
              <a:gdLst/>
              <a:ahLst/>
              <a:cxnLst/>
              <a:rect l="l" t="t" r="r" b="b"/>
              <a:pathLst>
                <a:path w="960" h="858" extrusionOk="0">
                  <a:moveTo>
                    <a:pt x="931" y="0"/>
                  </a:moveTo>
                  <a:cubicBezTo>
                    <a:pt x="853" y="0"/>
                    <a:pt x="634" y="198"/>
                    <a:pt x="415" y="312"/>
                  </a:cubicBezTo>
                  <a:cubicBezTo>
                    <a:pt x="143" y="585"/>
                    <a:pt x="1" y="857"/>
                    <a:pt x="1" y="857"/>
                  </a:cubicBezTo>
                  <a:cubicBezTo>
                    <a:pt x="1" y="857"/>
                    <a:pt x="273" y="715"/>
                    <a:pt x="546" y="443"/>
                  </a:cubicBezTo>
                  <a:cubicBezTo>
                    <a:pt x="818" y="312"/>
                    <a:pt x="960" y="40"/>
                    <a:pt x="960" y="40"/>
                  </a:cubicBezTo>
                  <a:cubicBezTo>
                    <a:pt x="960" y="12"/>
                    <a:pt x="949"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829000" y="3453250"/>
              <a:ext cx="20475" cy="27250"/>
            </a:xfrm>
            <a:custGeom>
              <a:avLst/>
              <a:gdLst/>
              <a:ahLst/>
              <a:cxnLst/>
              <a:rect l="l" t="t" r="r" b="b"/>
              <a:pathLst>
                <a:path w="819" h="1090" extrusionOk="0">
                  <a:moveTo>
                    <a:pt x="1" y="0"/>
                  </a:moveTo>
                  <a:cubicBezTo>
                    <a:pt x="1" y="142"/>
                    <a:pt x="143" y="273"/>
                    <a:pt x="415" y="687"/>
                  </a:cubicBezTo>
                  <a:cubicBezTo>
                    <a:pt x="546" y="959"/>
                    <a:pt x="818" y="1090"/>
                    <a:pt x="818" y="1090"/>
                  </a:cubicBezTo>
                  <a:lnTo>
                    <a:pt x="546" y="545"/>
                  </a:lnTo>
                  <a:cubicBezTo>
                    <a:pt x="27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18125" y="2087625"/>
              <a:ext cx="3575" cy="34075"/>
            </a:xfrm>
            <a:custGeom>
              <a:avLst/>
              <a:gdLst/>
              <a:ahLst/>
              <a:cxnLst/>
              <a:rect l="l" t="t" r="r" b="b"/>
              <a:pathLst>
                <a:path w="143" h="1363" extrusionOk="0">
                  <a:moveTo>
                    <a:pt x="1" y="1"/>
                  </a:moveTo>
                  <a:lnTo>
                    <a:pt x="1" y="676"/>
                  </a:lnTo>
                  <a:lnTo>
                    <a:pt x="1" y="1363"/>
                  </a:lnTo>
                  <a:cubicBezTo>
                    <a:pt x="1" y="1363"/>
                    <a:pt x="143" y="1090"/>
                    <a:pt x="143" y="676"/>
                  </a:cubicBezTo>
                  <a:cubicBezTo>
                    <a:pt x="143" y="27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301250" y="2104525"/>
              <a:ext cx="34075" cy="3575"/>
            </a:xfrm>
            <a:custGeom>
              <a:avLst/>
              <a:gdLst/>
              <a:ahLst/>
              <a:cxnLst/>
              <a:rect l="l" t="t" r="r" b="b"/>
              <a:pathLst>
                <a:path w="1363" h="143" extrusionOk="0">
                  <a:moveTo>
                    <a:pt x="0" y="0"/>
                  </a:moveTo>
                  <a:cubicBezTo>
                    <a:pt x="0" y="0"/>
                    <a:pt x="273" y="142"/>
                    <a:pt x="676" y="142"/>
                  </a:cubicBezTo>
                  <a:cubicBezTo>
                    <a:pt x="1090" y="142"/>
                    <a:pt x="1362"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308050" y="2090900"/>
              <a:ext cx="27275" cy="24000"/>
            </a:xfrm>
            <a:custGeom>
              <a:avLst/>
              <a:gdLst/>
              <a:ahLst/>
              <a:cxnLst/>
              <a:rect l="l" t="t" r="r" b="b"/>
              <a:pathLst>
                <a:path w="1091" h="960" extrusionOk="0">
                  <a:moveTo>
                    <a:pt x="949" y="0"/>
                  </a:moveTo>
                  <a:cubicBezTo>
                    <a:pt x="949" y="0"/>
                    <a:pt x="676" y="142"/>
                    <a:pt x="404" y="415"/>
                  </a:cubicBezTo>
                  <a:cubicBezTo>
                    <a:pt x="131" y="687"/>
                    <a:pt x="1" y="959"/>
                    <a:pt x="1" y="959"/>
                  </a:cubicBezTo>
                  <a:cubicBezTo>
                    <a:pt x="1" y="959"/>
                    <a:pt x="273" y="818"/>
                    <a:pt x="546" y="545"/>
                  </a:cubicBezTo>
                  <a:cubicBezTo>
                    <a:pt x="818" y="273"/>
                    <a:pt x="1090" y="142"/>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08050" y="2090900"/>
              <a:ext cx="20450" cy="27275"/>
            </a:xfrm>
            <a:custGeom>
              <a:avLst/>
              <a:gdLst/>
              <a:ahLst/>
              <a:cxnLst/>
              <a:rect l="l" t="t" r="r" b="b"/>
              <a:pathLst>
                <a:path w="818" h="1091" extrusionOk="0">
                  <a:moveTo>
                    <a:pt x="131" y="0"/>
                  </a:moveTo>
                  <a:cubicBezTo>
                    <a:pt x="1" y="0"/>
                    <a:pt x="131" y="273"/>
                    <a:pt x="404" y="545"/>
                  </a:cubicBezTo>
                  <a:cubicBezTo>
                    <a:pt x="546" y="959"/>
                    <a:pt x="818" y="1090"/>
                    <a:pt x="818" y="1090"/>
                  </a:cubicBezTo>
                  <a:lnTo>
                    <a:pt x="546" y="545"/>
                  </a:lnTo>
                  <a:cubicBezTo>
                    <a:pt x="273" y="273"/>
                    <a:pt x="13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2"/>
          <p:cNvGrpSpPr/>
          <p:nvPr/>
        </p:nvGrpSpPr>
        <p:grpSpPr>
          <a:xfrm>
            <a:off x="43843" y="203972"/>
            <a:ext cx="75974" cy="84124"/>
            <a:chOff x="7553342" y="94254"/>
            <a:chExt cx="43123" cy="47743"/>
          </a:xfrm>
        </p:grpSpPr>
        <p:sp>
          <p:nvSpPr>
            <p:cNvPr id="112" name="Google Shape;112;p2"/>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2"/>
          <p:cNvGrpSpPr/>
          <p:nvPr/>
        </p:nvGrpSpPr>
        <p:grpSpPr>
          <a:xfrm>
            <a:off x="511318" y="1336897"/>
            <a:ext cx="75974" cy="84124"/>
            <a:chOff x="7553342" y="94254"/>
            <a:chExt cx="43123" cy="47743"/>
          </a:xfrm>
        </p:grpSpPr>
        <p:sp>
          <p:nvSpPr>
            <p:cNvPr id="117" name="Google Shape;117;p2"/>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2"/>
          <p:cNvGrpSpPr/>
          <p:nvPr/>
        </p:nvGrpSpPr>
        <p:grpSpPr>
          <a:xfrm>
            <a:off x="8371818" y="1034472"/>
            <a:ext cx="75974" cy="84124"/>
            <a:chOff x="7553342" y="94254"/>
            <a:chExt cx="43123" cy="47743"/>
          </a:xfrm>
        </p:grpSpPr>
        <p:sp>
          <p:nvSpPr>
            <p:cNvPr id="122" name="Google Shape;122;p2"/>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2"/>
          <p:cNvSpPr txBox="1">
            <a:spLocks noGrp="1"/>
          </p:cNvSpPr>
          <p:nvPr>
            <p:ph type="ctrTitle"/>
          </p:nvPr>
        </p:nvSpPr>
        <p:spPr>
          <a:xfrm>
            <a:off x="1610800" y="1209325"/>
            <a:ext cx="5922300" cy="1933500"/>
          </a:xfrm>
          <a:prstGeom prst="rect">
            <a:avLst/>
          </a:prstGeom>
          <a:effectLst>
            <a:outerShdw blurRad="57150" dist="28575" dir="5400000" algn="bl" rotWithShape="0">
              <a:schemeClr val="dk1">
                <a:alpha val="40000"/>
              </a:schemeClr>
            </a:outerShdw>
          </a:effectLst>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7" name="Google Shape;127;p2"/>
          <p:cNvSpPr txBox="1">
            <a:spLocks noGrp="1"/>
          </p:cNvSpPr>
          <p:nvPr>
            <p:ph type="subTitle" idx="1"/>
          </p:nvPr>
        </p:nvSpPr>
        <p:spPr>
          <a:xfrm>
            <a:off x="1610850" y="3049313"/>
            <a:ext cx="5922300" cy="39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Darker Grotesque SemiBold"/>
                <a:ea typeface="Darker Grotesque SemiBold"/>
                <a:cs typeface="Darker Grotesque SemiBold"/>
                <a:sym typeface="Darker Grotesque Semi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8" name="Google Shape;128;p2"/>
          <p:cNvSpPr/>
          <p:nvPr/>
        </p:nvSpPr>
        <p:spPr>
          <a:xfrm>
            <a:off x="0" y="0"/>
            <a:ext cx="396021" cy="4732371"/>
          </a:xfrm>
          <a:custGeom>
            <a:avLst/>
            <a:gdLst/>
            <a:ahLst/>
            <a:cxnLst/>
            <a:rect l="l" t="t" r="r" b="b"/>
            <a:pathLst>
              <a:path w="5692" h="41247" extrusionOk="0">
                <a:moveTo>
                  <a:pt x="2217" y="1"/>
                </a:moveTo>
                <a:cubicBezTo>
                  <a:pt x="2217" y="1"/>
                  <a:pt x="2647" y="6375"/>
                  <a:pt x="2578" y="9022"/>
                </a:cubicBezTo>
                <a:cubicBezTo>
                  <a:pt x="2504" y="10024"/>
                  <a:pt x="2504" y="11101"/>
                  <a:pt x="2435" y="12246"/>
                </a:cubicBezTo>
                <a:lnTo>
                  <a:pt x="1003" y="11387"/>
                </a:lnTo>
                <a:lnTo>
                  <a:pt x="785" y="11530"/>
                </a:lnTo>
                <a:lnTo>
                  <a:pt x="2435" y="12458"/>
                </a:lnTo>
                <a:cubicBezTo>
                  <a:pt x="2435" y="14176"/>
                  <a:pt x="2361" y="16038"/>
                  <a:pt x="2435" y="17756"/>
                </a:cubicBezTo>
                <a:cubicBezTo>
                  <a:pt x="2504" y="20620"/>
                  <a:pt x="2361" y="22556"/>
                  <a:pt x="2149" y="24560"/>
                </a:cubicBezTo>
                <a:lnTo>
                  <a:pt x="1003" y="23913"/>
                </a:lnTo>
                <a:lnTo>
                  <a:pt x="785" y="24056"/>
                </a:lnTo>
                <a:lnTo>
                  <a:pt x="2149" y="24772"/>
                </a:lnTo>
                <a:lnTo>
                  <a:pt x="2149" y="24916"/>
                </a:lnTo>
                <a:cubicBezTo>
                  <a:pt x="1931" y="27138"/>
                  <a:pt x="2074" y="31434"/>
                  <a:pt x="2074" y="32722"/>
                </a:cubicBezTo>
                <a:cubicBezTo>
                  <a:pt x="2074" y="34011"/>
                  <a:pt x="2292" y="36016"/>
                  <a:pt x="2149" y="36944"/>
                </a:cubicBezTo>
                <a:cubicBezTo>
                  <a:pt x="2074" y="37946"/>
                  <a:pt x="1576" y="39595"/>
                  <a:pt x="1433" y="39882"/>
                </a:cubicBezTo>
                <a:cubicBezTo>
                  <a:pt x="1289" y="40168"/>
                  <a:pt x="1" y="40523"/>
                  <a:pt x="69" y="40598"/>
                </a:cubicBezTo>
                <a:cubicBezTo>
                  <a:pt x="183" y="40598"/>
                  <a:pt x="975" y="40688"/>
                  <a:pt x="1403" y="40688"/>
                </a:cubicBezTo>
                <a:cubicBezTo>
                  <a:pt x="1514" y="40688"/>
                  <a:pt x="1601" y="40682"/>
                  <a:pt x="1645" y="40666"/>
                </a:cubicBezTo>
                <a:cubicBezTo>
                  <a:pt x="1918" y="40601"/>
                  <a:pt x="2322" y="39877"/>
                  <a:pt x="2607" y="39877"/>
                </a:cubicBezTo>
                <a:cubicBezTo>
                  <a:pt x="2621" y="39877"/>
                  <a:pt x="2634" y="39878"/>
                  <a:pt x="2647" y="39882"/>
                </a:cubicBezTo>
                <a:cubicBezTo>
                  <a:pt x="2933" y="39950"/>
                  <a:pt x="2647" y="40380"/>
                  <a:pt x="2647" y="40598"/>
                </a:cubicBezTo>
                <a:cubicBezTo>
                  <a:pt x="2647" y="40795"/>
                  <a:pt x="2771" y="41247"/>
                  <a:pt x="2904" y="41247"/>
                </a:cubicBezTo>
                <a:cubicBezTo>
                  <a:pt x="2914" y="41247"/>
                  <a:pt x="2924" y="41244"/>
                  <a:pt x="2933" y="41239"/>
                </a:cubicBezTo>
                <a:cubicBezTo>
                  <a:pt x="3008" y="41170"/>
                  <a:pt x="3294" y="40455"/>
                  <a:pt x="3437" y="40380"/>
                </a:cubicBezTo>
                <a:cubicBezTo>
                  <a:pt x="3452" y="40373"/>
                  <a:pt x="3474" y="40370"/>
                  <a:pt x="3502" y="40370"/>
                </a:cubicBezTo>
                <a:cubicBezTo>
                  <a:pt x="3739" y="40370"/>
                  <a:pt x="4395" y="40613"/>
                  <a:pt x="4652" y="40741"/>
                </a:cubicBezTo>
                <a:cubicBezTo>
                  <a:pt x="4918" y="40792"/>
                  <a:pt x="5415" y="40961"/>
                  <a:pt x="5600" y="40961"/>
                </a:cubicBezTo>
                <a:cubicBezTo>
                  <a:pt x="5665" y="40961"/>
                  <a:pt x="5691" y="40940"/>
                  <a:pt x="5654" y="40884"/>
                </a:cubicBezTo>
                <a:cubicBezTo>
                  <a:pt x="5511" y="40666"/>
                  <a:pt x="4726" y="40025"/>
                  <a:pt x="4440" y="39595"/>
                </a:cubicBezTo>
                <a:cubicBezTo>
                  <a:pt x="4153" y="39091"/>
                  <a:pt x="4079" y="36371"/>
                  <a:pt x="4010" y="35013"/>
                </a:cubicBezTo>
                <a:cubicBezTo>
                  <a:pt x="3936" y="33650"/>
                  <a:pt x="3581" y="29211"/>
                  <a:pt x="3437" y="27493"/>
                </a:cubicBezTo>
                <a:lnTo>
                  <a:pt x="5299" y="26491"/>
                </a:lnTo>
                <a:lnTo>
                  <a:pt x="5081" y="26347"/>
                </a:lnTo>
                <a:lnTo>
                  <a:pt x="3437" y="27281"/>
                </a:lnTo>
                <a:cubicBezTo>
                  <a:pt x="3363" y="25488"/>
                  <a:pt x="3581" y="19692"/>
                  <a:pt x="3581" y="17115"/>
                </a:cubicBezTo>
                <a:lnTo>
                  <a:pt x="4938" y="16255"/>
                </a:lnTo>
                <a:lnTo>
                  <a:pt x="4795" y="16181"/>
                </a:lnTo>
                <a:lnTo>
                  <a:pt x="3581" y="16828"/>
                </a:lnTo>
                <a:cubicBezTo>
                  <a:pt x="3581" y="16685"/>
                  <a:pt x="3506" y="16467"/>
                  <a:pt x="3506" y="16324"/>
                </a:cubicBezTo>
                <a:cubicBezTo>
                  <a:pt x="3506" y="14251"/>
                  <a:pt x="3867" y="11456"/>
                  <a:pt x="3936" y="8953"/>
                </a:cubicBezTo>
                <a:cubicBezTo>
                  <a:pt x="4010" y="7521"/>
                  <a:pt x="4010" y="4726"/>
                  <a:pt x="4010" y="2652"/>
                </a:cubicBezTo>
                <a:lnTo>
                  <a:pt x="5299" y="1862"/>
                </a:lnTo>
                <a:lnTo>
                  <a:pt x="5081" y="1719"/>
                </a:lnTo>
                <a:lnTo>
                  <a:pt x="4010" y="2366"/>
                </a:lnTo>
                <a:cubicBezTo>
                  <a:pt x="3936" y="1003"/>
                  <a:pt x="3936" y="1"/>
                  <a:pt x="3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0" y="3851201"/>
            <a:ext cx="9144123" cy="1205765"/>
          </a:xfrm>
          <a:custGeom>
            <a:avLst/>
            <a:gdLst/>
            <a:ahLst/>
            <a:cxnLst/>
            <a:rect l="l" t="t" r="r" b="b"/>
            <a:pathLst>
              <a:path w="116197" h="15322" extrusionOk="0">
                <a:moveTo>
                  <a:pt x="5156" y="2503"/>
                </a:moveTo>
                <a:cubicBezTo>
                  <a:pt x="5169" y="2575"/>
                  <a:pt x="5186" y="2646"/>
                  <a:pt x="5204" y="2717"/>
                </a:cubicBezTo>
                <a:lnTo>
                  <a:pt x="5204" y="2717"/>
                </a:lnTo>
                <a:cubicBezTo>
                  <a:pt x="5188" y="2642"/>
                  <a:pt x="5172" y="2571"/>
                  <a:pt x="5156" y="2503"/>
                </a:cubicBezTo>
                <a:close/>
                <a:moveTo>
                  <a:pt x="6227" y="2646"/>
                </a:moveTo>
                <a:lnTo>
                  <a:pt x="6227" y="2646"/>
                </a:lnTo>
                <a:cubicBezTo>
                  <a:pt x="6239" y="2681"/>
                  <a:pt x="6252" y="2716"/>
                  <a:pt x="6267" y="2750"/>
                </a:cubicBezTo>
                <a:lnTo>
                  <a:pt x="6267" y="2750"/>
                </a:lnTo>
                <a:cubicBezTo>
                  <a:pt x="6254" y="2715"/>
                  <a:pt x="6240" y="2680"/>
                  <a:pt x="6227" y="2646"/>
                </a:cubicBezTo>
                <a:close/>
                <a:moveTo>
                  <a:pt x="25701" y="3293"/>
                </a:moveTo>
                <a:lnTo>
                  <a:pt x="25701" y="3293"/>
                </a:lnTo>
                <a:cubicBezTo>
                  <a:pt x="25775" y="3437"/>
                  <a:pt x="25775" y="3505"/>
                  <a:pt x="25844" y="3580"/>
                </a:cubicBezTo>
                <a:cubicBezTo>
                  <a:pt x="25775" y="3505"/>
                  <a:pt x="25775" y="3362"/>
                  <a:pt x="25701" y="3293"/>
                </a:cubicBezTo>
                <a:close/>
                <a:moveTo>
                  <a:pt x="19543" y="3649"/>
                </a:moveTo>
                <a:lnTo>
                  <a:pt x="19543" y="3649"/>
                </a:lnTo>
                <a:cubicBezTo>
                  <a:pt x="19502" y="3693"/>
                  <a:pt x="19486" y="3736"/>
                  <a:pt x="19479" y="3779"/>
                </a:cubicBezTo>
                <a:lnTo>
                  <a:pt x="19479" y="3779"/>
                </a:lnTo>
                <a:lnTo>
                  <a:pt x="19543" y="3649"/>
                </a:lnTo>
                <a:close/>
                <a:moveTo>
                  <a:pt x="10597" y="4439"/>
                </a:moveTo>
                <a:lnTo>
                  <a:pt x="10597" y="4439"/>
                </a:lnTo>
                <a:cubicBezTo>
                  <a:pt x="10597" y="4439"/>
                  <a:pt x="10597" y="4439"/>
                  <a:pt x="10597" y="4439"/>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1003" y="4937"/>
                </a:moveTo>
                <a:cubicBezTo>
                  <a:pt x="1003" y="4937"/>
                  <a:pt x="1003" y="4937"/>
                  <a:pt x="1003" y="4937"/>
                </a:cubicBezTo>
                <a:lnTo>
                  <a:pt x="1003" y="4937"/>
                </a:lnTo>
                <a:close/>
                <a:moveTo>
                  <a:pt x="9451" y="4296"/>
                </a:moveTo>
                <a:cubicBezTo>
                  <a:pt x="9451" y="4439"/>
                  <a:pt x="9520" y="4651"/>
                  <a:pt x="9520" y="4869"/>
                </a:cubicBezTo>
                <a:cubicBezTo>
                  <a:pt x="9451" y="4937"/>
                  <a:pt x="9451" y="5012"/>
                  <a:pt x="9377" y="5155"/>
                </a:cubicBezTo>
                <a:cubicBezTo>
                  <a:pt x="9377" y="4869"/>
                  <a:pt x="9451" y="4582"/>
                  <a:pt x="9451" y="4296"/>
                </a:cubicBezTo>
                <a:close/>
                <a:moveTo>
                  <a:pt x="11095" y="4651"/>
                </a:moveTo>
                <a:cubicBezTo>
                  <a:pt x="11095" y="4869"/>
                  <a:pt x="11170" y="5080"/>
                  <a:pt x="11238" y="5224"/>
                </a:cubicBezTo>
                <a:lnTo>
                  <a:pt x="11170" y="5224"/>
                </a:lnTo>
                <a:cubicBezTo>
                  <a:pt x="11170" y="5080"/>
                  <a:pt x="11095" y="4937"/>
                  <a:pt x="11026" y="4725"/>
                </a:cubicBezTo>
                <a:lnTo>
                  <a:pt x="11095" y="4651"/>
                </a:ln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5987" y="4153"/>
                </a:moveTo>
                <a:lnTo>
                  <a:pt x="26205" y="5012"/>
                </a:lnTo>
                <a:lnTo>
                  <a:pt x="25918" y="5298"/>
                </a:lnTo>
                <a:cubicBezTo>
                  <a:pt x="25918" y="4937"/>
                  <a:pt x="25987" y="4582"/>
                  <a:pt x="25987" y="4153"/>
                </a:cubicBezTo>
                <a:close/>
                <a:moveTo>
                  <a:pt x="11598" y="4798"/>
                </a:moveTo>
                <a:lnTo>
                  <a:pt x="11742" y="5224"/>
                </a:lnTo>
                <a:cubicBezTo>
                  <a:pt x="11668" y="5298"/>
                  <a:pt x="11599" y="5367"/>
                  <a:pt x="11599" y="5510"/>
                </a:cubicBezTo>
                <a:cubicBezTo>
                  <a:pt x="11525" y="5367"/>
                  <a:pt x="11525" y="5224"/>
                  <a:pt x="11456" y="5080"/>
                </a:cubicBezTo>
                <a:lnTo>
                  <a:pt x="11456" y="5080"/>
                </a:lnTo>
                <a:cubicBezTo>
                  <a:pt x="11456" y="5224"/>
                  <a:pt x="11525" y="5367"/>
                  <a:pt x="11525" y="5510"/>
                </a:cubicBezTo>
                <a:cubicBezTo>
                  <a:pt x="11525" y="5441"/>
                  <a:pt x="11456" y="5367"/>
                  <a:pt x="11382" y="5224"/>
                </a:cubicBezTo>
                <a:cubicBezTo>
                  <a:pt x="11456" y="5155"/>
                  <a:pt x="11456" y="5155"/>
                  <a:pt x="11456" y="5080"/>
                </a:cubicBezTo>
                <a:cubicBezTo>
                  <a:pt x="11519" y="5017"/>
                  <a:pt x="11588" y="4827"/>
                  <a:pt x="11598" y="4798"/>
                </a:cubicBez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10883" y="5155"/>
                </a:moveTo>
                <a:cubicBezTo>
                  <a:pt x="10883" y="5224"/>
                  <a:pt x="10952" y="5441"/>
                  <a:pt x="10952" y="5585"/>
                </a:cubicBezTo>
                <a:cubicBezTo>
                  <a:pt x="10952" y="5585"/>
                  <a:pt x="10883" y="5585"/>
                  <a:pt x="10883" y="5653"/>
                </a:cubicBezTo>
                <a:cubicBezTo>
                  <a:pt x="10883" y="5510"/>
                  <a:pt x="10809" y="5441"/>
                  <a:pt x="10809" y="5298"/>
                </a:cubicBezTo>
                <a:cubicBezTo>
                  <a:pt x="10809" y="5224"/>
                  <a:pt x="10883" y="5155"/>
                  <a:pt x="10883" y="5155"/>
                </a:cubicBezTo>
                <a:close/>
                <a:moveTo>
                  <a:pt x="11886" y="5585"/>
                </a:moveTo>
                <a:lnTo>
                  <a:pt x="11886" y="5653"/>
                </a:lnTo>
                <a:cubicBezTo>
                  <a:pt x="11886" y="5653"/>
                  <a:pt x="11886" y="5728"/>
                  <a:pt x="11811" y="5728"/>
                </a:cubicBezTo>
                <a:cubicBezTo>
                  <a:pt x="11811" y="5728"/>
                  <a:pt x="11886" y="5653"/>
                  <a:pt x="11886" y="5585"/>
                </a:cubicBezTo>
                <a:close/>
                <a:moveTo>
                  <a:pt x="16823" y="4869"/>
                </a:moveTo>
                <a:lnTo>
                  <a:pt x="16823" y="4869"/>
                </a:lnTo>
                <a:cubicBezTo>
                  <a:pt x="16897" y="5080"/>
                  <a:pt x="16966" y="5224"/>
                  <a:pt x="17040" y="5510"/>
                </a:cubicBezTo>
                <a:lnTo>
                  <a:pt x="17040" y="5728"/>
                </a:lnTo>
                <a:lnTo>
                  <a:pt x="16823" y="4869"/>
                </a:lnTo>
                <a:close/>
                <a:moveTo>
                  <a:pt x="33078" y="5080"/>
                </a:moveTo>
                <a:cubicBezTo>
                  <a:pt x="33078" y="5298"/>
                  <a:pt x="33146" y="5510"/>
                  <a:pt x="33146" y="5728"/>
                </a:cubicBezTo>
                <a:cubicBezTo>
                  <a:pt x="33146" y="5585"/>
                  <a:pt x="33078" y="5367"/>
                  <a:pt x="33003" y="5224"/>
                </a:cubicBezTo>
                <a:cubicBezTo>
                  <a:pt x="33078" y="5155"/>
                  <a:pt x="33078" y="5155"/>
                  <a:pt x="33078" y="5080"/>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12813" y="4794"/>
                </a:moveTo>
                <a:lnTo>
                  <a:pt x="12813" y="5012"/>
                </a:lnTo>
                <a:cubicBezTo>
                  <a:pt x="12745" y="5224"/>
                  <a:pt x="12602" y="5510"/>
                  <a:pt x="12527" y="5796"/>
                </a:cubicBezTo>
                <a:lnTo>
                  <a:pt x="12527" y="5653"/>
                </a:lnTo>
                <a:lnTo>
                  <a:pt x="12527" y="5585"/>
                </a:lnTo>
                <a:cubicBezTo>
                  <a:pt x="12602" y="5298"/>
                  <a:pt x="12745" y="5012"/>
                  <a:pt x="12813" y="4794"/>
                </a:cubicBezTo>
                <a:close/>
                <a:moveTo>
                  <a:pt x="9520" y="5155"/>
                </a:moveTo>
                <a:cubicBezTo>
                  <a:pt x="9520" y="5367"/>
                  <a:pt x="9595" y="5510"/>
                  <a:pt x="9595" y="5728"/>
                </a:cubicBezTo>
                <a:cubicBezTo>
                  <a:pt x="9520" y="5796"/>
                  <a:pt x="9520" y="5871"/>
                  <a:pt x="9520" y="5940"/>
                </a:cubicBezTo>
                <a:lnTo>
                  <a:pt x="9451" y="5871"/>
                </a:lnTo>
                <a:cubicBezTo>
                  <a:pt x="9520" y="5653"/>
                  <a:pt x="9520" y="5441"/>
                  <a:pt x="9520" y="5155"/>
                </a:cubicBezTo>
                <a:close/>
                <a:moveTo>
                  <a:pt x="16107" y="5510"/>
                </a:moveTo>
                <a:cubicBezTo>
                  <a:pt x="16181" y="5653"/>
                  <a:pt x="16181" y="5871"/>
                  <a:pt x="16250" y="6014"/>
                </a:cubicBezTo>
                <a:cubicBezTo>
                  <a:pt x="16250" y="5871"/>
                  <a:pt x="16181" y="5653"/>
                  <a:pt x="16107" y="5510"/>
                </a:cubicBezTo>
                <a:close/>
                <a:moveTo>
                  <a:pt x="10740" y="5510"/>
                </a:moveTo>
                <a:lnTo>
                  <a:pt x="10740" y="5796"/>
                </a:lnTo>
                <a:cubicBezTo>
                  <a:pt x="10666" y="5940"/>
                  <a:pt x="10597" y="6014"/>
                  <a:pt x="10522" y="6083"/>
                </a:cubicBezTo>
                <a:lnTo>
                  <a:pt x="10522" y="6014"/>
                </a:lnTo>
                <a:cubicBezTo>
                  <a:pt x="10597" y="5796"/>
                  <a:pt x="10666" y="5653"/>
                  <a:pt x="10740" y="5510"/>
                </a:cubicBezTo>
                <a:close/>
                <a:moveTo>
                  <a:pt x="26273" y="5155"/>
                </a:moveTo>
                <a:cubicBezTo>
                  <a:pt x="26273" y="5298"/>
                  <a:pt x="26348" y="5441"/>
                  <a:pt x="26348" y="5585"/>
                </a:cubicBezTo>
                <a:cubicBezTo>
                  <a:pt x="26205" y="5728"/>
                  <a:pt x="26061" y="5940"/>
                  <a:pt x="25844" y="6226"/>
                </a:cubicBezTo>
                <a:lnTo>
                  <a:pt x="25844" y="6083"/>
                </a:lnTo>
                <a:cubicBezTo>
                  <a:pt x="26061" y="5653"/>
                  <a:pt x="26130" y="5367"/>
                  <a:pt x="26273" y="5155"/>
                </a:cubicBezTo>
                <a:close/>
                <a:moveTo>
                  <a:pt x="29143" y="6195"/>
                </a:moveTo>
                <a:lnTo>
                  <a:pt x="29143" y="6195"/>
                </a:lnTo>
                <a:cubicBezTo>
                  <a:pt x="29141" y="6205"/>
                  <a:pt x="29139" y="6216"/>
                  <a:pt x="29137" y="6226"/>
                </a:cubicBezTo>
                <a:cubicBezTo>
                  <a:pt x="29137" y="6214"/>
                  <a:pt x="29139" y="6204"/>
                  <a:pt x="29143" y="6195"/>
                </a:cubicBezTo>
                <a:close/>
                <a:moveTo>
                  <a:pt x="1576" y="5367"/>
                </a:moveTo>
                <a:cubicBezTo>
                  <a:pt x="1645" y="5585"/>
                  <a:pt x="1719" y="5796"/>
                  <a:pt x="1788" y="6083"/>
                </a:cubicBezTo>
                <a:cubicBezTo>
                  <a:pt x="1719" y="6157"/>
                  <a:pt x="1719" y="6226"/>
                  <a:pt x="1645" y="6300"/>
                </a:cubicBezTo>
                <a:cubicBezTo>
                  <a:pt x="1645" y="6157"/>
                  <a:pt x="1576" y="6083"/>
                  <a:pt x="1576" y="5940"/>
                </a:cubicBezTo>
                <a:lnTo>
                  <a:pt x="1576" y="5367"/>
                </a:lnTo>
                <a:close/>
                <a:moveTo>
                  <a:pt x="11026" y="6083"/>
                </a:moveTo>
                <a:cubicBezTo>
                  <a:pt x="11026" y="6226"/>
                  <a:pt x="11095" y="6369"/>
                  <a:pt x="11095" y="6444"/>
                </a:cubicBezTo>
                <a:lnTo>
                  <a:pt x="11095" y="6512"/>
                </a:lnTo>
                <a:cubicBezTo>
                  <a:pt x="11026" y="6369"/>
                  <a:pt x="11026" y="6300"/>
                  <a:pt x="11026" y="6157"/>
                </a:cubicBezTo>
                <a:lnTo>
                  <a:pt x="11026" y="6083"/>
                </a:lnTo>
                <a:close/>
                <a:moveTo>
                  <a:pt x="16611" y="5728"/>
                </a:moveTo>
                <a:lnTo>
                  <a:pt x="16611" y="5796"/>
                </a:lnTo>
                <a:lnTo>
                  <a:pt x="16611" y="6300"/>
                </a:lnTo>
                <a:lnTo>
                  <a:pt x="16393" y="6512"/>
                </a:lnTo>
                <a:lnTo>
                  <a:pt x="16393" y="6300"/>
                </a:lnTo>
                <a:cubicBezTo>
                  <a:pt x="16536" y="6014"/>
                  <a:pt x="16536" y="5871"/>
                  <a:pt x="16611" y="5728"/>
                </a:cubicBezTo>
                <a:close/>
                <a:moveTo>
                  <a:pt x="6799" y="6083"/>
                </a:moveTo>
                <a:cubicBezTo>
                  <a:pt x="6874" y="6157"/>
                  <a:pt x="6874" y="6300"/>
                  <a:pt x="6874" y="6444"/>
                </a:cubicBezTo>
                <a:cubicBezTo>
                  <a:pt x="6874" y="6300"/>
                  <a:pt x="6799" y="6226"/>
                  <a:pt x="6799" y="6157"/>
                </a:cubicBezTo>
                <a:lnTo>
                  <a:pt x="6799" y="6157"/>
                </a:lnTo>
                <a:cubicBezTo>
                  <a:pt x="6799" y="6300"/>
                  <a:pt x="6874" y="6444"/>
                  <a:pt x="6874" y="6587"/>
                </a:cubicBezTo>
                <a:cubicBezTo>
                  <a:pt x="6799" y="6444"/>
                  <a:pt x="6799" y="6369"/>
                  <a:pt x="6731" y="6226"/>
                </a:cubicBezTo>
                <a:cubicBezTo>
                  <a:pt x="6731" y="6226"/>
                  <a:pt x="6799" y="6226"/>
                  <a:pt x="6799" y="6157"/>
                </a:cubicBezTo>
                <a:lnTo>
                  <a:pt x="6799" y="6083"/>
                </a:lnTo>
                <a:close/>
                <a:moveTo>
                  <a:pt x="6731" y="6300"/>
                </a:moveTo>
                <a:cubicBezTo>
                  <a:pt x="6731" y="6444"/>
                  <a:pt x="6799" y="6512"/>
                  <a:pt x="6799" y="6656"/>
                </a:cubicBezTo>
                <a:lnTo>
                  <a:pt x="6731" y="6730"/>
                </a:lnTo>
                <a:cubicBezTo>
                  <a:pt x="6731" y="6587"/>
                  <a:pt x="6656" y="6512"/>
                  <a:pt x="6656" y="6444"/>
                </a:cubicBezTo>
                <a:cubicBezTo>
                  <a:pt x="6656" y="6369"/>
                  <a:pt x="6731" y="6369"/>
                  <a:pt x="6731" y="6300"/>
                </a:cubicBezTo>
                <a:close/>
                <a:moveTo>
                  <a:pt x="16324" y="6512"/>
                </a:moveTo>
                <a:lnTo>
                  <a:pt x="16324" y="6656"/>
                </a:lnTo>
                <a:lnTo>
                  <a:pt x="16181" y="6799"/>
                </a:lnTo>
                <a:cubicBezTo>
                  <a:pt x="16181" y="6656"/>
                  <a:pt x="16250" y="6587"/>
                  <a:pt x="16324" y="6512"/>
                </a:cubicBezTo>
                <a:close/>
                <a:moveTo>
                  <a:pt x="1788" y="6226"/>
                </a:moveTo>
                <a:cubicBezTo>
                  <a:pt x="1788" y="6444"/>
                  <a:pt x="1862" y="6656"/>
                  <a:pt x="1862" y="6873"/>
                </a:cubicBezTo>
                <a:lnTo>
                  <a:pt x="1788" y="6942"/>
                </a:lnTo>
                <a:lnTo>
                  <a:pt x="1788" y="6656"/>
                </a:lnTo>
                <a:lnTo>
                  <a:pt x="1788" y="6226"/>
                </a:lnTo>
                <a:close/>
                <a:moveTo>
                  <a:pt x="5368" y="4221"/>
                </a:moveTo>
                <a:cubicBezTo>
                  <a:pt x="5442" y="5012"/>
                  <a:pt x="5442" y="5871"/>
                  <a:pt x="5368" y="6730"/>
                </a:cubicBezTo>
                <a:lnTo>
                  <a:pt x="5368" y="6942"/>
                </a:lnTo>
                <a:cubicBezTo>
                  <a:pt x="5368" y="6873"/>
                  <a:pt x="5299" y="6799"/>
                  <a:pt x="5299" y="6656"/>
                </a:cubicBezTo>
                <a:cubicBezTo>
                  <a:pt x="5299" y="6369"/>
                  <a:pt x="5299" y="6014"/>
                  <a:pt x="5368" y="5653"/>
                </a:cubicBezTo>
                <a:lnTo>
                  <a:pt x="5368" y="5653"/>
                </a:lnTo>
                <a:cubicBezTo>
                  <a:pt x="5299" y="5796"/>
                  <a:pt x="5224" y="6014"/>
                  <a:pt x="5081" y="6300"/>
                </a:cubicBezTo>
                <a:lnTo>
                  <a:pt x="5081" y="6157"/>
                </a:lnTo>
                <a:cubicBezTo>
                  <a:pt x="5224" y="5796"/>
                  <a:pt x="5368" y="5510"/>
                  <a:pt x="5368" y="5510"/>
                </a:cubicBezTo>
                <a:lnTo>
                  <a:pt x="5368" y="5510"/>
                </a:lnTo>
                <a:cubicBezTo>
                  <a:pt x="5367" y="5510"/>
                  <a:pt x="5224" y="5653"/>
                  <a:pt x="5012" y="5940"/>
                </a:cubicBezTo>
                <a:cubicBezTo>
                  <a:pt x="4938" y="5796"/>
                  <a:pt x="4938" y="5728"/>
                  <a:pt x="4869" y="5585"/>
                </a:cubicBezTo>
                <a:cubicBezTo>
                  <a:pt x="5012" y="5080"/>
                  <a:pt x="5224" y="4651"/>
                  <a:pt x="5368" y="4221"/>
                </a:cubicBezTo>
                <a:close/>
                <a:moveTo>
                  <a:pt x="7733" y="6587"/>
                </a:moveTo>
                <a:lnTo>
                  <a:pt x="7733" y="7016"/>
                </a:lnTo>
                <a:cubicBezTo>
                  <a:pt x="7659" y="7016"/>
                  <a:pt x="7659" y="7016"/>
                  <a:pt x="7659" y="7085"/>
                </a:cubicBezTo>
                <a:lnTo>
                  <a:pt x="7659" y="7016"/>
                </a:lnTo>
                <a:cubicBezTo>
                  <a:pt x="7659" y="6873"/>
                  <a:pt x="7733" y="6730"/>
                  <a:pt x="7733" y="6587"/>
                </a:cubicBezTo>
                <a:close/>
                <a:moveTo>
                  <a:pt x="10809" y="6730"/>
                </a:moveTo>
                <a:lnTo>
                  <a:pt x="10809" y="7085"/>
                </a:lnTo>
                <a:cubicBezTo>
                  <a:pt x="10809" y="7016"/>
                  <a:pt x="10740" y="6942"/>
                  <a:pt x="10740" y="6873"/>
                </a:cubicBezTo>
                <a:cubicBezTo>
                  <a:pt x="10740" y="6799"/>
                  <a:pt x="10809" y="6730"/>
                  <a:pt x="10809" y="6730"/>
                </a:cubicBezTo>
                <a:close/>
                <a:moveTo>
                  <a:pt x="6513" y="6730"/>
                </a:moveTo>
                <a:cubicBezTo>
                  <a:pt x="6588" y="6799"/>
                  <a:pt x="6588" y="6873"/>
                  <a:pt x="6588" y="6942"/>
                </a:cubicBezTo>
                <a:cubicBezTo>
                  <a:pt x="6588" y="7016"/>
                  <a:pt x="6513" y="7085"/>
                  <a:pt x="6513" y="7160"/>
                </a:cubicBezTo>
                <a:cubicBezTo>
                  <a:pt x="6513" y="7085"/>
                  <a:pt x="6444" y="7016"/>
                  <a:pt x="6444" y="6942"/>
                </a:cubicBezTo>
                <a:cubicBezTo>
                  <a:pt x="6444" y="6873"/>
                  <a:pt x="6513" y="6799"/>
                  <a:pt x="6513" y="6730"/>
                </a:cubicBezTo>
                <a:close/>
                <a:moveTo>
                  <a:pt x="16611" y="6656"/>
                </a:moveTo>
                <a:lnTo>
                  <a:pt x="16611" y="7228"/>
                </a:lnTo>
                <a:cubicBezTo>
                  <a:pt x="16536" y="7160"/>
                  <a:pt x="16536" y="7016"/>
                  <a:pt x="16536" y="6873"/>
                </a:cubicBezTo>
                <a:cubicBezTo>
                  <a:pt x="16536" y="6799"/>
                  <a:pt x="16536" y="6799"/>
                  <a:pt x="16611" y="6656"/>
                </a:cubicBezTo>
                <a:close/>
                <a:moveTo>
                  <a:pt x="30643" y="7228"/>
                </a:moveTo>
                <a:cubicBezTo>
                  <a:pt x="30647" y="7236"/>
                  <a:pt x="30650" y="7243"/>
                  <a:pt x="30654" y="7250"/>
                </a:cubicBezTo>
                <a:lnTo>
                  <a:pt x="30654" y="7250"/>
                </a:lnTo>
                <a:lnTo>
                  <a:pt x="30643" y="7228"/>
                </a:lnTo>
                <a:close/>
                <a:moveTo>
                  <a:pt x="26560" y="6942"/>
                </a:moveTo>
                <a:cubicBezTo>
                  <a:pt x="26634" y="7085"/>
                  <a:pt x="26634" y="7160"/>
                  <a:pt x="26634" y="7303"/>
                </a:cubicBezTo>
                <a:cubicBezTo>
                  <a:pt x="26634" y="7228"/>
                  <a:pt x="26560" y="7228"/>
                  <a:pt x="26560" y="7160"/>
                </a:cubicBezTo>
                <a:lnTo>
                  <a:pt x="26560" y="6942"/>
                </a:lnTo>
                <a:close/>
                <a:moveTo>
                  <a:pt x="16393" y="7228"/>
                </a:moveTo>
                <a:lnTo>
                  <a:pt x="16393" y="7372"/>
                </a:lnTo>
                <a:cubicBezTo>
                  <a:pt x="16393" y="7303"/>
                  <a:pt x="16324" y="7303"/>
                  <a:pt x="16324" y="7303"/>
                </a:cubicBezTo>
                <a:cubicBezTo>
                  <a:pt x="16324" y="7303"/>
                  <a:pt x="16324" y="7228"/>
                  <a:pt x="16393" y="7228"/>
                </a:cubicBezTo>
                <a:close/>
                <a:moveTo>
                  <a:pt x="20477" y="6369"/>
                </a:moveTo>
                <a:cubicBezTo>
                  <a:pt x="20546" y="6587"/>
                  <a:pt x="20546" y="6799"/>
                  <a:pt x="20546" y="7016"/>
                </a:cubicBezTo>
                <a:lnTo>
                  <a:pt x="20334" y="7446"/>
                </a:lnTo>
                <a:cubicBezTo>
                  <a:pt x="20259" y="7372"/>
                  <a:pt x="20259" y="7303"/>
                  <a:pt x="20191" y="7228"/>
                </a:cubicBezTo>
                <a:cubicBezTo>
                  <a:pt x="20334" y="6942"/>
                  <a:pt x="20403" y="6656"/>
                  <a:pt x="20477" y="6369"/>
                </a:cubicBezTo>
                <a:close/>
                <a:moveTo>
                  <a:pt x="34292" y="6656"/>
                </a:moveTo>
                <a:cubicBezTo>
                  <a:pt x="34223" y="6873"/>
                  <a:pt x="34223" y="7160"/>
                  <a:pt x="34149" y="7446"/>
                </a:cubicBezTo>
                <a:cubicBezTo>
                  <a:pt x="34149" y="7372"/>
                  <a:pt x="34080" y="7228"/>
                  <a:pt x="34080" y="7160"/>
                </a:cubicBezTo>
                <a:cubicBezTo>
                  <a:pt x="34149" y="6942"/>
                  <a:pt x="34223" y="6799"/>
                  <a:pt x="34292" y="6656"/>
                </a:cubicBezTo>
                <a:close/>
                <a:moveTo>
                  <a:pt x="29567" y="7303"/>
                </a:moveTo>
                <a:cubicBezTo>
                  <a:pt x="29567" y="7370"/>
                  <a:pt x="29567" y="7443"/>
                  <a:pt x="29636" y="7510"/>
                </a:cubicBezTo>
                <a:lnTo>
                  <a:pt x="29636" y="7510"/>
                </a:lnTo>
                <a:cubicBezTo>
                  <a:pt x="29629" y="7446"/>
                  <a:pt x="29611" y="7388"/>
                  <a:pt x="29567" y="7303"/>
                </a:cubicBezTo>
                <a:close/>
                <a:moveTo>
                  <a:pt x="48611" y="6157"/>
                </a:moveTo>
                <a:cubicBezTo>
                  <a:pt x="48685" y="6587"/>
                  <a:pt x="48685" y="7016"/>
                  <a:pt x="48754" y="7515"/>
                </a:cubicBezTo>
                <a:cubicBezTo>
                  <a:pt x="48685" y="7160"/>
                  <a:pt x="48611" y="6873"/>
                  <a:pt x="48468" y="6512"/>
                </a:cubicBezTo>
                <a:cubicBezTo>
                  <a:pt x="48542" y="6300"/>
                  <a:pt x="48542" y="6300"/>
                  <a:pt x="48611" y="6157"/>
                </a:cubicBezTo>
                <a:close/>
                <a:moveTo>
                  <a:pt x="49756" y="7446"/>
                </a:moveTo>
                <a:cubicBezTo>
                  <a:pt x="49756" y="7515"/>
                  <a:pt x="49756" y="7515"/>
                  <a:pt x="49831" y="7515"/>
                </a:cubicBezTo>
                <a:cubicBezTo>
                  <a:pt x="49831" y="7515"/>
                  <a:pt x="49756" y="7515"/>
                  <a:pt x="49756" y="7446"/>
                </a:cubicBezTo>
                <a:close/>
                <a:moveTo>
                  <a:pt x="26416" y="5796"/>
                </a:moveTo>
                <a:cubicBezTo>
                  <a:pt x="26491" y="6083"/>
                  <a:pt x="26491" y="6444"/>
                  <a:pt x="26560" y="6730"/>
                </a:cubicBezTo>
                <a:cubicBezTo>
                  <a:pt x="26491" y="6799"/>
                  <a:pt x="26491" y="6873"/>
                  <a:pt x="26416" y="6942"/>
                </a:cubicBezTo>
                <a:cubicBezTo>
                  <a:pt x="26348" y="7160"/>
                  <a:pt x="26273" y="7372"/>
                  <a:pt x="26273" y="7589"/>
                </a:cubicBezTo>
                <a:cubicBezTo>
                  <a:pt x="26130" y="7372"/>
                  <a:pt x="26061" y="7160"/>
                  <a:pt x="25918" y="6942"/>
                </a:cubicBezTo>
                <a:cubicBezTo>
                  <a:pt x="26130" y="6512"/>
                  <a:pt x="26273" y="6083"/>
                  <a:pt x="26416" y="5796"/>
                </a:cubicBezTo>
                <a:close/>
                <a:moveTo>
                  <a:pt x="1931" y="7016"/>
                </a:moveTo>
                <a:cubicBezTo>
                  <a:pt x="1931" y="7215"/>
                  <a:pt x="1931" y="7418"/>
                  <a:pt x="1992" y="7617"/>
                </a:cubicBezTo>
                <a:lnTo>
                  <a:pt x="1992" y="7617"/>
                </a:lnTo>
                <a:cubicBezTo>
                  <a:pt x="1982" y="7602"/>
                  <a:pt x="1963" y="7589"/>
                  <a:pt x="1931" y="7589"/>
                </a:cubicBezTo>
                <a:cubicBezTo>
                  <a:pt x="1931" y="7446"/>
                  <a:pt x="1931" y="7303"/>
                  <a:pt x="1862" y="7160"/>
                </a:cubicBezTo>
                <a:cubicBezTo>
                  <a:pt x="1862" y="7085"/>
                  <a:pt x="1931" y="7085"/>
                  <a:pt x="1931" y="7016"/>
                </a:cubicBezTo>
                <a:close/>
                <a:moveTo>
                  <a:pt x="29567" y="7446"/>
                </a:moveTo>
                <a:cubicBezTo>
                  <a:pt x="29567" y="7515"/>
                  <a:pt x="29641" y="7589"/>
                  <a:pt x="29641" y="7658"/>
                </a:cubicBezTo>
                <a:cubicBezTo>
                  <a:pt x="29641" y="7602"/>
                  <a:pt x="29641" y="7557"/>
                  <a:pt x="29637" y="7515"/>
                </a:cubicBezTo>
                <a:lnTo>
                  <a:pt x="29637" y="7515"/>
                </a:lnTo>
                <a:cubicBezTo>
                  <a:pt x="29638" y="7515"/>
                  <a:pt x="29640" y="7515"/>
                  <a:pt x="29641" y="7515"/>
                </a:cubicBezTo>
                <a:cubicBezTo>
                  <a:pt x="29639" y="7513"/>
                  <a:pt x="29638" y="7512"/>
                  <a:pt x="29636" y="7510"/>
                </a:cubicBezTo>
                <a:lnTo>
                  <a:pt x="29636" y="7510"/>
                </a:lnTo>
                <a:cubicBezTo>
                  <a:pt x="29636" y="7511"/>
                  <a:pt x="29636" y="7513"/>
                  <a:pt x="29637" y="7515"/>
                </a:cubicBezTo>
                <a:lnTo>
                  <a:pt x="29637" y="7515"/>
                </a:lnTo>
                <a:cubicBezTo>
                  <a:pt x="29567" y="7512"/>
                  <a:pt x="29567" y="7447"/>
                  <a:pt x="29567" y="7446"/>
                </a:cubicBezTo>
                <a:close/>
                <a:moveTo>
                  <a:pt x="29641" y="5940"/>
                </a:moveTo>
                <a:cubicBezTo>
                  <a:pt x="29710" y="6512"/>
                  <a:pt x="29710" y="7085"/>
                  <a:pt x="29710" y="7658"/>
                </a:cubicBezTo>
                <a:lnTo>
                  <a:pt x="29641" y="7658"/>
                </a:lnTo>
                <a:lnTo>
                  <a:pt x="29641" y="7732"/>
                </a:lnTo>
                <a:cubicBezTo>
                  <a:pt x="29641" y="7658"/>
                  <a:pt x="29567" y="7589"/>
                  <a:pt x="29567" y="7515"/>
                </a:cubicBezTo>
                <a:lnTo>
                  <a:pt x="29567" y="7446"/>
                </a:lnTo>
                <a:lnTo>
                  <a:pt x="29567" y="7303"/>
                </a:lnTo>
                <a:cubicBezTo>
                  <a:pt x="29567" y="6873"/>
                  <a:pt x="29641" y="6369"/>
                  <a:pt x="29641" y="5940"/>
                </a:cubicBezTo>
                <a:close/>
                <a:moveTo>
                  <a:pt x="50759" y="7589"/>
                </a:moveTo>
                <a:cubicBezTo>
                  <a:pt x="50759" y="7658"/>
                  <a:pt x="50759" y="7732"/>
                  <a:pt x="50833" y="7801"/>
                </a:cubicBezTo>
                <a:cubicBezTo>
                  <a:pt x="50833" y="7732"/>
                  <a:pt x="50759" y="7658"/>
                  <a:pt x="50759" y="7589"/>
                </a:cubicBezTo>
                <a:close/>
                <a:moveTo>
                  <a:pt x="32860" y="5585"/>
                </a:moveTo>
                <a:cubicBezTo>
                  <a:pt x="32934" y="6083"/>
                  <a:pt x="32934" y="6587"/>
                  <a:pt x="32934" y="7085"/>
                </a:cubicBezTo>
                <a:cubicBezTo>
                  <a:pt x="32860" y="7303"/>
                  <a:pt x="32791" y="7515"/>
                  <a:pt x="32648" y="7801"/>
                </a:cubicBezTo>
                <a:cubicBezTo>
                  <a:pt x="32574" y="7515"/>
                  <a:pt x="32505" y="7228"/>
                  <a:pt x="32362" y="6873"/>
                </a:cubicBezTo>
                <a:lnTo>
                  <a:pt x="32362" y="6873"/>
                </a:lnTo>
                <a:cubicBezTo>
                  <a:pt x="32430" y="7160"/>
                  <a:pt x="32505" y="7515"/>
                  <a:pt x="32574" y="7876"/>
                </a:cubicBezTo>
                <a:lnTo>
                  <a:pt x="32362" y="7228"/>
                </a:lnTo>
                <a:lnTo>
                  <a:pt x="32362" y="7228"/>
                </a:lnTo>
                <a:cubicBezTo>
                  <a:pt x="32362" y="7372"/>
                  <a:pt x="32430" y="7515"/>
                  <a:pt x="32430" y="7732"/>
                </a:cubicBezTo>
                <a:cubicBezTo>
                  <a:pt x="32362" y="7515"/>
                  <a:pt x="32362" y="7372"/>
                  <a:pt x="32287" y="7228"/>
                </a:cubicBezTo>
                <a:cubicBezTo>
                  <a:pt x="32287" y="7085"/>
                  <a:pt x="32362" y="7016"/>
                  <a:pt x="32362" y="6873"/>
                </a:cubicBezTo>
                <a:cubicBezTo>
                  <a:pt x="32574" y="6369"/>
                  <a:pt x="32717" y="5940"/>
                  <a:pt x="32860" y="5585"/>
                </a:cubicBezTo>
                <a:close/>
                <a:moveTo>
                  <a:pt x="41669" y="5012"/>
                </a:moveTo>
                <a:cubicBezTo>
                  <a:pt x="41881" y="5728"/>
                  <a:pt x="42099" y="6656"/>
                  <a:pt x="42311" y="7515"/>
                </a:cubicBezTo>
                <a:lnTo>
                  <a:pt x="41955" y="7876"/>
                </a:lnTo>
                <a:cubicBezTo>
                  <a:pt x="41812" y="7446"/>
                  <a:pt x="41669" y="7016"/>
                  <a:pt x="41526" y="6512"/>
                </a:cubicBezTo>
                <a:cubicBezTo>
                  <a:pt x="41595" y="6014"/>
                  <a:pt x="41595" y="5585"/>
                  <a:pt x="41669" y="5012"/>
                </a:cubicBezTo>
                <a:close/>
                <a:moveTo>
                  <a:pt x="4726" y="7016"/>
                </a:moveTo>
                <a:lnTo>
                  <a:pt x="4726" y="7944"/>
                </a:lnTo>
                <a:cubicBezTo>
                  <a:pt x="4726" y="7801"/>
                  <a:pt x="4652" y="7658"/>
                  <a:pt x="4583" y="7446"/>
                </a:cubicBezTo>
                <a:lnTo>
                  <a:pt x="4583" y="7303"/>
                </a:lnTo>
                <a:cubicBezTo>
                  <a:pt x="4652" y="7228"/>
                  <a:pt x="4652" y="7085"/>
                  <a:pt x="4726" y="7016"/>
                </a:cubicBezTo>
                <a:close/>
                <a:moveTo>
                  <a:pt x="24486" y="7446"/>
                </a:moveTo>
                <a:cubicBezTo>
                  <a:pt x="24486" y="7515"/>
                  <a:pt x="24486" y="7589"/>
                  <a:pt x="24555" y="7658"/>
                </a:cubicBezTo>
                <a:cubicBezTo>
                  <a:pt x="24555" y="7658"/>
                  <a:pt x="24486" y="7658"/>
                  <a:pt x="24486" y="7732"/>
                </a:cubicBezTo>
                <a:cubicBezTo>
                  <a:pt x="24486" y="7801"/>
                  <a:pt x="24486" y="7944"/>
                  <a:pt x="24412" y="8019"/>
                </a:cubicBezTo>
                <a:cubicBezTo>
                  <a:pt x="24412" y="7876"/>
                  <a:pt x="24486" y="7658"/>
                  <a:pt x="24486" y="7446"/>
                </a:cubicBezTo>
                <a:close/>
                <a:moveTo>
                  <a:pt x="20191" y="7372"/>
                </a:moveTo>
                <a:lnTo>
                  <a:pt x="20191" y="7732"/>
                </a:lnTo>
                <a:cubicBezTo>
                  <a:pt x="20116" y="7801"/>
                  <a:pt x="20047" y="7944"/>
                  <a:pt x="19973" y="8087"/>
                </a:cubicBezTo>
                <a:cubicBezTo>
                  <a:pt x="20047" y="7876"/>
                  <a:pt x="20116" y="7589"/>
                  <a:pt x="20191" y="7372"/>
                </a:cubicBezTo>
                <a:close/>
                <a:moveTo>
                  <a:pt x="25918" y="7016"/>
                </a:moveTo>
                <a:cubicBezTo>
                  <a:pt x="25987" y="7303"/>
                  <a:pt x="26061" y="7589"/>
                  <a:pt x="26130" y="7944"/>
                </a:cubicBezTo>
                <a:lnTo>
                  <a:pt x="26130" y="8162"/>
                </a:lnTo>
                <a:cubicBezTo>
                  <a:pt x="26061" y="7801"/>
                  <a:pt x="25918" y="7515"/>
                  <a:pt x="25844" y="7160"/>
                </a:cubicBezTo>
                <a:cubicBezTo>
                  <a:pt x="25844" y="7085"/>
                  <a:pt x="25844" y="7085"/>
                  <a:pt x="25918" y="7016"/>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3649" y="7085"/>
                </a:moveTo>
                <a:lnTo>
                  <a:pt x="3649" y="7303"/>
                </a:lnTo>
                <a:lnTo>
                  <a:pt x="3649" y="7732"/>
                </a:lnTo>
                <a:cubicBezTo>
                  <a:pt x="3581" y="7876"/>
                  <a:pt x="3581" y="8019"/>
                  <a:pt x="3581" y="8231"/>
                </a:cubicBezTo>
                <a:cubicBezTo>
                  <a:pt x="3534" y="8231"/>
                  <a:pt x="3517" y="8259"/>
                  <a:pt x="3510" y="8281"/>
                </a:cubicBezTo>
                <a:lnTo>
                  <a:pt x="3510" y="8281"/>
                </a:lnTo>
                <a:cubicBezTo>
                  <a:pt x="3581" y="7859"/>
                  <a:pt x="3582" y="7439"/>
                  <a:pt x="3649" y="7085"/>
                </a:cubicBezTo>
                <a:close/>
                <a:moveTo>
                  <a:pt x="1719" y="8019"/>
                </a:moveTo>
                <a:lnTo>
                  <a:pt x="1719" y="8305"/>
                </a:lnTo>
                <a:lnTo>
                  <a:pt x="1645" y="8231"/>
                </a:lnTo>
                <a:cubicBezTo>
                  <a:pt x="1645" y="8087"/>
                  <a:pt x="1645" y="8087"/>
                  <a:pt x="1719" y="8019"/>
                </a:cubicBezTo>
                <a:close/>
                <a:moveTo>
                  <a:pt x="45174" y="6300"/>
                </a:moveTo>
                <a:cubicBezTo>
                  <a:pt x="45249" y="7016"/>
                  <a:pt x="45249" y="7801"/>
                  <a:pt x="45249" y="8517"/>
                </a:cubicBezTo>
                <a:lnTo>
                  <a:pt x="45031" y="8087"/>
                </a:lnTo>
                <a:cubicBezTo>
                  <a:pt x="45106" y="7515"/>
                  <a:pt x="45106" y="6942"/>
                  <a:pt x="45174" y="6300"/>
                </a:cubicBezTo>
                <a:close/>
                <a:moveTo>
                  <a:pt x="16107" y="7944"/>
                </a:moveTo>
                <a:lnTo>
                  <a:pt x="16107" y="8591"/>
                </a:lnTo>
                <a:cubicBezTo>
                  <a:pt x="16038" y="8517"/>
                  <a:pt x="16038" y="8448"/>
                  <a:pt x="15964" y="8374"/>
                </a:cubicBezTo>
                <a:lnTo>
                  <a:pt x="15964" y="8305"/>
                </a:lnTo>
                <a:lnTo>
                  <a:pt x="15964" y="8231"/>
                </a:lnTo>
                <a:cubicBezTo>
                  <a:pt x="16038" y="8162"/>
                  <a:pt x="16038" y="8019"/>
                  <a:pt x="16107" y="7944"/>
                </a:cubicBezTo>
                <a:close/>
                <a:moveTo>
                  <a:pt x="41451" y="7446"/>
                </a:moveTo>
                <a:cubicBezTo>
                  <a:pt x="41526" y="7732"/>
                  <a:pt x="41595" y="8019"/>
                  <a:pt x="41595" y="8305"/>
                </a:cubicBezTo>
                <a:cubicBezTo>
                  <a:pt x="41526" y="8374"/>
                  <a:pt x="41451" y="8448"/>
                  <a:pt x="41383" y="8591"/>
                </a:cubicBezTo>
                <a:cubicBezTo>
                  <a:pt x="41383" y="8231"/>
                  <a:pt x="41451" y="7801"/>
                  <a:pt x="41451" y="7446"/>
                </a:cubicBezTo>
                <a:close/>
                <a:moveTo>
                  <a:pt x="1645" y="8374"/>
                </a:moveTo>
                <a:lnTo>
                  <a:pt x="1645" y="8591"/>
                </a:lnTo>
                <a:cubicBezTo>
                  <a:pt x="1645" y="8660"/>
                  <a:pt x="1645" y="8660"/>
                  <a:pt x="1576" y="8735"/>
                </a:cubicBezTo>
                <a:cubicBezTo>
                  <a:pt x="1576" y="8591"/>
                  <a:pt x="1576" y="8517"/>
                  <a:pt x="1645" y="8374"/>
                </a:cubicBezTo>
                <a:close/>
                <a:moveTo>
                  <a:pt x="17252" y="6157"/>
                </a:moveTo>
                <a:cubicBezTo>
                  <a:pt x="17396" y="6942"/>
                  <a:pt x="17539" y="7732"/>
                  <a:pt x="17682" y="8591"/>
                </a:cubicBezTo>
                <a:cubicBezTo>
                  <a:pt x="17613" y="8660"/>
                  <a:pt x="17613" y="8660"/>
                  <a:pt x="17613" y="8735"/>
                </a:cubicBezTo>
                <a:cubicBezTo>
                  <a:pt x="17613" y="8660"/>
                  <a:pt x="17539" y="8517"/>
                  <a:pt x="17539" y="8448"/>
                </a:cubicBezTo>
                <a:cubicBezTo>
                  <a:pt x="17470" y="7944"/>
                  <a:pt x="17327" y="7446"/>
                  <a:pt x="17184" y="6873"/>
                </a:cubicBezTo>
                <a:cubicBezTo>
                  <a:pt x="17184" y="6656"/>
                  <a:pt x="17252" y="6444"/>
                  <a:pt x="17252" y="6157"/>
                </a:cubicBezTo>
                <a:close/>
                <a:moveTo>
                  <a:pt x="40381" y="7892"/>
                </a:moveTo>
                <a:cubicBezTo>
                  <a:pt x="40384" y="8095"/>
                  <a:pt x="40449" y="8236"/>
                  <a:pt x="40449" y="8448"/>
                </a:cubicBezTo>
                <a:cubicBezTo>
                  <a:pt x="40449" y="8517"/>
                  <a:pt x="40380" y="8660"/>
                  <a:pt x="40380" y="8735"/>
                </a:cubicBezTo>
                <a:cubicBezTo>
                  <a:pt x="40306" y="8591"/>
                  <a:pt x="40237" y="8374"/>
                  <a:pt x="40237" y="8231"/>
                </a:cubicBezTo>
                <a:cubicBezTo>
                  <a:pt x="40285" y="8115"/>
                  <a:pt x="40333" y="8001"/>
                  <a:pt x="40381" y="7892"/>
                </a:cubicBezTo>
                <a:close/>
                <a:moveTo>
                  <a:pt x="40020" y="8735"/>
                </a:moveTo>
                <a:cubicBezTo>
                  <a:pt x="40019" y="8742"/>
                  <a:pt x="40018" y="8749"/>
                  <a:pt x="40017" y="8756"/>
                </a:cubicBezTo>
                <a:lnTo>
                  <a:pt x="40017" y="8756"/>
                </a:lnTo>
                <a:cubicBezTo>
                  <a:pt x="40019" y="8750"/>
                  <a:pt x="40020" y="8743"/>
                  <a:pt x="40020" y="8735"/>
                </a:cubicBezTo>
                <a:close/>
                <a:moveTo>
                  <a:pt x="32144" y="7589"/>
                </a:moveTo>
                <a:cubicBezTo>
                  <a:pt x="32219" y="7801"/>
                  <a:pt x="32287" y="8087"/>
                  <a:pt x="32287" y="8374"/>
                </a:cubicBezTo>
                <a:cubicBezTo>
                  <a:pt x="32219" y="8231"/>
                  <a:pt x="32144" y="8087"/>
                  <a:pt x="32075" y="8019"/>
                </a:cubicBezTo>
                <a:lnTo>
                  <a:pt x="32075" y="8019"/>
                </a:lnTo>
                <a:lnTo>
                  <a:pt x="32287" y="8448"/>
                </a:lnTo>
                <a:cubicBezTo>
                  <a:pt x="32144" y="8517"/>
                  <a:pt x="32075" y="8660"/>
                  <a:pt x="31932" y="8803"/>
                </a:cubicBezTo>
                <a:cubicBezTo>
                  <a:pt x="32001" y="8591"/>
                  <a:pt x="32075" y="8374"/>
                  <a:pt x="32075" y="8231"/>
                </a:cubicBezTo>
                <a:lnTo>
                  <a:pt x="32075" y="8231"/>
                </a:lnTo>
                <a:cubicBezTo>
                  <a:pt x="32075" y="8231"/>
                  <a:pt x="32001" y="8305"/>
                  <a:pt x="31932" y="8305"/>
                </a:cubicBezTo>
                <a:cubicBezTo>
                  <a:pt x="32001" y="8087"/>
                  <a:pt x="32075" y="7801"/>
                  <a:pt x="32144" y="7589"/>
                </a:cubicBezTo>
                <a:close/>
                <a:moveTo>
                  <a:pt x="42311" y="7658"/>
                </a:moveTo>
                <a:lnTo>
                  <a:pt x="42311" y="7732"/>
                </a:lnTo>
                <a:cubicBezTo>
                  <a:pt x="42242" y="8087"/>
                  <a:pt x="42167" y="8448"/>
                  <a:pt x="42167" y="8803"/>
                </a:cubicBezTo>
                <a:cubicBezTo>
                  <a:pt x="42099" y="8591"/>
                  <a:pt x="42099" y="8448"/>
                  <a:pt x="42024" y="8231"/>
                </a:cubicBezTo>
                <a:cubicBezTo>
                  <a:pt x="42167" y="8019"/>
                  <a:pt x="42242" y="7801"/>
                  <a:pt x="42311" y="7658"/>
                </a:cubicBezTo>
                <a:close/>
                <a:moveTo>
                  <a:pt x="49688" y="8231"/>
                </a:moveTo>
                <a:lnTo>
                  <a:pt x="49688" y="8231"/>
                </a:lnTo>
                <a:cubicBezTo>
                  <a:pt x="49613" y="8374"/>
                  <a:pt x="49613" y="8517"/>
                  <a:pt x="49545" y="8660"/>
                </a:cubicBezTo>
                <a:cubicBezTo>
                  <a:pt x="49545" y="8735"/>
                  <a:pt x="49545" y="8803"/>
                  <a:pt x="49470" y="8803"/>
                </a:cubicBezTo>
                <a:cubicBezTo>
                  <a:pt x="49545" y="8592"/>
                  <a:pt x="49613" y="8374"/>
                  <a:pt x="49688" y="8231"/>
                </a:cubicBezTo>
                <a:close/>
                <a:moveTo>
                  <a:pt x="16038" y="8591"/>
                </a:moveTo>
                <a:cubicBezTo>
                  <a:pt x="16038" y="8660"/>
                  <a:pt x="16107" y="8735"/>
                  <a:pt x="16107" y="8803"/>
                </a:cubicBezTo>
                <a:cubicBezTo>
                  <a:pt x="16107" y="8803"/>
                  <a:pt x="16107" y="8878"/>
                  <a:pt x="16038" y="8878"/>
                </a:cubicBezTo>
                <a:lnTo>
                  <a:pt x="16038" y="8591"/>
                </a:lnTo>
                <a:close/>
                <a:moveTo>
                  <a:pt x="26560" y="7228"/>
                </a:moveTo>
                <a:cubicBezTo>
                  <a:pt x="26560" y="7303"/>
                  <a:pt x="26634" y="7446"/>
                  <a:pt x="26634" y="7515"/>
                </a:cubicBezTo>
                <a:cubicBezTo>
                  <a:pt x="26703" y="7944"/>
                  <a:pt x="26777" y="8374"/>
                  <a:pt x="26777" y="8803"/>
                </a:cubicBezTo>
                <a:lnTo>
                  <a:pt x="26777" y="8878"/>
                </a:lnTo>
                <a:cubicBezTo>
                  <a:pt x="26703" y="8593"/>
                  <a:pt x="26635" y="8376"/>
                  <a:pt x="26561" y="8092"/>
                </a:cubicBezTo>
                <a:lnTo>
                  <a:pt x="26561" y="8092"/>
                </a:lnTo>
                <a:cubicBezTo>
                  <a:pt x="26635" y="8376"/>
                  <a:pt x="26703" y="8593"/>
                  <a:pt x="26703" y="8878"/>
                </a:cubicBezTo>
                <a:lnTo>
                  <a:pt x="26491" y="8231"/>
                </a:lnTo>
                <a:cubicBezTo>
                  <a:pt x="26491" y="7876"/>
                  <a:pt x="26560" y="7589"/>
                  <a:pt x="26560" y="7228"/>
                </a:cubicBezTo>
                <a:close/>
                <a:moveTo>
                  <a:pt x="111328" y="8735"/>
                </a:moveTo>
                <a:cubicBezTo>
                  <a:pt x="111328" y="8803"/>
                  <a:pt x="111259" y="8947"/>
                  <a:pt x="111259" y="9021"/>
                </a:cubicBezTo>
                <a:lnTo>
                  <a:pt x="111259" y="8947"/>
                </a:lnTo>
                <a:lnTo>
                  <a:pt x="111259" y="8803"/>
                </a:lnTo>
                <a:lnTo>
                  <a:pt x="111328" y="8735"/>
                </a:lnTo>
                <a:close/>
                <a:moveTo>
                  <a:pt x="27992" y="6226"/>
                </a:moveTo>
                <a:cubicBezTo>
                  <a:pt x="28135" y="7016"/>
                  <a:pt x="28209" y="7801"/>
                  <a:pt x="28278" y="8591"/>
                </a:cubicBezTo>
                <a:cubicBezTo>
                  <a:pt x="28209" y="8735"/>
                  <a:pt x="28066" y="8878"/>
                  <a:pt x="27992" y="9090"/>
                </a:cubicBezTo>
                <a:cubicBezTo>
                  <a:pt x="27992" y="8803"/>
                  <a:pt x="27923" y="8517"/>
                  <a:pt x="27848" y="8231"/>
                </a:cubicBezTo>
                <a:cubicBezTo>
                  <a:pt x="27923" y="7589"/>
                  <a:pt x="27923" y="6942"/>
                  <a:pt x="27992" y="6226"/>
                </a:cubicBezTo>
                <a:close/>
                <a:moveTo>
                  <a:pt x="57775" y="8878"/>
                </a:moveTo>
                <a:lnTo>
                  <a:pt x="57775" y="8878"/>
                </a:lnTo>
                <a:cubicBezTo>
                  <a:pt x="57796" y="8951"/>
                  <a:pt x="57817" y="9023"/>
                  <a:pt x="57838" y="9094"/>
                </a:cubicBezTo>
                <a:lnTo>
                  <a:pt x="57838" y="9094"/>
                </a:lnTo>
                <a:cubicBezTo>
                  <a:pt x="57819" y="9019"/>
                  <a:pt x="57798" y="8946"/>
                  <a:pt x="57775" y="8878"/>
                </a:cubicBezTo>
                <a:close/>
                <a:moveTo>
                  <a:pt x="44172" y="9090"/>
                </a:moveTo>
                <a:cubicBezTo>
                  <a:pt x="44172" y="9090"/>
                  <a:pt x="44172" y="9164"/>
                  <a:pt x="44247" y="9164"/>
                </a:cubicBezTo>
                <a:cubicBezTo>
                  <a:pt x="44247" y="9090"/>
                  <a:pt x="44172" y="9090"/>
                  <a:pt x="44172" y="9090"/>
                </a:cubicBezTo>
                <a:close/>
                <a:moveTo>
                  <a:pt x="115194" y="8517"/>
                </a:moveTo>
                <a:lnTo>
                  <a:pt x="115194" y="8517"/>
                </a:lnTo>
                <a:cubicBezTo>
                  <a:pt x="115126" y="8660"/>
                  <a:pt x="115051" y="8947"/>
                  <a:pt x="114982" y="9164"/>
                </a:cubicBezTo>
                <a:cubicBezTo>
                  <a:pt x="114982" y="9090"/>
                  <a:pt x="114982" y="9021"/>
                  <a:pt x="114908" y="8947"/>
                </a:cubicBezTo>
                <a:cubicBezTo>
                  <a:pt x="115126" y="8660"/>
                  <a:pt x="115126" y="8591"/>
                  <a:pt x="115194" y="8517"/>
                </a:cubicBezTo>
                <a:close/>
                <a:moveTo>
                  <a:pt x="21909" y="8947"/>
                </a:moveTo>
                <a:cubicBezTo>
                  <a:pt x="21909" y="9021"/>
                  <a:pt x="21909" y="9021"/>
                  <a:pt x="21978" y="9090"/>
                </a:cubicBezTo>
                <a:cubicBezTo>
                  <a:pt x="21909" y="9164"/>
                  <a:pt x="21909" y="9164"/>
                  <a:pt x="21909" y="9233"/>
                </a:cubicBezTo>
                <a:lnTo>
                  <a:pt x="21909" y="9090"/>
                </a:lnTo>
                <a:lnTo>
                  <a:pt x="21909" y="8947"/>
                </a:lnTo>
                <a:close/>
                <a:moveTo>
                  <a:pt x="29498" y="8448"/>
                </a:moveTo>
                <a:cubicBezTo>
                  <a:pt x="29498" y="8591"/>
                  <a:pt x="29567" y="8735"/>
                  <a:pt x="29567" y="8878"/>
                </a:cubicBezTo>
                <a:lnTo>
                  <a:pt x="29567" y="9307"/>
                </a:lnTo>
                <a:cubicBezTo>
                  <a:pt x="29498" y="9307"/>
                  <a:pt x="29498" y="9376"/>
                  <a:pt x="29498" y="9376"/>
                </a:cubicBezTo>
                <a:lnTo>
                  <a:pt x="29498" y="8448"/>
                </a:lnTo>
                <a:close/>
                <a:moveTo>
                  <a:pt x="43170" y="8878"/>
                </a:moveTo>
                <a:cubicBezTo>
                  <a:pt x="43244" y="9021"/>
                  <a:pt x="43244" y="9090"/>
                  <a:pt x="43313" y="9233"/>
                </a:cubicBezTo>
                <a:lnTo>
                  <a:pt x="43313" y="9376"/>
                </a:lnTo>
                <a:cubicBezTo>
                  <a:pt x="43244" y="9233"/>
                  <a:pt x="43244" y="9021"/>
                  <a:pt x="43170" y="8878"/>
                </a:cubicBezTo>
                <a:close/>
                <a:moveTo>
                  <a:pt x="49401" y="8947"/>
                </a:moveTo>
                <a:lnTo>
                  <a:pt x="49401" y="9021"/>
                </a:lnTo>
                <a:lnTo>
                  <a:pt x="49401" y="9233"/>
                </a:lnTo>
                <a:cubicBezTo>
                  <a:pt x="49401" y="9164"/>
                  <a:pt x="49327" y="9090"/>
                  <a:pt x="49327" y="9090"/>
                </a:cubicBezTo>
                <a:lnTo>
                  <a:pt x="49327" y="9090"/>
                </a:lnTo>
                <a:cubicBezTo>
                  <a:pt x="49327" y="9164"/>
                  <a:pt x="49327" y="9233"/>
                  <a:pt x="49401" y="9307"/>
                </a:cubicBezTo>
                <a:cubicBezTo>
                  <a:pt x="49327" y="9307"/>
                  <a:pt x="49327" y="9376"/>
                  <a:pt x="49327" y="9376"/>
                </a:cubicBezTo>
                <a:lnTo>
                  <a:pt x="49327" y="9164"/>
                </a:lnTo>
                <a:lnTo>
                  <a:pt x="49327" y="9090"/>
                </a:lnTo>
                <a:cubicBezTo>
                  <a:pt x="49327" y="9021"/>
                  <a:pt x="49401" y="9021"/>
                  <a:pt x="49401" y="8947"/>
                </a:cubicBezTo>
                <a:close/>
                <a:moveTo>
                  <a:pt x="51263" y="9164"/>
                </a:moveTo>
                <a:cubicBezTo>
                  <a:pt x="51263" y="9233"/>
                  <a:pt x="51263" y="9307"/>
                  <a:pt x="51332" y="9376"/>
                </a:cubicBezTo>
                <a:cubicBezTo>
                  <a:pt x="51263" y="9376"/>
                  <a:pt x="51263" y="9307"/>
                  <a:pt x="51188" y="9233"/>
                </a:cubicBezTo>
                <a:cubicBezTo>
                  <a:pt x="51263" y="9233"/>
                  <a:pt x="51263" y="9164"/>
                  <a:pt x="51263" y="9164"/>
                </a:cubicBezTo>
                <a:close/>
                <a:moveTo>
                  <a:pt x="44315" y="8660"/>
                </a:moveTo>
                <a:lnTo>
                  <a:pt x="44315" y="8660"/>
                </a:lnTo>
                <a:cubicBezTo>
                  <a:pt x="44247" y="8803"/>
                  <a:pt x="44247" y="8947"/>
                  <a:pt x="44247" y="9164"/>
                </a:cubicBezTo>
                <a:cubicBezTo>
                  <a:pt x="44103" y="9233"/>
                  <a:pt x="44029" y="9376"/>
                  <a:pt x="43960" y="9451"/>
                </a:cubicBezTo>
                <a:lnTo>
                  <a:pt x="43960" y="9376"/>
                </a:lnTo>
                <a:lnTo>
                  <a:pt x="43960" y="9307"/>
                </a:lnTo>
                <a:cubicBezTo>
                  <a:pt x="44103" y="9021"/>
                  <a:pt x="44247" y="8735"/>
                  <a:pt x="44315" y="8660"/>
                </a:cubicBezTo>
                <a:close/>
                <a:moveTo>
                  <a:pt x="48468" y="6656"/>
                </a:moveTo>
                <a:cubicBezTo>
                  <a:pt x="48542" y="7446"/>
                  <a:pt x="48542" y="8374"/>
                  <a:pt x="48542" y="9164"/>
                </a:cubicBezTo>
                <a:cubicBezTo>
                  <a:pt x="48468" y="9307"/>
                  <a:pt x="48468" y="9376"/>
                  <a:pt x="48399" y="9451"/>
                </a:cubicBezTo>
                <a:cubicBezTo>
                  <a:pt x="48325" y="8878"/>
                  <a:pt x="48256" y="8305"/>
                  <a:pt x="48113" y="7446"/>
                </a:cubicBezTo>
                <a:cubicBezTo>
                  <a:pt x="48181" y="7160"/>
                  <a:pt x="48325" y="6873"/>
                  <a:pt x="48468" y="6656"/>
                </a:cubicBezTo>
                <a:close/>
                <a:moveTo>
                  <a:pt x="38805" y="6730"/>
                </a:moveTo>
                <a:cubicBezTo>
                  <a:pt x="38948" y="7372"/>
                  <a:pt x="39017" y="8087"/>
                  <a:pt x="39092" y="8803"/>
                </a:cubicBezTo>
                <a:lnTo>
                  <a:pt x="38874" y="9021"/>
                </a:lnTo>
                <a:cubicBezTo>
                  <a:pt x="38805" y="8878"/>
                  <a:pt x="38805" y="8660"/>
                  <a:pt x="38731" y="8448"/>
                </a:cubicBezTo>
                <a:lnTo>
                  <a:pt x="38731" y="8448"/>
                </a:lnTo>
                <a:cubicBezTo>
                  <a:pt x="38731" y="8660"/>
                  <a:pt x="38805" y="8878"/>
                  <a:pt x="38805" y="9090"/>
                </a:cubicBezTo>
                <a:cubicBezTo>
                  <a:pt x="38731" y="9307"/>
                  <a:pt x="38588" y="9451"/>
                  <a:pt x="38519" y="9594"/>
                </a:cubicBezTo>
                <a:cubicBezTo>
                  <a:pt x="38444" y="9594"/>
                  <a:pt x="38444" y="9519"/>
                  <a:pt x="38444" y="9451"/>
                </a:cubicBezTo>
                <a:cubicBezTo>
                  <a:pt x="38444" y="9090"/>
                  <a:pt x="38519" y="8660"/>
                  <a:pt x="38519" y="8231"/>
                </a:cubicBezTo>
                <a:lnTo>
                  <a:pt x="38519" y="8231"/>
                </a:lnTo>
                <a:cubicBezTo>
                  <a:pt x="38444" y="8374"/>
                  <a:pt x="38301" y="8660"/>
                  <a:pt x="38233" y="9021"/>
                </a:cubicBezTo>
                <a:cubicBezTo>
                  <a:pt x="38158" y="8878"/>
                  <a:pt x="38089" y="8735"/>
                  <a:pt x="38089" y="8660"/>
                </a:cubicBezTo>
                <a:cubicBezTo>
                  <a:pt x="38015" y="8591"/>
                  <a:pt x="38015" y="8517"/>
                  <a:pt x="38015" y="8448"/>
                </a:cubicBezTo>
                <a:cubicBezTo>
                  <a:pt x="38376" y="7589"/>
                  <a:pt x="38731" y="6873"/>
                  <a:pt x="38805" y="6730"/>
                </a:cubicBezTo>
                <a:close/>
                <a:moveTo>
                  <a:pt x="25701" y="9376"/>
                </a:moveTo>
                <a:cubicBezTo>
                  <a:pt x="25701" y="9519"/>
                  <a:pt x="25701" y="9594"/>
                  <a:pt x="25775" y="9663"/>
                </a:cubicBezTo>
                <a:cubicBezTo>
                  <a:pt x="25701" y="9594"/>
                  <a:pt x="25701" y="9519"/>
                  <a:pt x="25701" y="9451"/>
                </a:cubicBezTo>
                <a:lnTo>
                  <a:pt x="25701" y="9376"/>
                </a:lnTo>
                <a:close/>
                <a:moveTo>
                  <a:pt x="35941" y="8591"/>
                </a:moveTo>
                <a:cubicBezTo>
                  <a:pt x="36010" y="8947"/>
                  <a:pt x="36085" y="9307"/>
                  <a:pt x="36085" y="9663"/>
                </a:cubicBezTo>
                <a:lnTo>
                  <a:pt x="36085" y="9663"/>
                </a:lnTo>
                <a:cubicBezTo>
                  <a:pt x="36010" y="9663"/>
                  <a:pt x="36010" y="9663"/>
                  <a:pt x="36010" y="9594"/>
                </a:cubicBezTo>
                <a:cubicBezTo>
                  <a:pt x="36010" y="9519"/>
                  <a:pt x="36010" y="9451"/>
                  <a:pt x="35941" y="9451"/>
                </a:cubicBezTo>
                <a:lnTo>
                  <a:pt x="35941" y="9519"/>
                </a:lnTo>
                <a:cubicBezTo>
                  <a:pt x="35941" y="9451"/>
                  <a:pt x="35941" y="9376"/>
                  <a:pt x="35867" y="9307"/>
                </a:cubicBezTo>
                <a:cubicBezTo>
                  <a:pt x="35941" y="9090"/>
                  <a:pt x="35941" y="8878"/>
                  <a:pt x="35941" y="8591"/>
                </a:cubicBezTo>
                <a:close/>
                <a:moveTo>
                  <a:pt x="1645" y="8660"/>
                </a:moveTo>
                <a:cubicBezTo>
                  <a:pt x="1719" y="8735"/>
                  <a:pt x="1719" y="8878"/>
                  <a:pt x="1719" y="9021"/>
                </a:cubicBezTo>
                <a:cubicBezTo>
                  <a:pt x="1719" y="9164"/>
                  <a:pt x="1645" y="9307"/>
                  <a:pt x="1645" y="9451"/>
                </a:cubicBezTo>
                <a:lnTo>
                  <a:pt x="1645" y="9663"/>
                </a:lnTo>
                <a:cubicBezTo>
                  <a:pt x="1645" y="9594"/>
                  <a:pt x="1645" y="9519"/>
                  <a:pt x="1576" y="9451"/>
                </a:cubicBezTo>
                <a:lnTo>
                  <a:pt x="1645" y="9376"/>
                </a:lnTo>
                <a:lnTo>
                  <a:pt x="1645" y="8660"/>
                </a:lnTo>
                <a:close/>
                <a:moveTo>
                  <a:pt x="47826" y="8305"/>
                </a:moveTo>
                <a:cubicBezTo>
                  <a:pt x="47826" y="8735"/>
                  <a:pt x="47826" y="9233"/>
                  <a:pt x="47752" y="9594"/>
                </a:cubicBezTo>
                <a:lnTo>
                  <a:pt x="47752" y="9663"/>
                </a:lnTo>
                <a:lnTo>
                  <a:pt x="47683" y="9737"/>
                </a:lnTo>
                <a:cubicBezTo>
                  <a:pt x="47752" y="9451"/>
                  <a:pt x="47752" y="9164"/>
                  <a:pt x="47752" y="8878"/>
                </a:cubicBezTo>
                <a:lnTo>
                  <a:pt x="47752" y="8878"/>
                </a:lnTo>
                <a:cubicBezTo>
                  <a:pt x="47609" y="9021"/>
                  <a:pt x="47540" y="9307"/>
                  <a:pt x="47465" y="9663"/>
                </a:cubicBezTo>
                <a:cubicBezTo>
                  <a:pt x="47540" y="9233"/>
                  <a:pt x="47609" y="8735"/>
                  <a:pt x="47826" y="8305"/>
                </a:cubicBezTo>
                <a:close/>
                <a:moveTo>
                  <a:pt x="51045" y="9737"/>
                </a:moveTo>
                <a:lnTo>
                  <a:pt x="51051" y="9748"/>
                </a:lnTo>
                <a:lnTo>
                  <a:pt x="51051" y="9748"/>
                </a:lnTo>
                <a:cubicBezTo>
                  <a:pt x="51049" y="9744"/>
                  <a:pt x="51047" y="9741"/>
                  <a:pt x="51045" y="9737"/>
                </a:cubicBezTo>
                <a:close/>
                <a:moveTo>
                  <a:pt x="41669" y="9021"/>
                </a:moveTo>
                <a:cubicBezTo>
                  <a:pt x="41738" y="9307"/>
                  <a:pt x="41738" y="9519"/>
                  <a:pt x="41738" y="9737"/>
                </a:cubicBezTo>
                <a:lnTo>
                  <a:pt x="41738" y="9806"/>
                </a:lnTo>
                <a:cubicBezTo>
                  <a:pt x="41669" y="9806"/>
                  <a:pt x="41669" y="9737"/>
                  <a:pt x="41669" y="9737"/>
                </a:cubicBezTo>
                <a:cubicBezTo>
                  <a:pt x="41669" y="9594"/>
                  <a:pt x="41595" y="9519"/>
                  <a:pt x="41526" y="9376"/>
                </a:cubicBezTo>
                <a:cubicBezTo>
                  <a:pt x="41595" y="9233"/>
                  <a:pt x="41669" y="9164"/>
                  <a:pt x="41669" y="9021"/>
                </a:cubicBezTo>
                <a:close/>
                <a:moveTo>
                  <a:pt x="37661" y="9531"/>
                </a:moveTo>
                <a:cubicBezTo>
                  <a:pt x="37660" y="9552"/>
                  <a:pt x="37660" y="9573"/>
                  <a:pt x="37660" y="9594"/>
                </a:cubicBezTo>
                <a:lnTo>
                  <a:pt x="37660" y="9737"/>
                </a:lnTo>
                <a:cubicBezTo>
                  <a:pt x="37660" y="9806"/>
                  <a:pt x="37585" y="9806"/>
                  <a:pt x="37517" y="9880"/>
                </a:cubicBezTo>
                <a:cubicBezTo>
                  <a:pt x="37563" y="9783"/>
                  <a:pt x="37613" y="9651"/>
                  <a:pt x="37661" y="9531"/>
                </a:cubicBezTo>
                <a:close/>
                <a:moveTo>
                  <a:pt x="52408" y="9594"/>
                </a:moveTo>
                <a:cubicBezTo>
                  <a:pt x="52408" y="9663"/>
                  <a:pt x="52408" y="9806"/>
                  <a:pt x="52477" y="9880"/>
                </a:cubicBezTo>
                <a:cubicBezTo>
                  <a:pt x="52477" y="9806"/>
                  <a:pt x="52408" y="9663"/>
                  <a:pt x="52408" y="9594"/>
                </a:cubicBezTo>
                <a:close/>
                <a:moveTo>
                  <a:pt x="108321" y="9451"/>
                </a:moveTo>
                <a:cubicBezTo>
                  <a:pt x="108396" y="9519"/>
                  <a:pt x="108396" y="9594"/>
                  <a:pt x="108464" y="9663"/>
                </a:cubicBezTo>
                <a:cubicBezTo>
                  <a:pt x="108396" y="9737"/>
                  <a:pt x="108321" y="9806"/>
                  <a:pt x="108321" y="9880"/>
                </a:cubicBezTo>
                <a:lnTo>
                  <a:pt x="108321" y="9451"/>
                </a:lnTo>
                <a:close/>
                <a:moveTo>
                  <a:pt x="53124" y="9949"/>
                </a:moveTo>
                <a:lnTo>
                  <a:pt x="53193" y="10023"/>
                </a:lnTo>
                <a:lnTo>
                  <a:pt x="53124" y="10023"/>
                </a:lnTo>
                <a:lnTo>
                  <a:pt x="53124" y="9949"/>
                </a:lnTo>
                <a:close/>
                <a:moveTo>
                  <a:pt x="102525" y="9747"/>
                </a:moveTo>
                <a:cubicBezTo>
                  <a:pt x="102525" y="9813"/>
                  <a:pt x="102521" y="9887"/>
                  <a:pt x="102450" y="10023"/>
                </a:cubicBezTo>
                <a:lnTo>
                  <a:pt x="102450" y="9949"/>
                </a:lnTo>
                <a:cubicBezTo>
                  <a:pt x="102521" y="9883"/>
                  <a:pt x="102525" y="9813"/>
                  <a:pt x="102525" y="9747"/>
                </a:cubicBezTo>
                <a:close/>
                <a:moveTo>
                  <a:pt x="90354" y="10023"/>
                </a:moveTo>
                <a:cubicBezTo>
                  <a:pt x="90353" y="10029"/>
                  <a:pt x="90352" y="10034"/>
                  <a:pt x="90352" y="10039"/>
                </a:cubicBezTo>
                <a:lnTo>
                  <a:pt x="90352" y="10039"/>
                </a:lnTo>
                <a:cubicBezTo>
                  <a:pt x="90354" y="10029"/>
                  <a:pt x="90354" y="10023"/>
                  <a:pt x="90354" y="10023"/>
                </a:cubicBezTo>
                <a:close/>
                <a:moveTo>
                  <a:pt x="41526" y="9519"/>
                </a:moveTo>
                <a:lnTo>
                  <a:pt x="41526" y="9663"/>
                </a:lnTo>
                <a:cubicBezTo>
                  <a:pt x="41526" y="9737"/>
                  <a:pt x="41595" y="9880"/>
                  <a:pt x="41595" y="9949"/>
                </a:cubicBezTo>
                <a:lnTo>
                  <a:pt x="41451" y="10092"/>
                </a:lnTo>
                <a:cubicBezTo>
                  <a:pt x="41451" y="9949"/>
                  <a:pt x="41451" y="9737"/>
                  <a:pt x="41526" y="9519"/>
                </a:cubicBezTo>
                <a:lnTo>
                  <a:pt x="41526" y="9519"/>
                </a:lnTo>
                <a:lnTo>
                  <a:pt x="41451" y="9594"/>
                </a:lnTo>
                <a:lnTo>
                  <a:pt x="41451" y="9519"/>
                </a:lnTo>
                <a:close/>
                <a:moveTo>
                  <a:pt x="51692" y="9880"/>
                </a:moveTo>
                <a:cubicBezTo>
                  <a:pt x="51761" y="9880"/>
                  <a:pt x="51761" y="9949"/>
                  <a:pt x="51761" y="10023"/>
                </a:cubicBezTo>
                <a:lnTo>
                  <a:pt x="51761" y="10092"/>
                </a:lnTo>
                <a:cubicBezTo>
                  <a:pt x="51761" y="10023"/>
                  <a:pt x="51761" y="9949"/>
                  <a:pt x="51692" y="9880"/>
                </a:cubicBezTo>
                <a:close/>
                <a:moveTo>
                  <a:pt x="60141" y="10023"/>
                </a:moveTo>
                <a:cubicBezTo>
                  <a:pt x="60175" y="10057"/>
                  <a:pt x="60192" y="10109"/>
                  <a:pt x="60209" y="10162"/>
                </a:cubicBezTo>
                <a:lnTo>
                  <a:pt x="60209" y="10162"/>
                </a:lnTo>
                <a:cubicBezTo>
                  <a:pt x="60209" y="10089"/>
                  <a:pt x="60208" y="10023"/>
                  <a:pt x="60141" y="10023"/>
                </a:cubicBezTo>
                <a:close/>
                <a:moveTo>
                  <a:pt x="26416" y="9090"/>
                </a:moveTo>
                <a:cubicBezTo>
                  <a:pt x="26491" y="9451"/>
                  <a:pt x="26560" y="9806"/>
                  <a:pt x="26560" y="10167"/>
                </a:cubicBezTo>
                <a:cubicBezTo>
                  <a:pt x="26560" y="10092"/>
                  <a:pt x="26491" y="9949"/>
                  <a:pt x="26416" y="9880"/>
                </a:cubicBezTo>
                <a:cubicBezTo>
                  <a:pt x="26416" y="9806"/>
                  <a:pt x="26416" y="9663"/>
                  <a:pt x="26348" y="9594"/>
                </a:cubicBezTo>
                <a:cubicBezTo>
                  <a:pt x="26416" y="9451"/>
                  <a:pt x="26416" y="9233"/>
                  <a:pt x="26416" y="9090"/>
                </a:cubicBezTo>
                <a:close/>
                <a:moveTo>
                  <a:pt x="102382" y="10023"/>
                </a:moveTo>
                <a:cubicBezTo>
                  <a:pt x="102450" y="10023"/>
                  <a:pt x="102450" y="10092"/>
                  <a:pt x="102450" y="10092"/>
                </a:cubicBezTo>
                <a:lnTo>
                  <a:pt x="102450" y="10167"/>
                </a:lnTo>
                <a:cubicBezTo>
                  <a:pt x="102382" y="10092"/>
                  <a:pt x="102382" y="10092"/>
                  <a:pt x="102382" y="10023"/>
                </a:cubicBezTo>
                <a:close/>
                <a:moveTo>
                  <a:pt x="89351" y="10092"/>
                </a:moveTo>
                <a:lnTo>
                  <a:pt x="89351" y="10310"/>
                </a:lnTo>
                <a:cubicBezTo>
                  <a:pt x="89351" y="10235"/>
                  <a:pt x="89351" y="10235"/>
                  <a:pt x="89277" y="10167"/>
                </a:cubicBezTo>
                <a:cubicBezTo>
                  <a:pt x="89277" y="10167"/>
                  <a:pt x="89351" y="10167"/>
                  <a:pt x="89351" y="10092"/>
                </a:cubicBezTo>
                <a:close/>
                <a:moveTo>
                  <a:pt x="51188" y="9376"/>
                </a:moveTo>
                <a:lnTo>
                  <a:pt x="51406" y="10023"/>
                </a:lnTo>
                <a:cubicBezTo>
                  <a:pt x="51332" y="10023"/>
                  <a:pt x="51332" y="10092"/>
                  <a:pt x="51263" y="10167"/>
                </a:cubicBezTo>
                <a:lnTo>
                  <a:pt x="51051" y="9748"/>
                </a:lnTo>
                <a:lnTo>
                  <a:pt x="51051" y="9748"/>
                </a:lnTo>
                <a:cubicBezTo>
                  <a:pt x="51120" y="9888"/>
                  <a:pt x="51121" y="10027"/>
                  <a:pt x="51188" y="10167"/>
                </a:cubicBezTo>
                <a:lnTo>
                  <a:pt x="50976" y="10378"/>
                </a:lnTo>
                <a:lnTo>
                  <a:pt x="50976" y="10235"/>
                </a:lnTo>
                <a:cubicBezTo>
                  <a:pt x="50976" y="10092"/>
                  <a:pt x="51045" y="9949"/>
                  <a:pt x="51045" y="9737"/>
                </a:cubicBezTo>
                <a:cubicBezTo>
                  <a:pt x="51120" y="9594"/>
                  <a:pt x="51120" y="9519"/>
                  <a:pt x="51188" y="9376"/>
                </a:cubicBezTo>
                <a:close/>
                <a:moveTo>
                  <a:pt x="112617" y="10378"/>
                </a:moveTo>
                <a:cubicBezTo>
                  <a:pt x="112617" y="10378"/>
                  <a:pt x="112617" y="10378"/>
                  <a:pt x="112617" y="10378"/>
                </a:cubicBezTo>
                <a:lnTo>
                  <a:pt x="112617" y="10378"/>
                </a:lnTo>
                <a:close/>
                <a:moveTo>
                  <a:pt x="112617" y="10378"/>
                </a:moveTo>
                <a:cubicBezTo>
                  <a:pt x="112617" y="10378"/>
                  <a:pt x="112617" y="10378"/>
                  <a:pt x="112617" y="10378"/>
                </a:cubicBezTo>
                <a:lnTo>
                  <a:pt x="112617" y="10378"/>
                </a:lnTo>
                <a:close/>
                <a:moveTo>
                  <a:pt x="82621" y="10235"/>
                </a:moveTo>
                <a:cubicBezTo>
                  <a:pt x="82644" y="10302"/>
                  <a:pt x="82666" y="10366"/>
                  <a:pt x="82688" y="10429"/>
                </a:cubicBezTo>
                <a:lnTo>
                  <a:pt x="82688" y="10429"/>
                </a:lnTo>
                <a:cubicBezTo>
                  <a:pt x="82668" y="10361"/>
                  <a:pt x="82646" y="10296"/>
                  <a:pt x="82621" y="10235"/>
                </a:cubicBezTo>
                <a:close/>
                <a:moveTo>
                  <a:pt x="45031" y="8517"/>
                </a:moveTo>
                <a:cubicBezTo>
                  <a:pt x="45031" y="9164"/>
                  <a:pt x="45031" y="9806"/>
                  <a:pt x="44962" y="10453"/>
                </a:cubicBezTo>
                <a:lnTo>
                  <a:pt x="44888" y="10378"/>
                </a:lnTo>
                <a:cubicBezTo>
                  <a:pt x="44962" y="9880"/>
                  <a:pt x="44962" y="9233"/>
                  <a:pt x="45031" y="8517"/>
                </a:cubicBezTo>
                <a:close/>
                <a:moveTo>
                  <a:pt x="112044" y="6656"/>
                </a:moveTo>
                <a:cubicBezTo>
                  <a:pt x="112405" y="7372"/>
                  <a:pt x="112617" y="8231"/>
                  <a:pt x="112760" y="9164"/>
                </a:cubicBezTo>
                <a:cubicBezTo>
                  <a:pt x="112548" y="9233"/>
                  <a:pt x="112405" y="9451"/>
                  <a:pt x="112262" y="9663"/>
                </a:cubicBezTo>
                <a:cubicBezTo>
                  <a:pt x="112044" y="9880"/>
                  <a:pt x="111901" y="10167"/>
                  <a:pt x="111758" y="10453"/>
                </a:cubicBezTo>
                <a:lnTo>
                  <a:pt x="111758" y="10378"/>
                </a:lnTo>
                <a:cubicBezTo>
                  <a:pt x="111832" y="10023"/>
                  <a:pt x="111832" y="9519"/>
                  <a:pt x="111832" y="9021"/>
                </a:cubicBezTo>
                <a:cubicBezTo>
                  <a:pt x="111975" y="8878"/>
                  <a:pt x="112044" y="8735"/>
                  <a:pt x="112044" y="8735"/>
                </a:cubicBezTo>
                <a:lnTo>
                  <a:pt x="112044" y="8735"/>
                </a:lnTo>
                <a:lnTo>
                  <a:pt x="111901" y="8878"/>
                </a:lnTo>
                <a:cubicBezTo>
                  <a:pt x="111901" y="8162"/>
                  <a:pt x="111975" y="7446"/>
                  <a:pt x="112044" y="6656"/>
                </a:cubicBezTo>
                <a:close/>
                <a:moveTo>
                  <a:pt x="70021" y="10235"/>
                </a:moveTo>
                <a:lnTo>
                  <a:pt x="70021" y="10522"/>
                </a:lnTo>
                <a:cubicBezTo>
                  <a:pt x="70021" y="10453"/>
                  <a:pt x="69946" y="10453"/>
                  <a:pt x="69946" y="10453"/>
                </a:cubicBezTo>
                <a:cubicBezTo>
                  <a:pt x="69946" y="10378"/>
                  <a:pt x="70021" y="10310"/>
                  <a:pt x="70021" y="10235"/>
                </a:cubicBezTo>
                <a:close/>
                <a:moveTo>
                  <a:pt x="104885" y="10378"/>
                </a:moveTo>
                <a:lnTo>
                  <a:pt x="104885" y="10522"/>
                </a:lnTo>
                <a:cubicBezTo>
                  <a:pt x="104885" y="10522"/>
                  <a:pt x="104816" y="10522"/>
                  <a:pt x="104816" y="10453"/>
                </a:cubicBezTo>
                <a:cubicBezTo>
                  <a:pt x="104885" y="10453"/>
                  <a:pt x="104885" y="10453"/>
                  <a:pt x="104885" y="10378"/>
                </a:cubicBezTo>
                <a:close/>
                <a:moveTo>
                  <a:pt x="92713" y="10453"/>
                </a:moveTo>
                <a:cubicBezTo>
                  <a:pt x="92729" y="10487"/>
                  <a:pt x="92743" y="10521"/>
                  <a:pt x="92758" y="10554"/>
                </a:cubicBezTo>
                <a:lnTo>
                  <a:pt x="92758" y="10554"/>
                </a:lnTo>
                <a:cubicBezTo>
                  <a:pt x="92745" y="10520"/>
                  <a:pt x="92730" y="10486"/>
                  <a:pt x="92713" y="10453"/>
                </a:cubicBezTo>
                <a:close/>
                <a:moveTo>
                  <a:pt x="110687" y="9949"/>
                </a:moveTo>
                <a:cubicBezTo>
                  <a:pt x="110687" y="10023"/>
                  <a:pt x="110612" y="10167"/>
                  <a:pt x="110612" y="10235"/>
                </a:cubicBezTo>
                <a:cubicBezTo>
                  <a:pt x="110543" y="10378"/>
                  <a:pt x="110469" y="10453"/>
                  <a:pt x="110400" y="10596"/>
                </a:cubicBezTo>
                <a:cubicBezTo>
                  <a:pt x="110469" y="10378"/>
                  <a:pt x="110612" y="10167"/>
                  <a:pt x="110687" y="9949"/>
                </a:cubicBezTo>
                <a:close/>
                <a:moveTo>
                  <a:pt x="54270" y="10092"/>
                </a:moveTo>
                <a:cubicBezTo>
                  <a:pt x="54339" y="10235"/>
                  <a:pt x="54413" y="10378"/>
                  <a:pt x="54413" y="10522"/>
                </a:cubicBezTo>
                <a:lnTo>
                  <a:pt x="54270" y="10665"/>
                </a:lnTo>
                <a:lnTo>
                  <a:pt x="54270" y="10092"/>
                </a:lnTo>
                <a:close/>
                <a:moveTo>
                  <a:pt x="67512" y="9594"/>
                </a:moveTo>
                <a:cubicBezTo>
                  <a:pt x="67655" y="9880"/>
                  <a:pt x="67655" y="10092"/>
                  <a:pt x="67730" y="10378"/>
                </a:cubicBezTo>
                <a:cubicBezTo>
                  <a:pt x="67730" y="10453"/>
                  <a:pt x="67655" y="10522"/>
                  <a:pt x="67655" y="10665"/>
                </a:cubicBezTo>
                <a:cubicBezTo>
                  <a:pt x="67586" y="10522"/>
                  <a:pt x="67586" y="10378"/>
                  <a:pt x="67512" y="10167"/>
                </a:cubicBezTo>
                <a:lnTo>
                  <a:pt x="67512" y="9594"/>
                </a:lnTo>
                <a:close/>
                <a:moveTo>
                  <a:pt x="87272" y="10522"/>
                </a:moveTo>
                <a:cubicBezTo>
                  <a:pt x="87272" y="10596"/>
                  <a:pt x="87272" y="10665"/>
                  <a:pt x="87347" y="10665"/>
                </a:cubicBezTo>
                <a:cubicBezTo>
                  <a:pt x="87347" y="10596"/>
                  <a:pt x="87272" y="10522"/>
                  <a:pt x="87272" y="10522"/>
                </a:cubicBezTo>
                <a:close/>
                <a:moveTo>
                  <a:pt x="104598" y="10310"/>
                </a:moveTo>
                <a:lnTo>
                  <a:pt x="104598" y="10453"/>
                </a:lnTo>
                <a:cubicBezTo>
                  <a:pt x="104598" y="10453"/>
                  <a:pt x="104598" y="10522"/>
                  <a:pt x="104530" y="10596"/>
                </a:cubicBezTo>
                <a:lnTo>
                  <a:pt x="104455" y="10665"/>
                </a:lnTo>
                <a:cubicBezTo>
                  <a:pt x="104530" y="10596"/>
                  <a:pt x="104530" y="10453"/>
                  <a:pt x="104598" y="10310"/>
                </a:cubicBezTo>
                <a:close/>
                <a:moveTo>
                  <a:pt x="112760" y="9233"/>
                </a:moveTo>
                <a:cubicBezTo>
                  <a:pt x="112760" y="9376"/>
                  <a:pt x="112835" y="9519"/>
                  <a:pt x="112835" y="9737"/>
                </a:cubicBezTo>
                <a:cubicBezTo>
                  <a:pt x="112835" y="9949"/>
                  <a:pt x="112760" y="10167"/>
                  <a:pt x="112760" y="10378"/>
                </a:cubicBezTo>
                <a:cubicBezTo>
                  <a:pt x="112691" y="10453"/>
                  <a:pt x="112691" y="10522"/>
                  <a:pt x="112617" y="10596"/>
                </a:cubicBezTo>
                <a:lnTo>
                  <a:pt x="112617" y="10378"/>
                </a:lnTo>
                <a:cubicBezTo>
                  <a:pt x="112617" y="10453"/>
                  <a:pt x="112548" y="10596"/>
                  <a:pt x="112474" y="10665"/>
                </a:cubicBezTo>
                <a:cubicBezTo>
                  <a:pt x="112474" y="10596"/>
                  <a:pt x="112405" y="10596"/>
                  <a:pt x="112405" y="10522"/>
                </a:cubicBezTo>
                <a:cubicBezTo>
                  <a:pt x="112474" y="10092"/>
                  <a:pt x="112617" y="9663"/>
                  <a:pt x="112760" y="9233"/>
                </a:cubicBezTo>
                <a:close/>
                <a:moveTo>
                  <a:pt x="40020" y="8660"/>
                </a:moveTo>
                <a:cubicBezTo>
                  <a:pt x="40094" y="8947"/>
                  <a:pt x="40163" y="9233"/>
                  <a:pt x="40163" y="9594"/>
                </a:cubicBezTo>
                <a:cubicBezTo>
                  <a:pt x="40094" y="9949"/>
                  <a:pt x="40094" y="10310"/>
                  <a:pt x="40020" y="10665"/>
                </a:cubicBezTo>
                <a:cubicBezTo>
                  <a:pt x="40020" y="10739"/>
                  <a:pt x="39951" y="10739"/>
                  <a:pt x="39951" y="10739"/>
                </a:cubicBezTo>
                <a:cubicBezTo>
                  <a:pt x="39951" y="10665"/>
                  <a:pt x="39876" y="10522"/>
                  <a:pt x="39876" y="10378"/>
                </a:cubicBezTo>
                <a:cubicBezTo>
                  <a:pt x="39950" y="9886"/>
                  <a:pt x="39951" y="9322"/>
                  <a:pt x="40017" y="8756"/>
                </a:cubicBezTo>
                <a:lnTo>
                  <a:pt x="40017" y="8756"/>
                </a:lnTo>
                <a:cubicBezTo>
                  <a:pt x="40005" y="8804"/>
                  <a:pt x="39951" y="8812"/>
                  <a:pt x="39951" y="8877"/>
                </a:cubicBezTo>
                <a:lnTo>
                  <a:pt x="39951" y="8877"/>
                </a:lnTo>
                <a:cubicBezTo>
                  <a:pt x="39951" y="8803"/>
                  <a:pt x="40020" y="8734"/>
                  <a:pt x="40020" y="8660"/>
                </a:cubicBezTo>
                <a:close/>
                <a:moveTo>
                  <a:pt x="47683" y="10310"/>
                </a:moveTo>
                <a:lnTo>
                  <a:pt x="47683" y="10808"/>
                </a:lnTo>
                <a:lnTo>
                  <a:pt x="47609" y="10808"/>
                </a:lnTo>
                <a:lnTo>
                  <a:pt x="47609" y="10739"/>
                </a:lnTo>
                <a:cubicBezTo>
                  <a:pt x="47609" y="10596"/>
                  <a:pt x="47683" y="10453"/>
                  <a:pt x="47683" y="10310"/>
                </a:cubicBezTo>
                <a:close/>
                <a:moveTo>
                  <a:pt x="107680" y="10092"/>
                </a:moveTo>
                <a:lnTo>
                  <a:pt x="107680" y="10378"/>
                </a:lnTo>
                <a:cubicBezTo>
                  <a:pt x="107680" y="10453"/>
                  <a:pt x="107680" y="10522"/>
                  <a:pt x="107748" y="10596"/>
                </a:cubicBezTo>
                <a:cubicBezTo>
                  <a:pt x="107680" y="10665"/>
                  <a:pt x="107605" y="10739"/>
                  <a:pt x="107605" y="10808"/>
                </a:cubicBezTo>
                <a:cubicBezTo>
                  <a:pt x="107605" y="10596"/>
                  <a:pt x="107605" y="10378"/>
                  <a:pt x="107680" y="10092"/>
                </a:cubicBezTo>
                <a:close/>
                <a:moveTo>
                  <a:pt x="22550" y="9376"/>
                </a:moveTo>
                <a:cubicBezTo>
                  <a:pt x="22550" y="9880"/>
                  <a:pt x="22550" y="10378"/>
                  <a:pt x="22482" y="10883"/>
                </a:cubicBezTo>
                <a:cubicBezTo>
                  <a:pt x="22482" y="10739"/>
                  <a:pt x="22482" y="10665"/>
                  <a:pt x="22407" y="10522"/>
                </a:cubicBezTo>
                <a:cubicBezTo>
                  <a:pt x="22407" y="10378"/>
                  <a:pt x="22482" y="10235"/>
                  <a:pt x="22482" y="10167"/>
                </a:cubicBezTo>
                <a:cubicBezTo>
                  <a:pt x="22482" y="9880"/>
                  <a:pt x="22482" y="9663"/>
                  <a:pt x="22550" y="9376"/>
                </a:cubicBezTo>
                <a:close/>
                <a:moveTo>
                  <a:pt x="51406" y="10092"/>
                </a:moveTo>
                <a:cubicBezTo>
                  <a:pt x="51475" y="10310"/>
                  <a:pt x="51475" y="10453"/>
                  <a:pt x="51549" y="10665"/>
                </a:cubicBezTo>
                <a:cubicBezTo>
                  <a:pt x="51475" y="10739"/>
                  <a:pt x="51475" y="10808"/>
                  <a:pt x="51475" y="10883"/>
                </a:cubicBezTo>
                <a:cubicBezTo>
                  <a:pt x="51406" y="10665"/>
                  <a:pt x="51332" y="10522"/>
                  <a:pt x="51263" y="10310"/>
                </a:cubicBezTo>
                <a:cubicBezTo>
                  <a:pt x="51332" y="10167"/>
                  <a:pt x="51406" y="10167"/>
                  <a:pt x="51406" y="10092"/>
                </a:cubicBezTo>
                <a:close/>
                <a:moveTo>
                  <a:pt x="51618" y="10808"/>
                </a:moveTo>
                <a:lnTo>
                  <a:pt x="51618" y="10883"/>
                </a:lnTo>
                <a:lnTo>
                  <a:pt x="51549" y="10883"/>
                </a:lnTo>
                <a:lnTo>
                  <a:pt x="51549" y="10808"/>
                </a:lnTo>
                <a:close/>
                <a:moveTo>
                  <a:pt x="112405" y="10596"/>
                </a:moveTo>
                <a:cubicBezTo>
                  <a:pt x="112405" y="10596"/>
                  <a:pt x="112405" y="10665"/>
                  <a:pt x="112474" y="10739"/>
                </a:cubicBezTo>
                <a:cubicBezTo>
                  <a:pt x="112474" y="10808"/>
                  <a:pt x="112405" y="10808"/>
                  <a:pt x="112405" y="10883"/>
                </a:cubicBezTo>
                <a:cubicBezTo>
                  <a:pt x="112405" y="10808"/>
                  <a:pt x="112330" y="10739"/>
                  <a:pt x="112330" y="10665"/>
                </a:cubicBezTo>
                <a:cubicBezTo>
                  <a:pt x="112330" y="10665"/>
                  <a:pt x="112330" y="10596"/>
                  <a:pt x="112405" y="10596"/>
                </a:cubicBezTo>
                <a:close/>
                <a:moveTo>
                  <a:pt x="97582" y="10883"/>
                </a:moveTo>
                <a:lnTo>
                  <a:pt x="97582" y="10951"/>
                </a:lnTo>
                <a:cubicBezTo>
                  <a:pt x="97582" y="10883"/>
                  <a:pt x="97582" y="10883"/>
                  <a:pt x="97513" y="10883"/>
                </a:cubicBezTo>
                <a:close/>
                <a:moveTo>
                  <a:pt x="101379" y="10522"/>
                </a:moveTo>
                <a:cubicBezTo>
                  <a:pt x="101379" y="10596"/>
                  <a:pt x="101448" y="10665"/>
                  <a:pt x="101448" y="10808"/>
                </a:cubicBezTo>
                <a:lnTo>
                  <a:pt x="101305" y="10951"/>
                </a:lnTo>
                <a:cubicBezTo>
                  <a:pt x="101305" y="10883"/>
                  <a:pt x="101305" y="10808"/>
                  <a:pt x="101236" y="10739"/>
                </a:cubicBezTo>
                <a:cubicBezTo>
                  <a:pt x="101305" y="10665"/>
                  <a:pt x="101305" y="10596"/>
                  <a:pt x="101379" y="10522"/>
                </a:cubicBezTo>
                <a:close/>
                <a:moveTo>
                  <a:pt x="106677" y="10665"/>
                </a:moveTo>
                <a:lnTo>
                  <a:pt x="106677" y="10808"/>
                </a:lnTo>
                <a:lnTo>
                  <a:pt x="106677" y="10951"/>
                </a:lnTo>
                <a:cubicBezTo>
                  <a:pt x="106677" y="10883"/>
                  <a:pt x="106603" y="10883"/>
                  <a:pt x="106603" y="10808"/>
                </a:cubicBezTo>
                <a:cubicBezTo>
                  <a:pt x="106677" y="10739"/>
                  <a:pt x="106677" y="10739"/>
                  <a:pt x="106677" y="10665"/>
                </a:cubicBezTo>
                <a:close/>
                <a:moveTo>
                  <a:pt x="26491" y="10378"/>
                </a:moveTo>
                <a:lnTo>
                  <a:pt x="26491" y="10378"/>
                </a:lnTo>
                <a:cubicBezTo>
                  <a:pt x="26560" y="10522"/>
                  <a:pt x="26560" y="10596"/>
                  <a:pt x="26560" y="10739"/>
                </a:cubicBezTo>
                <a:lnTo>
                  <a:pt x="26560" y="11026"/>
                </a:lnTo>
                <a:cubicBezTo>
                  <a:pt x="26560" y="10808"/>
                  <a:pt x="26491" y="10596"/>
                  <a:pt x="26491" y="10378"/>
                </a:cubicBezTo>
                <a:close/>
                <a:moveTo>
                  <a:pt x="52552" y="10310"/>
                </a:moveTo>
                <a:lnTo>
                  <a:pt x="52552" y="10453"/>
                </a:lnTo>
                <a:cubicBezTo>
                  <a:pt x="52552" y="10596"/>
                  <a:pt x="52477" y="10739"/>
                  <a:pt x="52477" y="10883"/>
                </a:cubicBezTo>
                <a:cubicBezTo>
                  <a:pt x="52477" y="10883"/>
                  <a:pt x="52408" y="10951"/>
                  <a:pt x="52408" y="11026"/>
                </a:cubicBezTo>
                <a:cubicBezTo>
                  <a:pt x="52334" y="10951"/>
                  <a:pt x="52334" y="10883"/>
                  <a:pt x="52265" y="10808"/>
                </a:cubicBezTo>
                <a:cubicBezTo>
                  <a:pt x="52334" y="10665"/>
                  <a:pt x="52477" y="10453"/>
                  <a:pt x="52552" y="10310"/>
                </a:cubicBezTo>
                <a:close/>
                <a:moveTo>
                  <a:pt x="37660" y="9880"/>
                </a:moveTo>
                <a:cubicBezTo>
                  <a:pt x="37660" y="10310"/>
                  <a:pt x="37585" y="10739"/>
                  <a:pt x="37517" y="11094"/>
                </a:cubicBezTo>
                <a:cubicBezTo>
                  <a:pt x="37517" y="10951"/>
                  <a:pt x="37442" y="10808"/>
                  <a:pt x="37373" y="10596"/>
                </a:cubicBezTo>
                <a:lnTo>
                  <a:pt x="37373" y="10453"/>
                </a:lnTo>
                <a:cubicBezTo>
                  <a:pt x="37585" y="10092"/>
                  <a:pt x="37585" y="10023"/>
                  <a:pt x="37660" y="9880"/>
                </a:cubicBezTo>
                <a:close/>
                <a:moveTo>
                  <a:pt x="40020" y="10808"/>
                </a:moveTo>
                <a:cubicBezTo>
                  <a:pt x="39951" y="10883"/>
                  <a:pt x="39951" y="11026"/>
                  <a:pt x="39951" y="11094"/>
                </a:cubicBezTo>
                <a:lnTo>
                  <a:pt x="39951" y="10883"/>
                </a:lnTo>
                <a:lnTo>
                  <a:pt x="40020" y="10808"/>
                </a:lnTo>
                <a:close/>
                <a:moveTo>
                  <a:pt x="55845" y="10808"/>
                </a:moveTo>
                <a:lnTo>
                  <a:pt x="55845" y="10951"/>
                </a:lnTo>
                <a:cubicBezTo>
                  <a:pt x="55845" y="11026"/>
                  <a:pt x="55845" y="11026"/>
                  <a:pt x="55770" y="11094"/>
                </a:cubicBezTo>
                <a:lnTo>
                  <a:pt x="55770" y="11026"/>
                </a:lnTo>
                <a:cubicBezTo>
                  <a:pt x="55770" y="10951"/>
                  <a:pt x="55845" y="10883"/>
                  <a:pt x="55845" y="10808"/>
                </a:cubicBezTo>
                <a:close/>
                <a:moveTo>
                  <a:pt x="58566" y="10596"/>
                </a:moveTo>
                <a:cubicBezTo>
                  <a:pt x="58566" y="10739"/>
                  <a:pt x="58565" y="10883"/>
                  <a:pt x="58491" y="11094"/>
                </a:cubicBezTo>
                <a:cubicBezTo>
                  <a:pt x="58491" y="11026"/>
                  <a:pt x="58491" y="10951"/>
                  <a:pt x="58422" y="10883"/>
                </a:cubicBezTo>
                <a:cubicBezTo>
                  <a:pt x="58491" y="10808"/>
                  <a:pt x="58565" y="10665"/>
                  <a:pt x="58566" y="10596"/>
                </a:cubicBezTo>
                <a:close/>
                <a:moveTo>
                  <a:pt x="51188" y="10453"/>
                </a:moveTo>
                <a:cubicBezTo>
                  <a:pt x="51263" y="10665"/>
                  <a:pt x="51263" y="10883"/>
                  <a:pt x="51263" y="11094"/>
                </a:cubicBezTo>
                <a:lnTo>
                  <a:pt x="51263" y="11169"/>
                </a:lnTo>
                <a:cubicBezTo>
                  <a:pt x="51188" y="11026"/>
                  <a:pt x="51120" y="10883"/>
                  <a:pt x="51120" y="10665"/>
                </a:cubicBezTo>
                <a:cubicBezTo>
                  <a:pt x="51120" y="10596"/>
                  <a:pt x="51188" y="10522"/>
                  <a:pt x="51188" y="10453"/>
                </a:cubicBezTo>
                <a:close/>
                <a:moveTo>
                  <a:pt x="98566" y="8591"/>
                </a:moveTo>
                <a:cubicBezTo>
                  <a:pt x="98357" y="9158"/>
                  <a:pt x="98186" y="10018"/>
                  <a:pt x="98011" y="10883"/>
                </a:cubicBezTo>
                <a:cubicBezTo>
                  <a:pt x="97943" y="10951"/>
                  <a:pt x="97943" y="11026"/>
                  <a:pt x="97868" y="11094"/>
                </a:cubicBezTo>
                <a:lnTo>
                  <a:pt x="97868" y="11169"/>
                </a:lnTo>
                <a:cubicBezTo>
                  <a:pt x="97800" y="11169"/>
                  <a:pt x="97800" y="11169"/>
                  <a:pt x="97800" y="11094"/>
                </a:cubicBezTo>
                <a:cubicBezTo>
                  <a:pt x="97800" y="10808"/>
                  <a:pt x="97868" y="10522"/>
                  <a:pt x="97868" y="10235"/>
                </a:cubicBezTo>
                <a:lnTo>
                  <a:pt x="97868" y="10235"/>
                </a:lnTo>
                <a:cubicBezTo>
                  <a:pt x="97800" y="10378"/>
                  <a:pt x="97656" y="10596"/>
                  <a:pt x="97582" y="10808"/>
                </a:cubicBezTo>
                <a:cubicBezTo>
                  <a:pt x="97800" y="10167"/>
                  <a:pt x="98155" y="9519"/>
                  <a:pt x="98372" y="8947"/>
                </a:cubicBezTo>
                <a:cubicBezTo>
                  <a:pt x="98446" y="8818"/>
                  <a:pt x="98511" y="8698"/>
                  <a:pt x="98566" y="8591"/>
                </a:cubicBezTo>
                <a:close/>
                <a:moveTo>
                  <a:pt x="106534" y="10883"/>
                </a:moveTo>
                <a:lnTo>
                  <a:pt x="106603" y="10951"/>
                </a:lnTo>
                <a:lnTo>
                  <a:pt x="106603" y="11094"/>
                </a:lnTo>
                <a:lnTo>
                  <a:pt x="106534" y="11169"/>
                </a:lnTo>
                <a:lnTo>
                  <a:pt x="106534" y="11094"/>
                </a:lnTo>
                <a:cubicBezTo>
                  <a:pt x="106534" y="11094"/>
                  <a:pt x="106603" y="11026"/>
                  <a:pt x="106603" y="10951"/>
                </a:cubicBezTo>
                <a:lnTo>
                  <a:pt x="106603" y="10951"/>
                </a:lnTo>
                <a:cubicBezTo>
                  <a:pt x="106603" y="10951"/>
                  <a:pt x="106534" y="11026"/>
                  <a:pt x="106460" y="11026"/>
                </a:cubicBezTo>
                <a:cubicBezTo>
                  <a:pt x="106534" y="11026"/>
                  <a:pt x="106534" y="10951"/>
                  <a:pt x="106534" y="10883"/>
                </a:cubicBezTo>
                <a:close/>
                <a:moveTo>
                  <a:pt x="102095" y="10596"/>
                </a:moveTo>
                <a:lnTo>
                  <a:pt x="102095" y="11094"/>
                </a:lnTo>
                <a:lnTo>
                  <a:pt x="101952" y="11238"/>
                </a:lnTo>
                <a:cubicBezTo>
                  <a:pt x="101952" y="11169"/>
                  <a:pt x="101878" y="11094"/>
                  <a:pt x="101878" y="11026"/>
                </a:cubicBezTo>
                <a:lnTo>
                  <a:pt x="102095" y="10596"/>
                </a:lnTo>
                <a:close/>
                <a:moveTo>
                  <a:pt x="87988" y="11238"/>
                </a:moveTo>
                <a:cubicBezTo>
                  <a:pt x="87988" y="11238"/>
                  <a:pt x="87988" y="11238"/>
                  <a:pt x="87988" y="11238"/>
                </a:cubicBezTo>
                <a:lnTo>
                  <a:pt x="87988" y="11238"/>
                </a:lnTo>
                <a:close/>
                <a:moveTo>
                  <a:pt x="78898" y="10739"/>
                </a:moveTo>
                <a:cubicBezTo>
                  <a:pt x="78898" y="10808"/>
                  <a:pt x="78967" y="10883"/>
                  <a:pt x="78967" y="10883"/>
                </a:cubicBezTo>
                <a:cubicBezTo>
                  <a:pt x="78898" y="11026"/>
                  <a:pt x="78824" y="11094"/>
                  <a:pt x="78824" y="11238"/>
                </a:cubicBezTo>
                <a:lnTo>
                  <a:pt x="78824" y="11312"/>
                </a:lnTo>
                <a:cubicBezTo>
                  <a:pt x="78755" y="11238"/>
                  <a:pt x="78755" y="11169"/>
                  <a:pt x="78755" y="11094"/>
                </a:cubicBezTo>
                <a:cubicBezTo>
                  <a:pt x="78824" y="11026"/>
                  <a:pt x="78824" y="10883"/>
                  <a:pt x="78898" y="10739"/>
                </a:cubicBezTo>
                <a:close/>
                <a:moveTo>
                  <a:pt x="104741" y="10739"/>
                </a:moveTo>
                <a:lnTo>
                  <a:pt x="104741" y="10883"/>
                </a:lnTo>
                <a:lnTo>
                  <a:pt x="104741" y="11169"/>
                </a:lnTo>
                <a:cubicBezTo>
                  <a:pt x="104673" y="11238"/>
                  <a:pt x="104598" y="11238"/>
                  <a:pt x="104598" y="11312"/>
                </a:cubicBezTo>
                <a:lnTo>
                  <a:pt x="104598" y="10883"/>
                </a:lnTo>
                <a:cubicBezTo>
                  <a:pt x="104673" y="10808"/>
                  <a:pt x="104673" y="10739"/>
                  <a:pt x="104741" y="10739"/>
                </a:cubicBezTo>
                <a:close/>
                <a:moveTo>
                  <a:pt x="106460" y="11169"/>
                </a:moveTo>
                <a:lnTo>
                  <a:pt x="106460" y="11238"/>
                </a:lnTo>
                <a:lnTo>
                  <a:pt x="106391" y="11312"/>
                </a:lnTo>
                <a:cubicBezTo>
                  <a:pt x="106460" y="11238"/>
                  <a:pt x="106460" y="11238"/>
                  <a:pt x="106460" y="11169"/>
                </a:cubicBezTo>
                <a:close/>
                <a:moveTo>
                  <a:pt x="108539" y="10092"/>
                </a:moveTo>
                <a:cubicBezTo>
                  <a:pt x="108608" y="10092"/>
                  <a:pt x="108608" y="10167"/>
                  <a:pt x="108608" y="10167"/>
                </a:cubicBezTo>
                <a:lnTo>
                  <a:pt x="108608" y="11312"/>
                </a:lnTo>
                <a:cubicBezTo>
                  <a:pt x="108539" y="11094"/>
                  <a:pt x="108396" y="10883"/>
                  <a:pt x="108321" y="10596"/>
                </a:cubicBezTo>
                <a:cubicBezTo>
                  <a:pt x="108396" y="10378"/>
                  <a:pt x="108464" y="10235"/>
                  <a:pt x="108539" y="10092"/>
                </a:cubicBezTo>
                <a:close/>
                <a:moveTo>
                  <a:pt x="53983" y="9307"/>
                </a:moveTo>
                <a:lnTo>
                  <a:pt x="54052" y="9376"/>
                </a:lnTo>
                <a:cubicBezTo>
                  <a:pt x="53909" y="9949"/>
                  <a:pt x="53766" y="10665"/>
                  <a:pt x="53623" y="11381"/>
                </a:cubicBezTo>
                <a:cubicBezTo>
                  <a:pt x="53623" y="10883"/>
                  <a:pt x="53697" y="10378"/>
                  <a:pt x="53766" y="9806"/>
                </a:cubicBezTo>
                <a:cubicBezTo>
                  <a:pt x="53909" y="9451"/>
                  <a:pt x="53909" y="9451"/>
                  <a:pt x="53983" y="9307"/>
                </a:cubicBezTo>
                <a:close/>
                <a:moveTo>
                  <a:pt x="61000" y="11169"/>
                </a:moveTo>
                <a:lnTo>
                  <a:pt x="61000" y="11238"/>
                </a:lnTo>
                <a:lnTo>
                  <a:pt x="60857" y="11381"/>
                </a:lnTo>
                <a:cubicBezTo>
                  <a:pt x="60925" y="11312"/>
                  <a:pt x="60925" y="11238"/>
                  <a:pt x="61000" y="11169"/>
                </a:cubicBezTo>
                <a:close/>
                <a:moveTo>
                  <a:pt x="67873" y="10883"/>
                </a:moveTo>
                <a:cubicBezTo>
                  <a:pt x="67873" y="10951"/>
                  <a:pt x="67942" y="11094"/>
                  <a:pt x="67942" y="11238"/>
                </a:cubicBezTo>
                <a:cubicBezTo>
                  <a:pt x="67942" y="11238"/>
                  <a:pt x="67873" y="11312"/>
                  <a:pt x="67873" y="11381"/>
                </a:cubicBezTo>
                <a:lnTo>
                  <a:pt x="67873" y="11169"/>
                </a:lnTo>
                <a:lnTo>
                  <a:pt x="67873" y="10883"/>
                </a:lnTo>
                <a:close/>
                <a:moveTo>
                  <a:pt x="89134" y="10522"/>
                </a:moveTo>
                <a:cubicBezTo>
                  <a:pt x="89134" y="10596"/>
                  <a:pt x="89134" y="10665"/>
                  <a:pt x="89208" y="10739"/>
                </a:cubicBezTo>
                <a:cubicBezTo>
                  <a:pt x="89065" y="10883"/>
                  <a:pt x="88991" y="11094"/>
                  <a:pt x="88922" y="11381"/>
                </a:cubicBezTo>
                <a:cubicBezTo>
                  <a:pt x="88922" y="11312"/>
                  <a:pt x="88847" y="11238"/>
                  <a:pt x="88847" y="11169"/>
                </a:cubicBezTo>
                <a:lnTo>
                  <a:pt x="88847" y="11026"/>
                </a:lnTo>
                <a:cubicBezTo>
                  <a:pt x="88991" y="10739"/>
                  <a:pt x="89065" y="10665"/>
                  <a:pt x="89134" y="10522"/>
                </a:cubicBezTo>
                <a:close/>
                <a:moveTo>
                  <a:pt x="70519" y="9663"/>
                </a:moveTo>
                <a:cubicBezTo>
                  <a:pt x="70593" y="9806"/>
                  <a:pt x="70593" y="9949"/>
                  <a:pt x="70662" y="10092"/>
                </a:cubicBezTo>
                <a:cubicBezTo>
                  <a:pt x="70737" y="10453"/>
                  <a:pt x="70737" y="10808"/>
                  <a:pt x="70737" y="11094"/>
                </a:cubicBezTo>
                <a:cubicBezTo>
                  <a:pt x="70662" y="11238"/>
                  <a:pt x="70519" y="11381"/>
                  <a:pt x="70450" y="11455"/>
                </a:cubicBezTo>
                <a:cubicBezTo>
                  <a:pt x="70450" y="10951"/>
                  <a:pt x="70519" y="10378"/>
                  <a:pt x="70519" y="9663"/>
                </a:cubicBezTo>
                <a:close/>
                <a:moveTo>
                  <a:pt x="59923" y="9806"/>
                </a:moveTo>
                <a:cubicBezTo>
                  <a:pt x="60066" y="10235"/>
                  <a:pt x="60209" y="10665"/>
                  <a:pt x="60284" y="11026"/>
                </a:cubicBezTo>
                <a:cubicBezTo>
                  <a:pt x="60209" y="11094"/>
                  <a:pt x="60209" y="11238"/>
                  <a:pt x="60141" y="11312"/>
                </a:cubicBezTo>
                <a:cubicBezTo>
                  <a:pt x="60141" y="11094"/>
                  <a:pt x="60141" y="10951"/>
                  <a:pt x="60209" y="10739"/>
                </a:cubicBezTo>
                <a:lnTo>
                  <a:pt x="60209" y="10739"/>
                </a:lnTo>
                <a:cubicBezTo>
                  <a:pt x="60141" y="10883"/>
                  <a:pt x="60066" y="10951"/>
                  <a:pt x="59997" y="11094"/>
                </a:cubicBezTo>
                <a:lnTo>
                  <a:pt x="59923" y="11026"/>
                </a:lnTo>
                <a:lnTo>
                  <a:pt x="59923" y="11026"/>
                </a:lnTo>
                <a:cubicBezTo>
                  <a:pt x="59923" y="11094"/>
                  <a:pt x="59923" y="11169"/>
                  <a:pt x="59997" y="11238"/>
                </a:cubicBezTo>
                <a:cubicBezTo>
                  <a:pt x="59923" y="11312"/>
                  <a:pt x="59854" y="11381"/>
                  <a:pt x="59854" y="11524"/>
                </a:cubicBezTo>
                <a:cubicBezTo>
                  <a:pt x="59854" y="11238"/>
                  <a:pt x="59923" y="11026"/>
                  <a:pt x="59923" y="10808"/>
                </a:cubicBezTo>
                <a:lnTo>
                  <a:pt x="59923" y="10808"/>
                </a:lnTo>
                <a:cubicBezTo>
                  <a:pt x="59780" y="10951"/>
                  <a:pt x="59711" y="11169"/>
                  <a:pt x="59637" y="11381"/>
                </a:cubicBezTo>
                <a:lnTo>
                  <a:pt x="59425" y="10951"/>
                </a:lnTo>
                <a:cubicBezTo>
                  <a:pt x="59568" y="10596"/>
                  <a:pt x="59780" y="10167"/>
                  <a:pt x="59923" y="9806"/>
                </a:cubicBezTo>
                <a:close/>
                <a:moveTo>
                  <a:pt x="67512" y="10235"/>
                </a:moveTo>
                <a:cubicBezTo>
                  <a:pt x="67512" y="10378"/>
                  <a:pt x="67586" y="10596"/>
                  <a:pt x="67586" y="10739"/>
                </a:cubicBezTo>
                <a:cubicBezTo>
                  <a:pt x="67512" y="10951"/>
                  <a:pt x="67443" y="11238"/>
                  <a:pt x="67369" y="11524"/>
                </a:cubicBezTo>
                <a:cubicBezTo>
                  <a:pt x="67443" y="11094"/>
                  <a:pt x="67443" y="10665"/>
                  <a:pt x="67512" y="10235"/>
                </a:cubicBezTo>
                <a:close/>
                <a:moveTo>
                  <a:pt x="88847" y="11238"/>
                </a:moveTo>
                <a:cubicBezTo>
                  <a:pt x="88847" y="11312"/>
                  <a:pt x="88922" y="11381"/>
                  <a:pt x="88922" y="11455"/>
                </a:cubicBezTo>
                <a:lnTo>
                  <a:pt x="88922" y="11524"/>
                </a:lnTo>
                <a:cubicBezTo>
                  <a:pt x="88847" y="11455"/>
                  <a:pt x="88847" y="11381"/>
                  <a:pt x="88847" y="11312"/>
                </a:cubicBezTo>
                <a:lnTo>
                  <a:pt x="88847" y="11238"/>
                </a:lnTo>
                <a:close/>
                <a:moveTo>
                  <a:pt x="89277" y="11312"/>
                </a:moveTo>
                <a:lnTo>
                  <a:pt x="89351" y="11381"/>
                </a:lnTo>
                <a:cubicBezTo>
                  <a:pt x="89277" y="11455"/>
                  <a:pt x="89277" y="11455"/>
                  <a:pt x="89277" y="11524"/>
                </a:cubicBezTo>
                <a:lnTo>
                  <a:pt x="89277" y="11312"/>
                </a:lnTo>
                <a:close/>
                <a:moveTo>
                  <a:pt x="98945" y="10596"/>
                </a:moveTo>
                <a:cubicBezTo>
                  <a:pt x="99014" y="10739"/>
                  <a:pt x="99014" y="10951"/>
                  <a:pt x="99014" y="11094"/>
                </a:cubicBezTo>
                <a:cubicBezTo>
                  <a:pt x="98883" y="11225"/>
                  <a:pt x="98752" y="11356"/>
                  <a:pt x="98513" y="11543"/>
                </a:cubicBezTo>
                <a:lnTo>
                  <a:pt x="98513" y="11543"/>
                </a:lnTo>
                <a:cubicBezTo>
                  <a:pt x="98516" y="11532"/>
                  <a:pt x="98516" y="11524"/>
                  <a:pt x="98516" y="11524"/>
                </a:cubicBezTo>
                <a:lnTo>
                  <a:pt x="98516" y="11455"/>
                </a:lnTo>
                <a:cubicBezTo>
                  <a:pt x="98659" y="11094"/>
                  <a:pt x="98802" y="10883"/>
                  <a:pt x="98945" y="10596"/>
                </a:cubicBezTo>
                <a:close/>
                <a:moveTo>
                  <a:pt x="85554" y="11455"/>
                </a:moveTo>
                <a:cubicBezTo>
                  <a:pt x="85554" y="11524"/>
                  <a:pt x="85628" y="11598"/>
                  <a:pt x="85628" y="11598"/>
                </a:cubicBezTo>
                <a:cubicBezTo>
                  <a:pt x="85628" y="11524"/>
                  <a:pt x="85628" y="11455"/>
                  <a:pt x="85554" y="11455"/>
                </a:cubicBezTo>
                <a:close/>
                <a:moveTo>
                  <a:pt x="102737" y="10883"/>
                </a:moveTo>
                <a:cubicBezTo>
                  <a:pt x="102737" y="11026"/>
                  <a:pt x="102811" y="11094"/>
                  <a:pt x="102811" y="11238"/>
                </a:cubicBezTo>
                <a:cubicBezTo>
                  <a:pt x="102811" y="11312"/>
                  <a:pt x="102811" y="11455"/>
                  <a:pt x="102737" y="11598"/>
                </a:cubicBezTo>
                <a:cubicBezTo>
                  <a:pt x="102737" y="11524"/>
                  <a:pt x="102668" y="11455"/>
                  <a:pt x="102668" y="11381"/>
                </a:cubicBezTo>
                <a:lnTo>
                  <a:pt x="102668" y="11094"/>
                </a:lnTo>
                <a:lnTo>
                  <a:pt x="102668" y="11026"/>
                </a:lnTo>
                <a:cubicBezTo>
                  <a:pt x="102668" y="10951"/>
                  <a:pt x="102737" y="10951"/>
                  <a:pt x="102737" y="10883"/>
                </a:cubicBezTo>
                <a:close/>
                <a:moveTo>
                  <a:pt x="59425" y="11598"/>
                </a:moveTo>
                <a:cubicBezTo>
                  <a:pt x="59425" y="11599"/>
                  <a:pt x="59425" y="11651"/>
                  <a:pt x="59471" y="11664"/>
                </a:cubicBezTo>
                <a:lnTo>
                  <a:pt x="59471" y="11664"/>
                </a:lnTo>
                <a:cubicBezTo>
                  <a:pt x="59461" y="11642"/>
                  <a:pt x="59446" y="11620"/>
                  <a:pt x="59425" y="11598"/>
                </a:cubicBezTo>
                <a:close/>
                <a:moveTo>
                  <a:pt x="76819" y="11238"/>
                </a:moveTo>
                <a:cubicBezTo>
                  <a:pt x="76819" y="11381"/>
                  <a:pt x="76751" y="11524"/>
                  <a:pt x="76751" y="11667"/>
                </a:cubicBezTo>
                <a:cubicBezTo>
                  <a:pt x="76676" y="11667"/>
                  <a:pt x="76676" y="11667"/>
                  <a:pt x="76676" y="11598"/>
                </a:cubicBezTo>
                <a:cubicBezTo>
                  <a:pt x="76751" y="11524"/>
                  <a:pt x="76751" y="11381"/>
                  <a:pt x="76819" y="11238"/>
                </a:cubicBezTo>
                <a:close/>
                <a:moveTo>
                  <a:pt x="78755" y="11169"/>
                </a:moveTo>
                <a:lnTo>
                  <a:pt x="78755" y="11455"/>
                </a:lnTo>
                <a:cubicBezTo>
                  <a:pt x="78755" y="11524"/>
                  <a:pt x="78681" y="11598"/>
                  <a:pt x="78681" y="11667"/>
                </a:cubicBezTo>
                <a:cubicBezTo>
                  <a:pt x="78681" y="11667"/>
                  <a:pt x="78612" y="11598"/>
                  <a:pt x="78612" y="11524"/>
                </a:cubicBezTo>
                <a:cubicBezTo>
                  <a:pt x="78612" y="11455"/>
                  <a:pt x="78681" y="11312"/>
                  <a:pt x="78755" y="11169"/>
                </a:cubicBezTo>
                <a:close/>
                <a:moveTo>
                  <a:pt x="94718" y="11598"/>
                </a:moveTo>
                <a:cubicBezTo>
                  <a:pt x="94718" y="11598"/>
                  <a:pt x="94793" y="11598"/>
                  <a:pt x="94793" y="11667"/>
                </a:cubicBezTo>
                <a:lnTo>
                  <a:pt x="94718" y="11667"/>
                </a:lnTo>
                <a:lnTo>
                  <a:pt x="94718" y="11598"/>
                </a:lnTo>
                <a:close/>
                <a:moveTo>
                  <a:pt x="94220" y="11094"/>
                </a:moveTo>
                <a:cubicBezTo>
                  <a:pt x="94289" y="11238"/>
                  <a:pt x="94363" y="11381"/>
                  <a:pt x="94363" y="11524"/>
                </a:cubicBezTo>
                <a:cubicBezTo>
                  <a:pt x="94289" y="11598"/>
                  <a:pt x="94220" y="11667"/>
                  <a:pt x="94077" y="11742"/>
                </a:cubicBezTo>
                <a:cubicBezTo>
                  <a:pt x="94077" y="11667"/>
                  <a:pt x="94077" y="11598"/>
                  <a:pt x="94002" y="11524"/>
                </a:cubicBezTo>
                <a:lnTo>
                  <a:pt x="94220" y="11094"/>
                </a:lnTo>
                <a:close/>
                <a:moveTo>
                  <a:pt x="101236" y="10808"/>
                </a:moveTo>
                <a:lnTo>
                  <a:pt x="101236" y="11026"/>
                </a:lnTo>
                <a:cubicBezTo>
                  <a:pt x="101162" y="11094"/>
                  <a:pt x="101162" y="11169"/>
                  <a:pt x="101093" y="11238"/>
                </a:cubicBezTo>
                <a:cubicBezTo>
                  <a:pt x="101093" y="11238"/>
                  <a:pt x="101093" y="11169"/>
                  <a:pt x="101018" y="11094"/>
                </a:cubicBezTo>
                <a:lnTo>
                  <a:pt x="101018" y="11094"/>
                </a:lnTo>
                <a:cubicBezTo>
                  <a:pt x="101018" y="11169"/>
                  <a:pt x="101093" y="11238"/>
                  <a:pt x="101093" y="11312"/>
                </a:cubicBezTo>
                <a:cubicBezTo>
                  <a:pt x="100950" y="11455"/>
                  <a:pt x="100875" y="11598"/>
                  <a:pt x="100807" y="11742"/>
                </a:cubicBezTo>
                <a:cubicBezTo>
                  <a:pt x="100807" y="11742"/>
                  <a:pt x="100807" y="11667"/>
                  <a:pt x="100732" y="11598"/>
                </a:cubicBezTo>
                <a:cubicBezTo>
                  <a:pt x="100875" y="11455"/>
                  <a:pt x="100950" y="11312"/>
                  <a:pt x="101018" y="11094"/>
                </a:cubicBezTo>
                <a:cubicBezTo>
                  <a:pt x="101093" y="11026"/>
                  <a:pt x="101162" y="10883"/>
                  <a:pt x="101236" y="10808"/>
                </a:cubicBezTo>
                <a:close/>
                <a:moveTo>
                  <a:pt x="101666" y="11524"/>
                </a:moveTo>
                <a:lnTo>
                  <a:pt x="101666" y="11742"/>
                </a:lnTo>
                <a:cubicBezTo>
                  <a:pt x="101666" y="11742"/>
                  <a:pt x="101591" y="11667"/>
                  <a:pt x="101591" y="11598"/>
                </a:cubicBezTo>
                <a:lnTo>
                  <a:pt x="101666" y="11524"/>
                </a:lnTo>
                <a:close/>
                <a:moveTo>
                  <a:pt x="102668" y="11598"/>
                </a:moveTo>
                <a:cubicBezTo>
                  <a:pt x="102737" y="11598"/>
                  <a:pt x="102737" y="11667"/>
                  <a:pt x="102737" y="11667"/>
                </a:cubicBezTo>
                <a:lnTo>
                  <a:pt x="102737" y="11742"/>
                </a:lnTo>
                <a:cubicBezTo>
                  <a:pt x="102737" y="11667"/>
                  <a:pt x="102737" y="11667"/>
                  <a:pt x="102668" y="11598"/>
                </a:cubicBezTo>
                <a:close/>
                <a:moveTo>
                  <a:pt x="105314" y="10023"/>
                </a:moveTo>
                <a:cubicBezTo>
                  <a:pt x="105457" y="10235"/>
                  <a:pt x="105601" y="10596"/>
                  <a:pt x="105675" y="10883"/>
                </a:cubicBezTo>
                <a:lnTo>
                  <a:pt x="105457" y="11742"/>
                </a:lnTo>
                <a:cubicBezTo>
                  <a:pt x="105389" y="11524"/>
                  <a:pt x="105314" y="11381"/>
                  <a:pt x="105245" y="11238"/>
                </a:cubicBezTo>
                <a:cubicBezTo>
                  <a:pt x="105245" y="11238"/>
                  <a:pt x="105245" y="11169"/>
                  <a:pt x="105171" y="11169"/>
                </a:cubicBezTo>
                <a:cubicBezTo>
                  <a:pt x="105245" y="10808"/>
                  <a:pt x="105245" y="10378"/>
                  <a:pt x="105314" y="10023"/>
                </a:cubicBezTo>
                <a:close/>
                <a:moveTo>
                  <a:pt x="66584" y="11742"/>
                </a:moveTo>
                <a:cubicBezTo>
                  <a:pt x="66653" y="11742"/>
                  <a:pt x="66653" y="11810"/>
                  <a:pt x="66653" y="11810"/>
                </a:cubicBezTo>
                <a:cubicBezTo>
                  <a:pt x="66653" y="11742"/>
                  <a:pt x="66653" y="11742"/>
                  <a:pt x="66584" y="11742"/>
                </a:cubicBezTo>
                <a:close/>
                <a:moveTo>
                  <a:pt x="88779" y="11667"/>
                </a:moveTo>
                <a:cubicBezTo>
                  <a:pt x="88779" y="11667"/>
                  <a:pt x="88847" y="11742"/>
                  <a:pt x="88847" y="11810"/>
                </a:cubicBezTo>
                <a:cubicBezTo>
                  <a:pt x="88779" y="11810"/>
                  <a:pt x="88779" y="11810"/>
                  <a:pt x="88779" y="11742"/>
                </a:cubicBezTo>
                <a:lnTo>
                  <a:pt x="88779" y="11667"/>
                </a:lnTo>
                <a:close/>
                <a:moveTo>
                  <a:pt x="94432" y="11598"/>
                </a:moveTo>
                <a:lnTo>
                  <a:pt x="94432" y="11742"/>
                </a:lnTo>
                <a:cubicBezTo>
                  <a:pt x="94432" y="11742"/>
                  <a:pt x="94363" y="11742"/>
                  <a:pt x="94363" y="11810"/>
                </a:cubicBezTo>
                <a:cubicBezTo>
                  <a:pt x="94363" y="11742"/>
                  <a:pt x="94363" y="11667"/>
                  <a:pt x="94432" y="11598"/>
                </a:cubicBezTo>
                <a:close/>
                <a:moveTo>
                  <a:pt x="106460" y="11598"/>
                </a:moveTo>
                <a:lnTo>
                  <a:pt x="106460" y="11810"/>
                </a:lnTo>
                <a:cubicBezTo>
                  <a:pt x="106391" y="11810"/>
                  <a:pt x="106391" y="11742"/>
                  <a:pt x="106391" y="11742"/>
                </a:cubicBezTo>
                <a:cubicBezTo>
                  <a:pt x="106460" y="11667"/>
                  <a:pt x="106460" y="11667"/>
                  <a:pt x="106460" y="11598"/>
                </a:cubicBezTo>
                <a:close/>
                <a:moveTo>
                  <a:pt x="64648" y="9806"/>
                </a:moveTo>
                <a:cubicBezTo>
                  <a:pt x="64791" y="10023"/>
                  <a:pt x="64866" y="10235"/>
                  <a:pt x="64866" y="10453"/>
                </a:cubicBezTo>
                <a:cubicBezTo>
                  <a:pt x="64866" y="10522"/>
                  <a:pt x="64791" y="10596"/>
                  <a:pt x="64791" y="10665"/>
                </a:cubicBezTo>
                <a:cubicBezTo>
                  <a:pt x="64648" y="10522"/>
                  <a:pt x="64580" y="10379"/>
                  <a:pt x="64505" y="10235"/>
                </a:cubicBezTo>
                <a:lnTo>
                  <a:pt x="64505" y="10235"/>
                </a:lnTo>
                <a:cubicBezTo>
                  <a:pt x="64580" y="10379"/>
                  <a:pt x="64648" y="10596"/>
                  <a:pt x="64723" y="10739"/>
                </a:cubicBezTo>
                <a:cubicBezTo>
                  <a:pt x="64579" y="10951"/>
                  <a:pt x="64436" y="11238"/>
                  <a:pt x="64362" y="11455"/>
                </a:cubicBezTo>
                <a:cubicBezTo>
                  <a:pt x="64293" y="11381"/>
                  <a:pt x="64293" y="11238"/>
                  <a:pt x="64219" y="11169"/>
                </a:cubicBezTo>
                <a:lnTo>
                  <a:pt x="64219" y="11169"/>
                </a:lnTo>
                <a:cubicBezTo>
                  <a:pt x="64219" y="11238"/>
                  <a:pt x="64293" y="11381"/>
                  <a:pt x="64293" y="11524"/>
                </a:cubicBezTo>
                <a:cubicBezTo>
                  <a:pt x="64219" y="11667"/>
                  <a:pt x="64075" y="11742"/>
                  <a:pt x="64007" y="11885"/>
                </a:cubicBezTo>
                <a:cubicBezTo>
                  <a:pt x="64007" y="11598"/>
                  <a:pt x="64007" y="11312"/>
                  <a:pt x="64075" y="11026"/>
                </a:cubicBezTo>
                <a:cubicBezTo>
                  <a:pt x="64362" y="10378"/>
                  <a:pt x="64579" y="10023"/>
                  <a:pt x="64648" y="9806"/>
                </a:cubicBezTo>
                <a:close/>
                <a:moveTo>
                  <a:pt x="66223" y="11667"/>
                </a:moveTo>
                <a:cubicBezTo>
                  <a:pt x="66223" y="11742"/>
                  <a:pt x="66223" y="11810"/>
                  <a:pt x="66298" y="11885"/>
                </a:cubicBezTo>
                <a:lnTo>
                  <a:pt x="66223" y="11885"/>
                </a:lnTo>
                <a:cubicBezTo>
                  <a:pt x="66223" y="11810"/>
                  <a:pt x="66223" y="11742"/>
                  <a:pt x="66155" y="11667"/>
                </a:cubicBezTo>
                <a:close/>
                <a:moveTo>
                  <a:pt x="97513" y="10951"/>
                </a:moveTo>
                <a:lnTo>
                  <a:pt x="97513" y="11026"/>
                </a:lnTo>
                <a:cubicBezTo>
                  <a:pt x="97439" y="11238"/>
                  <a:pt x="97370" y="11524"/>
                  <a:pt x="97296" y="11810"/>
                </a:cubicBezTo>
                <a:lnTo>
                  <a:pt x="97227" y="11885"/>
                </a:lnTo>
                <a:cubicBezTo>
                  <a:pt x="97296" y="11598"/>
                  <a:pt x="97370" y="11312"/>
                  <a:pt x="97513" y="10951"/>
                </a:cubicBezTo>
                <a:close/>
                <a:moveTo>
                  <a:pt x="108332" y="10831"/>
                </a:moveTo>
                <a:cubicBezTo>
                  <a:pt x="108464" y="11117"/>
                  <a:pt x="108466" y="11534"/>
                  <a:pt x="108539" y="11885"/>
                </a:cubicBezTo>
                <a:lnTo>
                  <a:pt x="108464" y="11885"/>
                </a:lnTo>
                <a:cubicBezTo>
                  <a:pt x="108464" y="11667"/>
                  <a:pt x="108464" y="11524"/>
                  <a:pt x="108396" y="11312"/>
                </a:cubicBezTo>
                <a:cubicBezTo>
                  <a:pt x="108396" y="11176"/>
                  <a:pt x="108396" y="10974"/>
                  <a:pt x="108332" y="10831"/>
                </a:cubicBezTo>
                <a:close/>
                <a:moveTo>
                  <a:pt x="61784" y="10665"/>
                </a:moveTo>
                <a:lnTo>
                  <a:pt x="61784" y="11094"/>
                </a:lnTo>
                <a:cubicBezTo>
                  <a:pt x="61784" y="11381"/>
                  <a:pt x="61716" y="11667"/>
                  <a:pt x="61641" y="11954"/>
                </a:cubicBezTo>
                <a:cubicBezTo>
                  <a:pt x="61573" y="11810"/>
                  <a:pt x="61498" y="11598"/>
                  <a:pt x="61355" y="11381"/>
                </a:cubicBezTo>
                <a:cubicBezTo>
                  <a:pt x="61498" y="11094"/>
                  <a:pt x="61641" y="10883"/>
                  <a:pt x="61784" y="10665"/>
                </a:cubicBezTo>
                <a:close/>
                <a:moveTo>
                  <a:pt x="72237" y="11742"/>
                </a:moveTo>
                <a:cubicBezTo>
                  <a:pt x="72312" y="11810"/>
                  <a:pt x="72312" y="11885"/>
                  <a:pt x="72312" y="11885"/>
                </a:cubicBezTo>
                <a:lnTo>
                  <a:pt x="72312" y="11954"/>
                </a:lnTo>
                <a:lnTo>
                  <a:pt x="72237" y="11885"/>
                </a:lnTo>
                <a:lnTo>
                  <a:pt x="72237" y="11742"/>
                </a:lnTo>
                <a:close/>
                <a:moveTo>
                  <a:pt x="77822" y="11598"/>
                </a:moveTo>
                <a:cubicBezTo>
                  <a:pt x="77753" y="11742"/>
                  <a:pt x="77753" y="11810"/>
                  <a:pt x="77679" y="11954"/>
                </a:cubicBezTo>
                <a:lnTo>
                  <a:pt x="77679" y="11885"/>
                </a:lnTo>
                <a:cubicBezTo>
                  <a:pt x="77753" y="11810"/>
                  <a:pt x="77753" y="11667"/>
                  <a:pt x="77822" y="11598"/>
                </a:cubicBezTo>
                <a:close/>
                <a:moveTo>
                  <a:pt x="69734" y="10883"/>
                </a:moveTo>
                <a:cubicBezTo>
                  <a:pt x="69803" y="11026"/>
                  <a:pt x="69803" y="11238"/>
                  <a:pt x="69878" y="11381"/>
                </a:cubicBezTo>
                <a:cubicBezTo>
                  <a:pt x="69803" y="11455"/>
                  <a:pt x="69803" y="11524"/>
                  <a:pt x="69803" y="11598"/>
                </a:cubicBezTo>
                <a:cubicBezTo>
                  <a:pt x="69734" y="11742"/>
                  <a:pt x="69660" y="11885"/>
                  <a:pt x="69660" y="12028"/>
                </a:cubicBezTo>
                <a:cubicBezTo>
                  <a:pt x="69591" y="11885"/>
                  <a:pt x="69517" y="11667"/>
                  <a:pt x="69448" y="11455"/>
                </a:cubicBezTo>
                <a:cubicBezTo>
                  <a:pt x="69517" y="11238"/>
                  <a:pt x="69660" y="11094"/>
                  <a:pt x="69734" y="10883"/>
                </a:cubicBezTo>
                <a:close/>
                <a:moveTo>
                  <a:pt x="70805" y="11810"/>
                </a:moveTo>
                <a:lnTo>
                  <a:pt x="70805" y="12028"/>
                </a:lnTo>
                <a:lnTo>
                  <a:pt x="70737" y="11954"/>
                </a:lnTo>
                <a:cubicBezTo>
                  <a:pt x="70737" y="11885"/>
                  <a:pt x="70737" y="11885"/>
                  <a:pt x="70805" y="11810"/>
                </a:cubicBezTo>
                <a:close/>
                <a:moveTo>
                  <a:pt x="75319" y="11455"/>
                </a:moveTo>
                <a:lnTo>
                  <a:pt x="75319" y="12028"/>
                </a:lnTo>
                <a:lnTo>
                  <a:pt x="75244" y="12028"/>
                </a:lnTo>
                <a:cubicBezTo>
                  <a:pt x="75244" y="11885"/>
                  <a:pt x="75244" y="11667"/>
                  <a:pt x="75319" y="11455"/>
                </a:cubicBezTo>
                <a:close/>
                <a:moveTo>
                  <a:pt x="85772" y="10951"/>
                </a:moveTo>
                <a:cubicBezTo>
                  <a:pt x="85984" y="11238"/>
                  <a:pt x="86058" y="11524"/>
                  <a:pt x="86201" y="11810"/>
                </a:cubicBezTo>
                <a:cubicBezTo>
                  <a:pt x="86127" y="11885"/>
                  <a:pt x="86127" y="11954"/>
                  <a:pt x="86058" y="12028"/>
                </a:cubicBezTo>
                <a:cubicBezTo>
                  <a:pt x="85984" y="11742"/>
                  <a:pt x="85915" y="11381"/>
                  <a:pt x="85772" y="11026"/>
                </a:cubicBezTo>
                <a:lnTo>
                  <a:pt x="85772" y="10951"/>
                </a:lnTo>
                <a:close/>
                <a:moveTo>
                  <a:pt x="104598" y="11742"/>
                </a:moveTo>
                <a:lnTo>
                  <a:pt x="104598" y="11810"/>
                </a:lnTo>
                <a:cubicBezTo>
                  <a:pt x="104598" y="11885"/>
                  <a:pt x="104598" y="11954"/>
                  <a:pt x="104530" y="12028"/>
                </a:cubicBezTo>
                <a:lnTo>
                  <a:pt x="104530" y="11954"/>
                </a:lnTo>
                <a:lnTo>
                  <a:pt x="104530" y="11885"/>
                </a:lnTo>
                <a:cubicBezTo>
                  <a:pt x="104530" y="11810"/>
                  <a:pt x="104598" y="11810"/>
                  <a:pt x="104598" y="11742"/>
                </a:cubicBezTo>
                <a:close/>
                <a:moveTo>
                  <a:pt x="88779" y="11954"/>
                </a:moveTo>
                <a:lnTo>
                  <a:pt x="88779" y="12028"/>
                </a:lnTo>
                <a:lnTo>
                  <a:pt x="88779" y="12097"/>
                </a:lnTo>
                <a:lnTo>
                  <a:pt x="88704" y="12097"/>
                </a:lnTo>
                <a:cubicBezTo>
                  <a:pt x="88779" y="12028"/>
                  <a:pt x="88779" y="12028"/>
                  <a:pt x="88779" y="11954"/>
                </a:cubicBezTo>
                <a:close/>
                <a:moveTo>
                  <a:pt x="37299" y="11381"/>
                </a:moveTo>
                <a:cubicBezTo>
                  <a:pt x="37299" y="11524"/>
                  <a:pt x="37373" y="11667"/>
                  <a:pt x="37373" y="11810"/>
                </a:cubicBezTo>
                <a:lnTo>
                  <a:pt x="37373" y="11885"/>
                </a:lnTo>
                <a:cubicBezTo>
                  <a:pt x="37373" y="12028"/>
                  <a:pt x="37299" y="12097"/>
                  <a:pt x="37230" y="12240"/>
                </a:cubicBezTo>
                <a:cubicBezTo>
                  <a:pt x="37230" y="11954"/>
                  <a:pt x="37299" y="11667"/>
                  <a:pt x="37299" y="11381"/>
                </a:cubicBezTo>
                <a:close/>
                <a:moveTo>
                  <a:pt x="59350" y="11238"/>
                </a:moveTo>
                <a:cubicBezTo>
                  <a:pt x="59350" y="11381"/>
                  <a:pt x="59425" y="11524"/>
                  <a:pt x="59493" y="11667"/>
                </a:cubicBezTo>
                <a:cubicBezTo>
                  <a:pt x="59485" y="11667"/>
                  <a:pt x="59478" y="11666"/>
                  <a:pt x="59471" y="11664"/>
                </a:cubicBezTo>
                <a:lnTo>
                  <a:pt x="59471" y="11664"/>
                </a:lnTo>
                <a:cubicBezTo>
                  <a:pt x="59493" y="11713"/>
                  <a:pt x="59493" y="11763"/>
                  <a:pt x="59493" y="11810"/>
                </a:cubicBezTo>
                <a:lnTo>
                  <a:pt x="59493" y="11885"/>
                </a:lnTo>
                <a:cubicBezTo>
                  <a:pt x="59425" y="11954"/>
                  <a:pt x="59281" y="12028"/>
                  <a:pt x="58995" y="12240"/>
                </a:cubicBezTo>
                <a:cubicBezTo>
                  <a:pt x="59064" y="11954"/>
                  <a:pt x="59207" y="11598"/>
                  <a:pt x="59350" y="11238"/>
                </a:cubicBezTo>
                <a:close/>
                <a:moveTo>
                  <a:pt x="73314" y="11524"/>
                </a:moveTo>
                <a:lnTo>
                  <a:pt x="73314" y="12028"/>
                </a:lnTo>
                <a:cubicBezTo>
                  <a:pt x="73314" y="12097"/>
                  <a:pt x="73314" y="12171"/>
                  <a:pt x="73240" y="12240"/>
                </a:cubicBezTo>
                <a:cubicBezTo>
                  <a:pt x="73240" y="12028"/>
                  <a:pt x="73314" y="11810"/>
                  <a:pt x="73314" y="11524"/>
                </a:cubicBezTo>
                <a:close/>
                <a:moveTo>
                  <a:pt x="92358" y="10522"/>
                </a:moveTo>
                <a:cubicBezTo>
                  <a:pt x="92427" y="10665"/>
                  <a:pt x="92502" y="10883"/>
                  <a:pt x="92570" y="11026"/>
                </a:cubicBezTo>
                <a:lnTo>
                  <a:pt x="92570" y="11312"/>
                </a:lnTo>
                <a:cubicBezTo>
                  <a:pt x="92570" y="11238"/>
                  <a:pt x="92502" y="11169"/>
                  <a:pt x="92427" y="11026"/>
                </a:cubicBezTo>
                <a:lnTo>
                  <a:pt x="92427" y="11026"/>
                </a:lnTo>
                <a:cubicBezTo>
                  <a:pt x="92502" y="11169"/>
                  <a:pt x="92502" y="11312"/>
                  <a:pt x="92570" y="11381"/>
                </a:cubicBezTo>
                <a:lnTo>
                  <a:pt x="92570" y="11524"/>
                </a:lnTo>
                <a:lnTo>
                  <a:pt x="92570" y="12097"/>
                </a:lnTo>
                <a:cubicBezTo>
                  <a:pt x="92502" y="12171"/>
                  <a:pt x="92502" y="12171"/>
                  <a:pt x="92358" y="12240"/>
                </a:cubicBezTo>
                <a:cubicBezTo>
                  <a:pt x="92358" y="12097"/>
                  <a:pt x="92284" y="12028"/>
                  <a:pt x="92284" y="11885"/>
                </a:cubicBezTo>
                <a:cubicBezTo>
                  <a:pt x="92427" y="11667"/>
                  <a:pt x="92570" y="11455"/>
                  <a:pt x="92570" y="11381"/>
                </a:cubicBezTo>
                <a:lnTo>
                  <a:pt x="92570" y="11381"/>
                </a:lnTo>
                <a:lnTo>
                  <a:pt x="92284" y="11667"/>
                </a:lnTo>
                <a:cubicBezTo>
                  <a:pt x="92284" y="11312"/>
                  <a:pt x="92284" y="10951"/>
                  <a:pt x="92358" y="10522"/>
                </a:cubicBezTo>
                <a:close/>
                <a:moveTo>
                  <a:pt x="66653" y="11667"/>
                </a:moveTo>
                <a:lnTo>
                  <a:pt x="66653" y="11810"/>
                </a:lnTo>
                <a:lnTo>
                  <a:pt x="66653" y="12314"/>
                </a:lnTo>
                <a:cubicBezTo>
                  <a:pt x="66584" y="12171"/>
                  <a:pt x="66510" y="12097"/>
                  <a:pt x="66441" y="11954"/>
                </a:cubicBezTo>
                <a:cubicBezTo>
                  <a:pt x="66584" y="11810"/>
                  <a:pt x="66584" y="11810"/>
                  <a:pt x="66584" y="11742"/>
                </a:cubicBezTo>
                <a:cubicBezTo>
                  <a:pt x="66653" y="11742"/>
                  <a:pt x="66653" y="11667"/>
                  <a:pt x="66653" y="11667"/>
                </a:cubicBezTo>
                <a:close/>
                <a:moveTo>
                  <a:pt x="80972" y="12240"/>
                </a:moveTo>
                <a:cubicBezTo>
                  <a:pt x="81008" y="12277"/>
                  <a:pt x="81027" y="12312"/>
                  <a:pt x="81045" y="12338"/>
                </a:cubicBezTo>
                <a:lnTo>
                  <a:pt x="81045" y="12338"/>
                </a:lnTo>
                <a:cubicBezTo>
                  <a:pt x="81040" y="12308"/>
                  <a:pt x="81025" y="12293"/>
                  <a:pt x="80972" y="12240"/>
                </a:cubicBezTo>
                <a:close/>
                <a:moveTo>
                  <a:pt x="56704" y="11026"/>
                </a:moveTo>
                <a:lnTo>
                  <a:pt x="56704" y="11169"/>
                </a:lnTo>
                <a:cubicBezTo>
                  <a:pt x="56630" y="11598"/>
                  <a:pt x="56561" y="11954"/>
                  <a:pt x="56486" y="12383"/>
                </a:cubicBezTo>
                <a:cubicBezTo>
                  <a:pt x="56486" y="12097"/>
                  <a:pt x="56486" y="11810"/>
                  <a:pt x="56418" y="11524"/>
                </a:cubicBezTo>
                <a:cubicBezTo>
                  <a:pt x="56486" y="11312"/>
                  <a:pt x="56561" y="11169"/>
                  <a:pt x="56704" y="11026"/>
                </a:cubicBezTo>
                <a:close/>
                <a:moveTo>
                  <a:pt x="59425" y="11954"/>
                </a:moveTo>
                <a:cubicBezTo>
                  <a:pt x="59425" y="12097"/>
                  <a:pt x="59350" y="12240"/>
                  <a:pt x="59350" y="12383"/>
                </a:cubicBezTo>
                <a:lnTo>
                  <a:pt x="59281" y="12314"/>
                </a:lnTo>
                <a:cubicBezTo>
                  <a:pt x="59350" y="12097"/>
                  <a:pt x="59425" y="12028"/>
                  <a:pt x="59425" y="11954"/>
                </a:cubicBezTo>
                <a:close/>
                <a:moveTo>
                  <a:pt x="88418" y="11885"/>
                </a:moveTo>
                <a:cubicBezTo>
                  <a:pt x="88418" y="12028"/>
                  <a:pt x="88349" y="12240"/>
                  <a:pt x="88275" y="12383"/>
                </a:cubicBezTo>
                <a:cubicBezTo>
                  <a:pt x="88275" y="12314"/>
                  <a:pt x="88275" y="12314"/>
                  <a:pt x="88206" y="12240"/>
                </a:cubicBezTo>
                <a:cubicBezTo>
                  <a:pt x="88275" y="12097"/>
                  <a:pt x="88349" y="11954"/>
                  <a:pt x="88418" y="11885"/>
                </a:cubicBezTo>
                <a:close/>
                <a:moveTo>
                  <a:pt x="85628" y="11312"/>
                </a:moveTo>
                <a:lnTo>
                  <a:pt x="85628" y="11598"/>
                </a:lnTo>
                <a:cubicBezTo>
                  <a:pt x="85697" y="11885"/>
                  <a:pt x="85697" y="12171"/>
                  <a:pt x="85697" y="12458"/>
                </a:cubicBezTo>
                <a:cubicBezTo>
                  <a:pt x="85628" y="12240"/>
                  <a:pt x="85485" y="12028"/>
                  <a:pt x="85411" y="11742"/>
                </a:cubicBezTo>
                <a:cubicBezTo>
                  <a:pt x="85485" y="11667"/>
                  <a:pt x="85485" y="11524"/>
                  <a:pt x="85554" y="11455"/>
                </a:cubicBezTo>
                <a:cubicBezTo>
                  <a:pt x="85554" y="11381"/>
                  <a:pt x="85628" y="11312"/>
                  <a:pt x="85628" y="11312"/>
                </a:cubicBezTo>
                <a:close/>
                <a:moveTo>
                  <a:pt x="96007" y="12240"/>
                </a:moveTo>
                <a:lnTo>
                  <a:pt x="96007" y="12458"/>
                </a:lnTo>
                <a:cubicBezTo>
                  <a:pt x="96007" y="12458"/>
                  <a:pt x="96007" y="12383"/>
                  <a:pt x="95938" y="12383"/>
                </a:cubicBezTo>
                <a:cubicBezTo>
                  <a:pt x="96007" y="12314"/>
                  <a:pt x="96007" y="12314"/>
                  <a:pt x="96007" y="12240"/>
                </a:cubicBezTo>
                <a:close/>
                <a:moveTo>
                  <a:pt x="98441" y="12171"/>
                </a:moveTo>
                <a:cubicBezTo>
                  <a:pt x="98441" y="12314"/>
                  <a:pt x="98516" y="12383"/>
                  <a:pt x="98516" y="12458"/>
                </a:cubicBezTo>
                <a:cubicBezTo>
                  <a:pt x="98516" y="12458"/>
                  <a:pt x="98441" y="12458"/>
                  <a:pt x="98441" y="12383"/>
                </a:cubicBezTo>
                <a:lnTo>
                  <a:pt x="98441" y="12314"/>
                </a:lnTo>
                <a:lnTo>
                  <a:pt x="98441" y="12171"/>
                </a:lnTo>
                <a:close/>
                <a:moveTo>
                  <a:pt x="70662" y="12028"/>
                </a:moveTo>
                <a:cubicBezTo>
                  <a:pt x="70662" y="12097"/>
                  <a:pt x="70737" y="12171"/>
                  <a:pt x="70737" y="12171"/>
                </a:cubicBezTo>
                <a:cubicBezTo>
                  <a:pt x="70662" y="12314"/>
                  <a:pt x="70662" y="12383"/>
                  <a:pt x="70593" y="12526"/>
                </a:cubicBezTo>
                <a:cubicBezTo>
                  <a:pt x="70593" y="12458"/>
                  <a:pt x="70593" y="12383"/>
                  <a:pt x="70519" y="12314"/>
                </a:cubicBezTo>
                <a:cubicBezTo>
                  <a:pt x="70593" y="12240"/>
                  <a:pt x="70662" y="12097"/>
                  <a:pt x="70662" y="12028"/>
                </a:cubicBezTo>
                <a:close/>
                <a:moveTo>
                  <a:pt x="63360" y="12601"/>
                </a:moveTo>
                <a:cubicBezTo>
                  <a:pt x="63360" y="12601"/>
                  <a:pt x="63359" y="12670"/>
                  <a:pt x="63291" y="12670"/>
                </a:cubicBezTo>
                <a:lnTo>
                  <a:pt x="63360" y="12601"/>
                </a:lnTo>
                <a:close/>
                <a:moveTo>
                  <a:pt x="75319" y="12028"/>
                </a:moveTo>
                <a:lnTo>
                  <a:pt x="75319" y="12028"/>
                </a:lnTo>
                <a:cubicBezTo>
                  <a:pt x="75244" y="12240"/>
                  <a:pt x="75244" y="12383"/>
                  <a:pt x="75244" y="12601"/>
                </a:cubicBezTo>
                <a:lnTo>
                  <a:pt x="75176" y="12670"/>
                </a:lnTo>
                <a:lnTo>
                  <a:pt x="75176" y="12314"/>
                </a:lnTo>
                <a:cubicBezTo>
                  <a:pt x="75244" y="12240"/>
                  <a:pt x="75244" y="12097"/>
                  <a:pt x="75319" y="12028"/>
                </a:cubicBezTo>
                <a:close/>
                <a:moveTo>
                  <a:pt x="66367" y="12097"/>
                </a:moveTo>
                <a:cubicBezTo>
                  <a:pt x="66441" y="12240"/>
                  <a:pt x="66510" y="12383"/>
                  <a:pt x="66584" y="12601"/>
                </a:cubicBezTo>
                <a:cubicBezTo>
                  <a:pt x="66510" y="12601"/>
                  <a:pt x="66510" y="12670"/>
                  <a:pt x="66441" y="12744"/>
                </a:cubicBezTo>
                <a:cubicBezTo>
                  <a:pt x="66441" y="12601"/>
                  <a:pt x="66367" y="12383"/>
                  <a:pt x="66298" y="12240"/>
                </a:cubicBezTo>
                <a:cubicBezTo>
                  <a:pt x="66367" y="12171"/>
                  <a:pt x="66367" y="12171"/>
                  <a:pt x="66367" y="12097"/>
                </a:cubicBezTo>
                <a:close/>
                <a:moveTo>
                  <a:pt x="99014" y="11238"/>
                </a:moveTo>
                <a:lnTo>
                  <a:pt x="99014" y="11810"/>
                </a:lnTo>
                <a:cubicBezTo>
                  <a:pt x="99014" y="11885"/>
                  <a:pt x="98945" y="11954"/>
                  <a:pt x="98945" y="12028"/>
                </a:cubicBezTo>
                <a:cubicBezTo>
                  <a:pt x="98871" y="12240"/>
                  <a:pt x="98802" y="12526"/>
                  <a:pt x="98727" y="12744"/>
                </a:cubicBezTo>
                <a:lnTo>
                  <a:pt x="98516" y="12097"/>
                </a:lnTo>
                <a:cubicBezTo>
                  <a:pt x="98727" y="11667"/>
                  <a:pt x="98871" y="11381"/>
                  <a:pt x="99014" y="11238"/>
                </a:cubicBezTo>
                <a:close/>
                <a:moveTo>
                  <a:pt x="65009" y="11524"/>
                </a:moveTo>
                <a:cubicBezTo>
                  <a:pt x="65152" y="11810"/>
                  <a:pt x="65221" y="12097"/>
                  <a:pt x="65295" y="12383"/>
                </a:cubicBezTo>
                <a:lnTo>
                  <a:pt x="65078" y="12601"/>
                </a:lnTo>
                <a:lnTo>
                  <a:pt x="64866" y="12383"/>
                </a:lnTo>
                <a:lnTo>
                  <a:pt x="64866" y="12383"/>
                </a:lnTo>
                <a:cubicBezTo>
                  <a:pt x="64935" y="12526"/>
                  <a:pt x="64935" y="12670"/>
                  <a:pt x="64935" y="12813"/>
                </a:cubicBezTo>
                <a:cubicBezTo>
                  <a:pt x="64866" y="12813"/>
                  <a:pt x="64866" y="12887"/>
                  <a:pt x="64791" y="12887"/>
                </a:cubicBezTo>
                <a:cubicBezTo>
                  <a:pt x="64791" y="12813"/>
                  <a:pt x="64723" y="12670"/>
                  <a:pt x="64723" y="12526"/>
                </a:cubicBezTo>
                <a:cubicBezTo>
                  <a:pt x="64791" y="12240"/>
                  <a:pt x="64866" y="11885"/>
                  <a:pt x="65009" y="11524"/>
                </a:cubicBezTo>
                <a:close/>
                <a:moveTo>
                  <a:pt x="86270" y="12028"/>
                </a:moveTo>
                <a:cubicBezTo>
                  <a:pt x="86344" y="12240"/>
                  <a:pt x="86413" y="12526"/>
                  <a:pt x="86488" y="12813"/>
                </a:cubicBezTo>
                <a:lnTo>
                  <a:pt x="86488" y="12887"/>
                </a:lnTo>
                <a:cubicBezTo>
                  <a:pt x="86413" y="12744"/>
                  <a:pt x="86270" y="12601"/>
                  <a:pt x="86201" y="12383"/>
                </a:cubicBezTo>
                <a:lnTo>
                  <a:pt x="86270" y="12028"/>
                </a:lnTo>
                <a:close/>
                <a:moveTo>
                  <a:pt x="59207" y="12383"/>
                </a:moveTo>
                <a:lnTo>
                  <a:pt x="59207" y="13030"/>
                </a:lnTo>
                <a:cubicBezTo>
                  <a:pt x="59138" y="12887"/>
                  <a:pt x="59138" y="12744"/>
                  <a:pt x="59064" y="12601"/>
                </a:cubicBezTo>
                <a:cubicBezTo>
                  <a:pt x="59064" y="12526"/>
                  <a:pt x="59138" y="12458"/>
                  <a:pt x="59207" y="12383"/>
                </a:cubicBezTo>
                <a:close/>
                <a:moveTo>
                  <a:pt x="78538" y="11598"/>
                </a:moveTo>
                <a:cubicBezTo>
                  <a:pt x="78612" y="11667"/>
                  <a:pt x="78612" y="11742"/>
                  <a:pt x="78681" y="11810"/>
                </a:cubicBezTo>
                <a:cubicBezTo>
                  <a:pt x="78538" y="12240"/>
                  <a:pt x="78394" y="12601"/>
                  <a:pt x="78251" y="13030"/>
                </a:cubicBezTo>
                <a:lnTo>
                  <a:pt x="78251" y="12813"/>
                </a:lnTo>
                <a:cubicBezTo>
                  <a:pt x="78251" y="12458"/>
                  <a:pt x="78394" y="12028"/>
                  <a:pt x="78538" y="11598"/>
                </a:cubicBezTo>
                <a:close/>
                <a:moveTo>
                  <a:pt x="82833" y="12383"/>
                </a:moveTo>
                <a:cubicBezTo>
                  <a:pt x="82833" y="12383"/>
                  <a:pt x="82908" y="12458"/>
                  <a:pt x="82908" y="12526"/>
                </a:cubicBezTo>
                <a:cubicBezTo>
                  <a:pt x="82908" y="12744"/>
                  <a:pt x="82833" y="12887"/>
                  <a:pt x="82833" y="13099"/>
                </a:cubicBezTo>
                <a:cubicBezTo>
                  <a:pt x="82765" y="12956"/>
                  <a:pt x="82690" y="12887"/>
                  <a:pt x="82690" y="12744"/>
                </a:cubicBezTo>
                <a:cubicBezTo>
                  <a:pt x="82765" y="12601"/>
                  <a:pt x="82765" y="12458"/>
                  <a:pt x="82833" y="12383"/>
                </a:cubicBezTo>
                <a:close/>
                <a:moveTo>
                  <a:pt x="90852" y="12601"/>
                </a:moveTo>
                <a:lnTo>
                  <a:pt x="90852" y="12813"/>
                </a:lnTo>
                <a:cubicBezTo>
                  <a:pt x="90783" y="12887"/>
                  <a:pt x="90709" y="13030"/>
                  <a:pt x="90640" y="13174"/>
                </a:cubicBezTo>
                <a:lnTo>
                  <a:pt x="90640" y="13099"/>
                </a:lnTo>
                <a:lnTo>
                  <a:pt x="90640" y="12956"/>
                </a:lnTo>
                <a:cubicBezTo>
                  <a:pt x="90709" y="12813"/>
                  <a:pt x="90783" y="12744"/>
                  <a:pt x="90852" y="12601"/>
                </a:cubicBezTo>
                <a:close/>
                <a:moveTo>
                  <a:pt x="92215" y="13030"/>
                </a:moveTo>
                <a:lnTo>
                  <a:pt x="92215" y="13174"/>
                </a:lnTo>
                <a:cubicBezTo>
                  <a:pt x="92215" y="13242"/>
                  <a:pt x="92141" y="13242"/>
                  <a:pt x="92141" y="13242"/>
                </a:cubicBezTo>
                <a:lnTo>
                  <a:pt x="92141" y="13030"/>
                </a:lnTo>
                <a:close/>
                <a:moveTo>
                  <a:pt x="82547" y="13030"/>
                </a:moveTo>
                <a:cubicBezTo>
                  <a:pt x="82621" y="13174"/>
                  <a:pt x="82621" y="13317"/>
                  <a:pt x="82690" y="13460"/>
                </a:cubicBezTo>
                <a:cubicBezTo>
                  <a:pt x="82621" y="13385"/>
                  <a:pt x="82547" y="13242"/>
                  <a:pt x="82478" y="13174"/>
                </a:cubicBezTo>
                <a:cubicBezTo>
                  <a:pt x="82478" y="13099"/>
                  <a:pt x="82547" y="13030"/>
                  <a:pt x="82547" y="13030"/>
                </a:cubicBezTo>
                <a:close/>
                <a:moveTo>
                  <a:pt x="83337" y="12744"/>
                </a:moveTo>
                <a:cubicBezTo>
                  <a:pt x="83481" y="12956"/>
                  <a:pt x="83549" y="13174"/>
                  <a:pt x="83624" y="13385"/>
                </a:cubicBezTo>
                <a:cubicBezTo>
                  <a:pt x="83549" y="13385"/>
                  <a:pt x="83549" y="13460"/>
                  <a:pt x="83481" y="13529"/>
                </a:cubicBezTo>
                <a:cubicBezTo>
                  <a:pt x="83481" y="13317"/>
                  <a:pt x="83406" y="13030"/>
                  <a:pt x="83337" y="12744"/>
                </a:cubicBezTo>
                <a:close/>
                <a:moveTo>
                  <a:pt x="86413" y="13746"/>
                </a:moveTo>
                <a:lnTo>
                  <a:pt x="86413" y="13890"/>
                </a:lnTo>
                <a:cubicBezTo>
                  <a:pt x="86413" y="13890"/>
                  <a:pt x="86413" y="13815"/>
                  <a:pt x="86344" y="13815"/>
                </a:cubicBezTo>
                <a:lnTo>
                  <a:pt x="86413" y="13746"/>
                </a:lnTo>
                <a:close/>
                <a:moveTo>
                  <a:pt x="80330" y="12240"/>
                </a:moveTo>
                <a:cubicBezTo>
                  <a:pt x="80399" y="12813"/>
                  <a:pt x="80399" y="13317"/>
                  <a:pt x="80330" y="13815"/>
                </a:cubicBezTo>
                <a:cubicBezTo>
                  <a:pt x="80330" y="13746"/>
                  <a:pt x="80256" y="13672"/>
                  <a:pt x="80256" y="13603"/>
                </a:cubicBezTo>
                <a:lnTo>
                  <a:pt x="80256" y="13603"/>
                </a:lnTo>
                <a:cubicBezTo>
                  <a:pt x="80256" y="13672"/>
                  <a:pt x="80256" y="13815"/>
                  <a:pt x="80330" y="13890"/>
                </a:cubicBezTo>
                <a:lnTo>
                  <a:pt x="80330" y="13958"/>
                </a:lnTo>
                <a:cubicBezTo>
                  <a:pt x="80256" y="13815"/>
                  <a:pt x="80256" y="13746"/>
                  <a:pt x="80187" y="13603"/>
                </a:cubicBezTo>
                <a:cubicBezTo>
                  <a:pt x="80256" y="13174"/>
                  <a:pt x="80256" y="12744"/>
                  <a:pt x="80330" y="12240"/>
                </a:cubicBezTo>
                <a:close/>
                <a:moveTo>
                  <a:pt x="82478" y="13242"/>
                </a:moveTo>
                <a:lnTo>
                  <a:pt x="82478" y="14245"/>
                </a:lnTo>
                <a:cubicBezTo>
                  <a:pt x="82404" y="14033"/>
                  <a:pt x="82335" y="13890"/>
                  <a:pt x="82261" y="13746"/>
                </a:cubicBezTo>
                <a:cubicBezTo>
                  <a:pt x="82335" y="13603"/>
                  <a:pt x="82404" y="13385"/>
                  <a:pt x="82478" y="13242"/>
                </a:cubicBezTo>
                <a:close/>
                <a:moveTo>
                  <a:pt x="9377" y="0"/>
                </a:moveTo>
                <a:cubicBezTo>
                  <a:pt x="9022" y="642"/>
                  <a:pt x="8804" y="1861"/>
                  <a:pt x="8592" y="3293"/>
                </a:cubicBezTo>
                <a:lnTo>
                  <a:pt x="8592" y="3293"/>
                </a:lnTo>
                <a:cubicBezTo>
                  <a:pt x="8593" y="3020"/>
                  <a:pt x="8598" y="2698"/>
                  <a:pt x="8661" y="2434"/>
                </a:cubicBezTo>
                <a:lnTo>
                  <a:pt x="8661" y="2434"/>
                </a:lnTo>
                <a:cubicBezTo>
                  <a:pt x="8449" y="2789"/>
                  <a:pt x="8306" y="3293"/>
                  <a:pt x="8163" y="3866"/>
                </a:cubicBezTo>
                <a:cubicBezTo>
                  <a:pt x="8088" y="4009"/>
                  <a:pt x="7945" y="4221"/>
                  <a:pt x="7876" y="4365"/>
                </a:cubicBezTo>
                <a:cubicBezTo>
                  <a:pt x="7802" y="4078"/>
                  <a:pt x="7733" y="3792"/>
                  <a:pt x="7659" y="3580"/>
                </a:cubicBezTo>
                <a:lnTo>
                  <a:pt x="7659" y="3580"/>
                </a:lnTo>
                <a:cubicBezTo>
                  <a:pt x="7733" y="3866"/>
                  <a:pt x="7733" y="4153"/>
                  <a:pt x="7802" y="4508"/>
                </a:cubicBezTo>
                <a:cubicBezTo>
                  <a:pt x="7733" y="4582"/>
                  <a:pt x="7733" y="4651"/>
                  <a:pt x="7659" y="4794"/>
                </a:cubicBezTo>
                <a:cubicBezTo>
                  <a:pt x="7590" y="4869"/>
                  <a:pt x="7590" y="4937"/>
                  <a:pt x="7515" y="5012"/>
                </a:cubicBezTo>
                <a:cubicBezTo>
                  <a:pt x="7515" y="4651"/>
                  <a:pt x="7590" y="4296"/>
                  <a:pt x="7590" y="4009"/>
                </a:cubicBezTo>
                <a:lnTo>
                  <a:pt x="7590" y="4009"/>
                </a:lnTo>
                <a:cubicBezTo>
                  <a:pt x="7447" y="4221"/>
                  <a:pt x="7372" y="4582"/>
                  <a:pt x="7229" y="5012"/>
                </a:cubicBezTo>
                <a:cubicBezTo>
                  <a:pt x="7017" y="3580"/>
                  <a:pt x="6513" y="2005"/>
                  <a:pt x="5797" y="642"/>
                </a:cubicBezTo>
                <a:lnTo>
                  <a:pt x="5797" y="642"/>
                </a:lnTo>
                <a:cubicBezTo>
                  <a:pt x="6084" y="1358"/>
                  <a:pt x="6370" y="2217"/>
                  <a:pt x="6513" y="3219"/>
                </a:cubicBezTo>
                <a:cubicBezTo>
                  <a:pt x="6455" y="3099"/>
                  <a:pt x="6345" y="2930"/>
                  <a:pt x="6267" y="2750"/>
                </a:cubicBezTo>
                <a:lnTo>
                  <a:pt x="6267" y="2750"/>
                </a:lnTo>
                <a:cubicBezTo>
                  <a:pt x="6396" y="3088"/>
                  <a:pt x="6520" y="3477"/>
                  <a:pt x="6588" y="3866"/>
                </a:cubicBezTo>
                <a:cubicBezTo>
                  <a:pt x="6731" y="4508"/>
                  <a:pt x="6799" y="5224"/>
                  <a:pt x="6799" y="5940"/>
                </a:cubicBezTo>
                <a:cubicBezTo>
                  <a:pt x="6799" y="6014"/>
                  <a:pt x="6799" y="6014"/>
                  <a:pt x="6731" y="6083"/>
                </a:cubicBezTo>
                <a:cubicBezTo>
                  <a:pt x="6656" y="6083"/>
                  <a:pt x="6656" y="6014"/>
                  <a:pt x="6656" y="5940"/>
                </a:cubicBezTo>
                <a:lnTo>
                  <a:pt x="6656" y="6157"/>
                </a:lnTo>
                <a:cubicBezTo>
                  <a:pt x="6656" y="6157"/>
                  <a:pt x="6588" y="6226"/>
                  <a:pt x="6588" y="6300"/>
                </a:cubicBezTo>
                <a:cubicBezTo>
                  <a:pt x="6513" y="6226"/>
                  <a:pt x="6513" y="6157"/>
                  <a:pt x="6513" y="6083"/>
                </a:cubicBezTo>
                <a:lnTo>
                  <a:pt x="6513" y="5653"/>
                </a:lnTo>
                <a:lnTo>
                  <a:pt x="6513" y="5510"/>
                </a:lnTo>
                <a:cubicBezTo>
                  <a:pt x="6444" y="5585"/>
                  <a:pt x="6444" y="5728"/>
                  <a:pt x="6370" y="5871"/>
                </a:cubicBezTo>
                <a:cubicBezTo>
                  <a:pt x="6301" y="5728"/>
                  <a:pt x="6158" y="5510"/>
                  <a:pt x="6084" y="5367"/>
                </a:cubicBezTo>
                <a:lnTo>
                  <a:pt x="6084" y="5367"/>
                </a:lnTo>
                <a:lnTo>
                  <a:pt x="6301" y="6014"/>
                </a:lnTo>
                <a:lnTo>
                  <a:pt x="6301" y="6157"/>
                </a:lnTo>
                <a:lnTo>
                  <a:pt x="6084" y="5510"/>
                </a:lnTo>
                <a:lnTo>
                  <a:pt x="6084" y="5367"/>
                </a:lnTo>
                <a:cubicBezTo>
                  <a:pt x="6158" y="4725"/>
                  <a:pt x="6158" y="4009"/>
                  <a:pt x="6227" y="3362"/>
                </a:cubicBezTo>
                <a:lnTo>
                  <a:pt x="6227" y="3362"/>
                </a:lnTo>
                <a:cubicBezTo>
                  <a:pt x="6084" y="3649"/>
                  <a:pt x="5940" y="4153"/>
                  <a:pt x="5797" y="4725"/>
                </a:cubicBezTo>
                <a:lnTo>
                  <a:pt x="5585" y="4078"/>
                </a:lnTo>
                <a:cubicBezTo>
                  <a:pt x="5585" y="4009"/>
                  <a:pt x="5511" y="3935"/>
                  <a:pt x="5511" y="3866"/>
                </a:cubicBezTo>
                <a:cubicBezTo>
                  <a:pt x="5728" y="3437"/>
                  <a:pt x="5872" y="3076"/>
                  <a:pt x="5872" y="3076"/>
                </a:cubicBezTo>
                <a:lnTo>
                  <a:pt x="5872" y="3076"/>
                </a:lnTo>
                <a:cubicBezTo>
                  <a:pt x="5872" y="3076"/>
                  <a:pt x="5654" y="3294"/>
                  <a:pt x="5442" y="3580"/>
                </a:cubicBezTo>
                <a:cubicBezTo>
                  <a:pt x="5382" y="3291"/>
                  <a:pt x="5278" y="3005"/>
                  <a:pt x="5204" y="2717"/>
                </a:cubicBezTo>
                <a:lnTo>
                  <a:pt x="5204" y="2717"/>
                </a:lnTo>
                <a:cubicBezTo>
                  <a:pt x="5255" y="2959"/>
                  <a:pt x="5299" y="3234"/>
                  <a:pt x="5299" y="3505"/>
                </a:cubicBezTo>
                <a:lnTo>
                  <a:pt x="5081" y="3076"/>
                </a:lnTo>
                <a:lnTo>
                  <a:pt x="5299" y="3723"/>
                </a:lnTo>
                <a:cubicBezTo>
                  <a:pt x="5081" y="4078"/>
                  <a:pt x="4795" y="4439"/>
                  <a:pt x="4508" y="4937"/>
                </a:cubicBezTo>
                <a:lnTo>
                  <a:pt x="4508" y="4869"/>
                </a:lnTo>
                <a:cubicBezTo>
                  <a:pt x="4508" y="4794"/>
                  <a:pt x="4440" y="4725"/>
                  <a:pt x="4440" y="4725"/>
                </a:cubicBezTo>
                <a:lnTo>
                  <a:pt x="4440" y="4725"/>
                </a:lnTo>
                <a:cubicBezTo>
                  <a:pt x="4440" y="4794"/>
                  <a:pt x="4508" y="4869"/>
                  <a:pt x="4508" y="5012"/>
                </a:cubicBezTo>
                <a:cubicBezTo>
                  <a:pt x="4440" y="5080"/>
                  <a:pt x="4440" y="5155"/>
                  <a:pt x="4365" y="5298"/>
                </a:cubicBezTo>
                <a:cubicBezTo>
                  <a:pt x="4365" y="5080"/>
                  <a:pt x="4365" y="4937"/>
                  <a:pt x="4440" y="4725"/>
                </a:cubicBezTo>
                <a:cubicBezTo>
                  <a:pt x="4440" y="4153"/>
                  <a:pt x="4508" y="3649"/>
                  <a:pt x="4508" y="3150"/>
                </a:cubicBezTo>
                <a:lnTo>
                  <a:pt x="4508" y="3150"/>
                </a:lnTo>
                <a:cubicBezTo>
                  <a:pt x="4222" y="3723"/>
                  <a:pt x="4010" y="4937"/>
                  <a:pt x="3792" y="6226"/>
                </a:cubicBezTo>
                <a:cubicBezTo>
                  <a:pt x="3792" y="6157"/>
                  <a:pt x="3724" y="6083"/>
                  <a:pt x="3724" y="6014"/>
                </a:cubicBezTo>
                <a:cubicBezTo>
                  <a:pt x="3724" y="5728"/>
                  <a:pt x="3724" y="5510"/>
                  <a:pt x="3792" y="5298"/>
                </a:cubicBezTo>
                <a:lnTo>
                  <a:pt x="3792" y="5298"/>
                </a:lnTo>
                <a:cubicBezTo>
                  <a:pt x="3724" y="5367"/>
                  <a:pt x="3649" y="5510"/>
                  <a:pt x="3581" y="5653"/>
                </a:cubicBezTo>
                <a:lnTo>
                  <a:pt x="3581" y="5585"/>
                </a:lnTo>
                <a:cubicBezTo>
                  <a:pt x="3363" y="5012"/>
                  <a:pt x="3151" y="4508"/>
                  <a:pt x="2790" y="4009"/>
                </a:cubicBezTo>
                <a:lnTo>
                  <a:pt x="2790" y="4009"/>
                </a:lnTo>
                <a:cubicBezTo>
                  <a:pt x="3077" y="4508"/>
                  <a:pt x="3294" y="5155"/>
                  <a:pt x="3437" y="5871"/>
                </a:cubicBezTo>
                <a:cubicBezTo>
                  <a:pt x="3363" y="5940"/>
                  <a:pt x="3363" y="6014"/>
                  <a:pt x="3363" y="6083"/>
                </a:cubicBezTo>
                <a:cubicBezTo>
                  <a:pt x="3294" y="6226"/>
                  <a:pt x="3220" y="6444"/>
                  <a:pt x="3151" y="6587"/>
                </a:cubicBezTo>
                <a:cubicBezTo>
                  <a:pt x="3077" y="5653"/>
                  <a:pt x="2865" y="4508"/>
                  <a:pt x="2435" y="3150"/>
                </a:cubicBezTo>
                <a:lnTo>
                  <a:pt x="2435" y="3150"/>
                </a:lnTo>
                <a:cubicBezTo>
                  <a:pt x="2647" y="3866"/>
                  <a:pt x="2647" y="4869"/>
                  <a:pt x="2647" y="5940"/>
                </a:cubicBezTo>
                <a:cubicBezTo>
                  <a:pt x="2647" y="5871"/>
                  <a:pt x="2578" y="5728"/>
                  <a:pt x="2504" y="5653"/>
                </a:cubicBezTo>
                <a:lnTo>
                  <a:pt x="2504" y="5653"/>
                </a:lnTo>
                <a:cubicBezTo>
                  <a:pt x="2578" y="6014"/>
                  <a:pt x="2578" y="6369"/>
                  <a:pt x="2578" y="6799"/>
                </a:cubicBezTo>
                <a:cubicBezTo>
                  <a:pt x="2504" y="6587"/>
                  <a:pt x="2361" y="6444"/>
                  <a:pt x="2292" y="6226"/>
                </a:cubicBezTo>
                <a:lnTo>
                  <a:pt x="2292" y="6226"/>
                </a:lnTo>
                <a:cubicBezTo>
                  <a:pt x="2361" y="6444"/>
                  <a:pt x="2504" y="6730"/>
                  <a:pt x="2578" y="7016"/>
                </a:cubicBezTo>
                <a:cubicBezTo>
                  <a:pt x="2504" y="7085"/>
                  <a:pt x="2504" y="7160"/>
                  <a:pt x="2504" y="7228"/>
                </a:cubicBezTo>
                <a:cubicBezTo>
                  <a:pt x="2435" y="7303"/>
                  <a:pt x="2435" y="7372"/>
                  <a:pt x="2435" y="7446"/>
                </a:cubicBezTo>
                <a:cubicBezTo>
                  <a:pt x="2217" y="6587"/>
                  <a:pt x="2005" y="5728"/>
                  <a:pt x="1645" y="4937"/>
                </a:cubicBezTo>
                <a:lnTo>
                  <a:pt x="1862" y="2148"/>
                </a:lnTo>
                <a:lnTo>
                  <a:pt x="1862" y="2148"/>
                </a:lnTo>
                <a:cubicBezTo>
                  <a:pt x="1645" y="2578"/>
                  <a:pt x="1433" y="3293"/>
                  <a:pt x="1290" y="4153"/>
                </a:cubicBezTo>
                <a:cubicBezTo>
                  <a:pt x="1215" y="4079"/>
                  <a:pt x="1147" y="4010"/>
                  <a:pt x="1073" y="3869"/>
                </a:cubicBezTo>
                <a:lnTo>
                  <a:pt x="1073" y="3869"/>
                </a:lnTo>
                <a:cubicBezTo>
                  <a:pt x="1147" y="4010"/>
                  <a:pt x="1215" y="4079"/>
                  <a:pt x="1290" y="4221"/>
                </a:cubicBezTo>
                <a:cubicBezTo>
                  <a:pt x="1215" y="4439"/>
                  <a:pt x="1215" y="4651"/>
                  <a:pt x="1146" y="4869"/>
                </a:cubicBezTo>
                <a:cubicBezTo>
                  <a:pt x="1146" y="5012"/>
                  <a:pt x="1072" y="5155"/>
                  <a:pt x="1072" y="5298"/>
                </a:cubicBezTo>
                <a:lnTo>
                  <a:pt x="1003" y="5224"/>
                </a:lnTo>
                <a:lnTo>
                  <a:pt x="1003" y="4937"/>
                </a:lnTo>
                <a:cubicBezTo>
                  <a:pt x="1003" y="5012"/>
                  <a:pt x="1003" y="5080"/>
                  <a:pt x="929" y="5155"/>
                </a:cubicBezTo>
                <a:cubicBezTo>
                  <a:pt x="860" y="5367"/>
                  <a:pt x="717" y="5728"/>
                  <a:pt x="642" y="6083"/>
                </a:cubicBezTo>
                <a:cubicBezTo>
                  <a:pt x="642" y="5871"/>
                  <a:pt x="717" y="5728"/>
                  <a:pt x="717" y="5585"/>
                </a:cubicBezTo>
                <a:lnTo>
                  <a:pt x="717" y="5585"/>
                </a:lnTo>
                <a:cubicBezTo>
                  <a:pt x="642" y="5728"/>
                  <a:pt x="499" y="5940"/>
                  <a:pt x="430" y="6157"/>
                </a:cubicBezTo>
                <a:cubicBezTo>
                  <a:pt x="430" y="6014"/>
                  <a:pt x="356" y="5871"/>
                  <a:pt x="287" y="5796"/>
                </a:cubicBezTo>
                <a:lnTo>
                  <a:pt x="287" y="6083"/>
                </a:lnTo>
                <a:lnTo>
                  <a:pt x="287" y="6512"/>
                </a:lnTo>
                <a:cubicBezTo>
                  <a:pt x="287" y="6444"/>
                  <a:pt x="213" y="6369"/>
                  <a:pt x="144" y="6300"/>
                </a:cubicBezTo>
                <a:lnTo>
                  <a:pt x="144" y="6300"/>
                </a:lnTo>
                <a:cubicBezTo>
                  <a:pt x="213" y="6369"/>
                  <a:pt x="287" y="6512"/>
                  <a:pt x="287" y="6587"/>
                </a:cubicBezTo>
                <a:lnTo>
                  <a:pt x="287" y="6799"/>
                </a:lnTo>
                <a:cubicBezTo>
                  <a:pt x="287" y="6942"/>
                  <a:pt x="213" y="7016"/>
                  <a:pt x="213" y="7160"/>
                </a:cubicBezTo>
                <a:lnTo>
                  <a:pt x="1" y="6730"/>
                </a:lnTo>
                <a:lnTo>
                  <a:pt x="1" y="6799"/>
                </a:lnTo>
                <a:cubicBezTo>
                  <a:pt x="70" y="6942"/>
                  <a:pt x="144" y="7160"/>
                  <a:pt x="213" y="7303"/>
                </a:cubicBezTo>
                <a:cubicBezTo>
                  <a:pt x="144" y="7732"/>
                  <a:pt x="70" y="8087"/>
                  <a:pt x="1" y="8517"/>
                </a:cubicBezTo>
                <a:lnTo>
                  <a:pt x="1" y="15321"/>
                </a:lnTo>
                <a:lnTo>
                  <a:pt x="116197" y="15321"/>
                </a:lnTo>
                <a:lnTo>
                  <a:pt x="116197" y="9090"/>
                </a:lnTo>
                <a:cubicBezTo>
                  <a:pt x="116197" y="8878"/>
                  <a:pt x="116128" y="8735"/>
                  <a:pt x="116053" y="8517"/>
                </a:cubicBezTo>
                <a:cubicBezTo>
                  <a:pt x="116053" y="8374"/>
                  <a:pt x="116053" y="8305"/>
                  <a:pt x="115985" y="8162"/>
                </a:cubicBezTo>
                <a:cubicBezTo>
                  <a:pt x="116053" y="8019"/>
                  <a:pt x="116128" y="7876"/>
                  <a:pt x="116197" y="7658"/>
                </a:cubicBezTo>
                <a:lnTo>
                  <a:pt x="116197" y="6656"/>
                </a:lnTo>
                <a:cubicBezTo>
                  <a:pt x="116053" y="6799"/>
                  <a:pt x="115910" y="7016"/>
                  <a:pt x="115767" y="7228"/>
                </a:cubicBezTo>
                <a:cubicBezTo>
                  <a:pt x="115624" y="6730"/>
                  <a:pt x="115481" y="6300"/>
                  <a:pt x="115269" y="5728"/>
                </a:cubicBezTo>
                <a:lnTo>
                  <a:pt x="115269" y="5728"/>
                </a:lnTo>
                <a:cubicBezTo>
                  <a:pt x="115412" y="6226"/>
                  <a:pt x="115481" y="6942"/>
                  <a:pt x="115481" y="7658"/>
                </a:cubicBezTo>
                <a:cubicBezTo>
                  <a:pt x="115412" y="7801"/>
                  <a:pt x="115337" y="8019"/>
                  <a:pt x="115269" y="8162"/>
                </a:cubicBezTo>
                <a:cubicBezTo>
                  <a:pt x="115269" y="8231"/>
                  <a:pt x="115269" y="8305"/>
                  <a:pt x="115194" y="8374"/>
                </a:cubicBezTo>
                <a:cubicBezTo>
                  <a:pt x="115194" y="8448"/>
                  <a:pt x="115051" y="8517"/>
                  <a:pt x="114839" y="8735"/>
                </a:cubicBezTo>
                <a:lnTo>
                  <a:pt x="114839" y="8660"/>
                </a:lnTo>
                <a:cubicBezTo>
                  <a:pt x="114908" y="7732"/>
                  <a:pt x="114982" y="6656"/>
                  <a:pt x="115126" y="5585"/>
                </a:cubicBezTo>
                <a:lnTo>
                  <a:pt x="115126" y="5585"/>
                </a:lnTo>
                <a:cubicBezTo>
                  <a:pt x="114696" y="6226"/>
                  <a:pt x="114410" y="7801"/>
                  <a:pt x="114192" y="9233"/>
                </a:cubicBezTo>
                <a:cubicBezTo>
                  <a:pt x="114123" y="8374"/>
                  <a:pt x="113906" y="7228"/>
                  <a:pt x="113333" y="5796"/>
                </a:cubicBezTo>
                <a:lnTo>
                  <a:pt x="113333" y="5796"/>
                </a:lnTo>
                <a:cubicBezTo>
                  <a:pt x="113550" y="6656"/>
                  <a:pt x="113619" y="7876"/>
                  <a:pt x="113619" y="8947"/>
                </a:cubicBezTo>
                <a:cubicBezTo>
                  <a:pt x="113476" y="9090"/>
                  <a:pt x="113407" y="9307"/>
                  <a:pt x="113333" y="9594"/>
                </a:cubicBezTo>
                <a:cubicBezTo>
                  <a:pt x="113333" y="9519"/>
                  <a:pt x="113264" y="9451"/>
                  <a:pt x="113264" y="9376"/>
                </a:cubicBezTo>
                <a:cubicBezTo>
                  <a:pt x="113190" y="9021"/>
                  <a:pt x="113121" y="8735"/>
                  <a:pt x="112978" y="8448"/>
                </a:cubicBezTo>
                <a:cubicBezTo>
                  <a:pt x="112760" y="7801"/>
                  <a:pt x="112474" y="7160"/>
                  <a:pt x="112044" y="6587"/>
                </a:cubicBezTo>
                <a:cubicBezTo>
                  <a:pt x="112044" y="6226"/>
                  <a:pt x="112119" y="5940"/>
                  <a:pt x="112119" y="5585"/>
                </a:cubicBezTo>
                <a:lnTo>
                  <a:pt x="112119" y="5585"/>
                </a:lnTo>
                <a:cubicBezTo>
                  <a:pt x="111758" y="6157"/>
                  <a:pt x="111546" y="7302"/>
                  <a:pt x="111328" y="8448"/>
                </a:cubicBezTo>
                <a:lnTo>
                  <a:pt x="111328" y="8448"/>
                </a:lnTo>
                <a:cubicBezTo>
                  <a:pt x="111329" y="8246"/>
                  <a:pt x="111336" y="7996"/>
                  <a:pt x="111403" y="7801"/>
                </a:cubicBezTo>
                <a:lnTo>
                  <a:pt x="111403" y="7801"/>
                </a:lnTo>
                <a:cubicBezTo>
                  <a:pt x="111259" y="8019"/>
                  <a:pt x="111116" y="8305"/>
                  <a:pt x="111042" y="8591"/>
                </a:cubicBezTo>
                <a:cubicBezTo>
                  <a:pt x="110973" y="8517"/>
                  <a:pt x="110899" y="8448"/>
                  <a:pt x="110830" y="8305"/>
                </a:cubicBezTo>
                <a:lnTo>
                  <a:pt x="110830" y="8305"/>
                </a:lnTo>
                <a:cubicBezTo>
                  <a:pt x="110830" y="8517"/>
                  <a:pt x="110830" y="8735"/>
                  <a:pt x="110899" y="8947"/>
                </a:cubicBezTo>
                <a:cubicBezTo>
                  <a:pt x="110687" y="9164"/>
                  <a:pt x="110400" y="9451"/>
                  <a:pt x="110183" y="9737"/>
                </a:cubicBezTo>
                <a:cubicBezTo>
                  <a:pt x="110114" y="9376"/>
                  <a:pt x="110039" y="9021"/>
                  <a:pt x="109896" y="8591"/>
                </a:cubicBezTo>
                <a:cubicBezTo>
                  <a:pt x="109971" y="7732"/>
                  <a:pt x="110039" y="6730"/>
                  <a:pt x="110114" y="5653"/>
                </a:cubicBezTo>
                <a:lnTo>
                  <a:pt x="110114" y="5653"/>
                </a:lnTo>
                <a:cubicBezTo>
                  <a:pt x="109896" y="6083"/>
                  <a:pt x="109684" y="6799"/>
                  <a:pt x="109541" y="7658"/>
                </a:cubicBezTo>
                <a:cubicBezTo>
                  <a:pt x="109255" y="7228"/>
                  <a:pt x="109037" y="6730"/>
                  <a:pt x="108682" y="6300"/>
                </a:cubicBezTo>
                <a:lnTo>
                  <a:pt x="108682" y="6300"/>
                </a:lnTo>
                <a:cubicBezTo>
                  <a:pt x="109037" y="6873"/>
                  <a:pt x="109255" y="7515"/>
                  <a:pt x="109398" y="8231"/>
                </a:cubicBezTo>
                <a:cubicBezTo>
                  <a:pt x="109324" y="8878"/>
                  <a:pt x="109180" y="9663"/>
                  <a:pt x="109112" y="10310"/>
                </a:cubicBezTo>
                <a:cubicBezTo>
                  <a:pt x="109037" y="10092"/>
                  <a:pt x="108894" y="9949"/>
                  <a:pt x="108751" y="9737"/>
                </a:cubicBezTo>
                <a:cubicBezTo>
                  <a:pt x="108968" y="9308"/>
                  <a:pt x="109180" y="8947"/>
                  <a:pt x="109180" y="8947"/>
                </a:cubicBezTo>
                <a:lnTo>
                  <a:pt x="109180" y="8947"/>
                </a:lnTo>
                <a:cubicBezTo>
                  <a:pt x="109180" y="8947"/>
                  <a:pt x="108894" y="9164"/>
                  <a:pt x="108608" y="9519"/>
                </a:cubicBezTo>
                <a:cubicBezTo>
                  <a:pt x="108539" y="9376"/>
                  <a:pt x="108464" y="9164"/>
                  <a:pt x="108396" y="8947"/>
                </a:cubicBezTo>
                <a:lnTo>
                  <a:pt x="108396" y="8947"/>
                </a:lnTo>
                <a:cubicBezTo>
                  <a:pt x="108396" y="9090"/>
                  <a:pt x="108464" y="9233"/>
                  <a:pt x="108464" y="9376"/>
                </a:cubicBezTo>
                <a:cubicBezTo>
                  <a:pt x="108464" y="9307"/>
                  <a:pt x="108396" y="9233"/>
                  <a:pt x="108396" y="9164"/>
                </a:cubicBezTo>
                <a:lnTo>
                  <a:pt x="108396" y="9090"/>
                </a:lnTo>
                <a:cubicBezTo>
                  <a:pt x="108396" y="9090"/>
                  <a:pt x="108321" y="9090"/>
                  <a:pt x="108321" y="9164"/>
                </a:cubicBezTo>
                <a:lnTo>
                  <a:pt x="107892" y="8517"/>
                </a:lnTo>
                <a:lnTo>
                  <a:pt x="107892" y="8517"/>
                </a:lnTo>
                <a:cubicBezTo>
                  <a:pt x="108035" y="8735"/>
                  <a:pt x="108178" y="9021"/>
                  <a:pt x="108252" y="9233"/>
                </a:cubicBezTo>
                <a:cubicBezTo>
                  <a:pt x="108178" y="9376"/>
                  <a:pt x="108178" y="9519"/>
                  <a:pt x="108109" y="9663"/>
                </a:cubicBezTo>
                <a:cubicBezTo>
                  <a:pt x="108035" y="9307"/>
                  <a:pt x="107892" y="9021"/>
                  <a:pt x="107823" y="8660"/>
                </a:cubicBezTo>
                <a:cubicBezTo>
                  <a:pt x="107536" y="7944"/>
                  <a:pt x="107176" y="7085"/>
                  <a:pt x="106603" y="6369"/>
                </a:cubicBezTo>
                <a:lnTo>
                  <a:pt x="106603" y="6369"/>
                </a:lnTo>
                <a:cubicBezTo>
                  <a:pt x="107032" y="7160"/>
                  <a:pt x="107319" y="8162"/>
                  <a:pt x="107536" y="9233"/>
                </a:cubicBezTo>
                <a:cubicBezTo>
                  <a:pt x="107319" y="9806"/>
                  <a:pt x="107176" y="10522"/>
                  <a:pt x="107032" y="11312"/>
                </a:cubicBezTo>
                <a:cubicBezTo>
                  <a:pt x="106964" y="11238"/>
                  <a:pt x="106964" y="11169"/>
                  <a:pt x="106964" y="11094"/>
                </a:cubicBezTo>
                <a:lnTo>
                  <a:pt x="106964" y="10808"/>
                </a:lnTo>
                <a:cubicBezTo>
                  <a:pt x="106964" y="10596"/>
                  <a:pt x="107032" y="10378"/>
                  <a:pt x="107032" y="10167"/>
                </a:cubicBezTo>
                <a:lnTo>
                  <a:pt x="107032" y="10167"/>
                </a:lnTo>
                <a:cubicBezTo>
                  <a:pt x="106964" y="10235"/>
                  <a:pt x="106821" y="10453"/>
                  <a:pt x="106746" y="10665"/>
                </a:cubicBezTo>
                <a:lnTo>
                  <a:pt x="106746" y="10596"/>
                </a:lnTo>
                <a:cubicBezTo>
                  <a:pt x="107032" y="10092"/>
                  <a:pt x="107250" y="9737"/>
                  <a:pt x="107250" y="9737"/>
                </a:cubicBezTo>
                <a:lnTo>
                  <a:pt x="107250" y="9737"/>
                </a:lnTo>
                <a:cubicBezTo>
                  <a:pt x="107250" y="9737"/>
                  <a:pt x="106964" y="9949"/>
                  <a:pt x="106603" y="10310"/>
                </a:cubicBezTo>
                <a:lnTo>
                  <a:pt x="106460" y="10453"/>
                </a:lnTo>
                <a:lnTo>
                  <a:pt x="106173" y="10739"/>
                </a:lnTo>
                <a:cubicBezTo>
                  <a:pt x="106030" y="10310"/>
                  <a:pt x="105887" y="9806"/>
                  <a:pt x="105675" y="9233"/>
                </a:cubicBezTo>
                <a:lnTo>
                  <a:pt x="105675" y="9233"/>
                </a:lnTo>
                <a:cubicBezTo>
                  <a:pt x="105744" y="9594"/>
                  <a:pt x="105818" y="10092"/>
                  <a:pt x="105887" y="10522"/>
                </a:cubicBezTo>
                <a:cubicBezTo>
                  <a:pt x="105887" y="10596"/>
                  <a:pt x="105818" y="10665"/>
                  <a:pt x="105818" y="10665"/>
                </a:cubicBezTo>
                <a:cubicBezTo>
                  <a:pt x="105675" y="10453"/>
                  <a:pt x="105532" y="10167"/>
                  <a:pt x="105314" y="9949"/>
                </a:cubicBezTo>
                <a:cubicBezTo>
                  <a:pt x="105314" y="9594"/>
                  <a:pt x="105389" y="9307"/>
                  <a:pt x="105389" y="8947"/>
                </a:cubicBezTo>
                <a:lnTo>
                  <a:pt x="105389" y="8947"/>
                </a:lnTo>
                <a:cubicBezTo>
                  <a:pt x="105245" y="9233"/>
                  <a:pt x="105102" y="9663"/>
                  <a:pt x="104959" y="10235"/>
                </a:cubicBezTo>
                <a:cubicBezTo>
                  <a:pt x="104885" y="10235"/>
                  <a:pt x="104885" y="10310"/>
                  <a:pt x="104741" y="10378"/>
                </a:cubicBezTo>
                <a:cubicBezTo>
                  <a:pt x="104741" y="10310"/>
                  <a:pt x="104673" y="10235"/>
                  <a:pt x="104673" y="10167"/>
                </a:cubicBezTo>
                <a:cubicBezTo>
                  <a:pt x="105102" y="9164"/>
                  <a:pt x="105675" y="8231"/>
                  <a:pt x="105675" y="8231"/>
                </a:cubicBezTo>
                <a:lnTo>
                  <a:pt x="105675" y="8231"/>
                </a:lnTo>
                <a:cubicBezTo>
                  <a:pt x="105675" y="8231"/>
                  <a:pt x="104885" y="8878"/>
                  <a:pt x="104312" y="9663"/>
                </a:cubicBezTo>
                <a:lnTo>
                  <a:pt x="104243" y="9594"/>
                </a:lnTo>
                <a:lnTo>
                  <a:pt x="104243" y="9594"/>
                </a:lnTo>
                <a:cubicBezTo>
                  <a:pt x="104243" y="9663"/>
                  <a:pt x="104243" y="9663"/>
                  <a:pt x="104312" y="9737"/>
                </a:cubicBezTo>
                <a:cubicBezTo>
                  <a:pt x="104243" y="9737"/>
                  <a:pt x="104243" y="9806"/>
                  <a:pt x="104243" y="9806"/>
                </a:cubicBezTo>
                <a:lnTo>
                  <a:pt x="104243" y="9594"/>
                </a:lnTo>
                <a:cubicBezTo>
                  <a:pt x="104243" y="9233"/>
                  <a:pt x="104312" y="8803"/>
                  <a:pt x="104312" y="8448"/>
                </a:cubicBezTo>
                <a:lnTo>
                  <a:pt x="104312" y="8448"/>
                </a:lnTo>
                <a:cubicBezTo>
                  <a:pt x="104100" y="8878"/>
                  <a:pt x="103882" y="9594"/>
                  <a:pt x="103739" y="10310"/>
                </a:cubicBezTo>
                <a:cubicBezTo>
                  <a:pt x="103670" y="10167"/>
                  <a:pt x="103596" y="10092"/>
                  <a:pt x="103527" y="9949"/>
                </a:cubicBezTo>
                <a:lnTo>
                  <a:pt x="103527" y="9949"/>
                </a:lnTo>
                <a:cubicBezTo>
                  <a:pt x="103596" y="10092"/>
                  <a:pt x="103670" y="10310"/>
                  <a:pt x="103670" y="10522"/>
                </a:cubicBezTo>
                <a:cubicBezTo>
                  <a:pt x="103670" y="10665"/>
                  <a:pt x="103596" y="10808"/>
                  <a:pt x="103596" y="11026"/>
                </a:cubicBezTo>
                <a:cubicBezTo>
                  <a:pt x="103527" y="11169"/>
                  <a:pt x="103527" y="11312"/>
                  <a:pt x="103527" y="11381"/>
                </a:cubicBezTo>
                <a:cubicBezTo>
                  <a:pt x="103453" y="11381"/>
                  <a:pt x="103453" y="11312"/>
                  <a:pt x="103453" y="11312"/>
                </a:cubicBezTo>
                <a:lnTo>
                  <a:pt x="103453" y="11598"/>
                </a:lnTo>
                <a:lnTo>
                  <a:pt x="103453" y="11667"/>
                </a:lnTo>
                <a:cubicBezTo>
                  <a:pt x="103384" y="11598"/>
                  <a:pt x="103310" y="11455"/>
                  <a:pt x="103241" y="11381"/>
                </a:cubicBezTo>
                <a:lnTo>
                  <a:pt x="103241" y="11312"/>
                </a:lnTo>
                <a:lnTo>
                  <a:pt x="103241" y="10808"/>
                </a:lnTo>
                <a:cubicBezTo>
                  <a:pt x="103310" y="10522"/>
                  <a:pt x="103310" y="10310"/>
                  <a:pt x="103310" y="10092"/>
                </a:cubicBezTo>
                <a:lnTo>
                  <a:pt x="103310" y="10092"/>
                </a:lnTo>
                <a:cubicBezTo>
                  <a:pt x="103166" y="10235"/>
                  <a:pt x="103098" y="10522"/>
                  <a:pt x="102954" y="10808"/>
                </a:cubicBezTo>
                <a:cubicBezTo>
                  <a:pt x="102954" y="10739"/>
                  <a:pt x="102880" y="10665"/>
                  <a:pt x="102880" y="10665"/>
                </a:cubicBezTo>
                <a:cubicBezTo>
                  <a:pt x="103098" y="10167"/>
                  <a:pt x="103309" y="9806"/>
                  <a:pt x="103310" y="9806"/>
                </a:cubicBezTo>
                <a:lnTo>
                  <a:pt x="103310" y="9806"/>
                </a:lnTo>
                <a:cubicBezTo>
                  <a:pt x="103309" y="9806"/>
                  <a:pt x="103023" y="10023"/>
                  <a:pt x="102737" y="10378"/>
                </a:cubicBezTo>
                <a:cubicBezTo>
                  <a:pt x="102737" y="9949"/>
                  <a:pt x="102811" y="9594"/>
                  <a:pt x="102811" y="9164"/>
                </a:cubicBezTo>
                <a:lnTo>
                  <a:pt x="102811" y="9164"/>
                </a:lnTo>
                <a:cubicBezTo>
                  <a:pt x="102737" y="9233"/>
                  <a:pt x="102668" y="9376"/>
                  <a:pt x="102594" y="9594"/>
                </a:cubicBezTo>
                <a:cubicBezTo>
                  <a:pt x="102594" y="9594"/>
                  <a:pt x="102450" y="9663"/>
                  <a:pt x="102307" y="9806"/>
                </a:cubicBezTo>
                <a:cubicBezTo>
                  <a:pt x="102164" y="9376"/>
                  <a:pt x="102021" y="8878"/>
                  <a:pt x="101809" y="8374"/>
                </a:cubicBezTo>
                <a:lnTo>
                  <a:pt x="101809" y="8374"/>
                </a:lnTo>
                <a:cubicBezTo>
                  <a:pt x="101952" y="8878"/>
                  <a:pt x="102021" y="9451"/>
                  <a:pt x="102095" y="10092"/>
                </a:cubicBezTo>
                <a:cubicBezTo>
                  <a:pt x="101952" y="10235"/>
                  <a:pt x="101809" y="10378"/>
                  <a:pt x="101666" y="10596"/>
                </a:cubicBezTo>
                <a:cubicBezTo>
                  <a:pt x="101448" y="10092"/>
                  <a:pt x="101162" y="9594"/>
                  <a:pt x="100807" y="9164"/>
                </a:cubicBezTo>
                <a:lnTo>
                  <a:pt x="100807" y="9164"/>
                </a:lnTo>
                <a:cubicBezTo>
                  <a:pt x="101018" y="9519"/>
                  <a:pt x="101162" y="10023"/>
                  <a:pt x="101379" y="10453"/>
                </a:cubicBezTo>
                <a:cubicBezTo>
                  <a:pt x="101305" y="10522"/>
                  <a:pt x="101305" y="10522"/>
                  <a:pt x="101162" y="10596"/>
                </a:cubicBezTo>
                <a:cubicBezTo>
                  <a:pt x="101093" y="10739"/>
                  <a:pt x="100950" y="10883"/>
                  <a:pt x="100807" y="10951"/>
                </a:cubicBezTo>
                <a:lnTo>
                  <a:pt x="100589" y="11169"/>
                </a:lnTo>
                <a:cubicBezTo>
                  <a:pt x="100589" y="11094"/>
                  <a:pt x="100520" y="11026"/>
                  <a:pt x="100520" y="10951"/>
                </a:cubicBezTo>
                <a:cubicBezTo>
                  <a:pt x="100520" y="10596"/>
                  <a:pt x="100520" y="10235"/>
                  <a:pt x="100589" y="9880"/>
                </a:cubicBezTo>
                <a:lnTo>
                  <a:pt x="100589" y="9880"/>
                </a:lnTo>
                <a:cubicBezTo>
                  <a:pt x="100446" y="10023"/>
                  <a:pt x="100377" y="10310"/>
                  <a:pt x="100303" y="10596"/>
                </a:cubicBezTo>
                <a:cubicBezTo>
                  <a:pt x="100091" y="10310"/>
                  <a:pt x="99947" y="10023"/>
                  <a:pt x="99730" y="9737"/>
                </a:cubicBezTo>
                <a:lnTo>
                  <a:pt x="99730" y="9737"/>
                </a:lnTo>
                <a:cubicBezTo>
                  <a:pt x="99873" y="10092"/>
                  <a:pt x="100091" y="10453"/>
                  <a:pt x="100234" y="10808"/>
                </a:cubicBezTo>
                <a:lnTo>
                  <a:pt x="100159" y="10883"/>
                </a:lnTo>
                <a:cubicBezTo>
                  <a:pt x="100091" y="10596"/>
                  <a:pt x="99947" y="10310"/>
                  <a:pt x="99804" y="9949"/>
                </a:cubicBezTo>
                <a:lnTo>
                  <a:pt x="99804" y="9949"/>
                </a:lnTo>
                <a:cubicBezTo>
                  <a:pt x="99947" y="10310"/>
                  <a:pt x="99947" y="10665"/>
                  <a:pt x="100016" y="11026"/>
                </a:cubicBezTo>
                <a:cubicBezTo>
                  <a:pt x="99947" y="10951"/>
                  <a:pt x="99873" y="10808"/>
                  <a:pt x="99804" y="10739"/>
                </a:cubicBezTo>
                <a:lnTo>
                  <a:pt x="99804" y="10739"/>
                </a:lnTo>
                <a:lnTo>
                  <a:pt x="100016" y="11169"/>
                </a:lnTo>
                <a:lnTo>
                  <a:pt x="100016" y="11312"/>
                </a:lnTo>
                <a:cubicBezTo>
                  <a:pt x="99947" y="11169"/>
                  <a:pt x="99873" y="11094"/>
                  <a:pt x="99804" y="11026"/>
                </a:cubicBezTo>
                <a:lnTo>
                  <a:pt x="99804" y="11026"/>
                </a:lnTo>
                <a:cubicBezTo>
                  <a:pt x="99873" y="11095"/>
                  <a:pt x="99947" y="11238"/>
                  <a:pt x="100016" y="11381"/>
                </a:cubicBezTo>
                <a:lnTo>
                  <a:pt x="100016" y="11524"/>
                </a:lnTo>
                <a:cubicBezTo>
                  <a:pt x="99947" y="11524"/>
                  <a:pt x="99947" y="11455"/>
                  <a:pt x="99873" y="11381"/>
                </a:cubicBezTo>
                <a:lnTo>
                  <a:pt x="99873" y="11381"/>
                </a:lnTo>
                <a:cubicBezTo>
                  <a:pt x="99873" y="11455"/>
                  <a:pt x="99947" y="11524"/>
                  <a:pt x="100016" y="11598"/>
                </a:cubicBezTo>
                <a:cubicBezTo>
                  <a:pt x="99947" y="11742"/>
                  <a:pt x="99947" y="11810"/>
                  <a:pt x="99947" y="11954"/>
                </a:cubicBezTo>
                <a:lnTo>
                  <a:pt x="99873" y="11954"/>
                </a:lnTo>
                <a:cubicBezTo>
                  <a:pt x="99804" y="11524"/>
                  <a:pt x="99730" y="11094"/>
                  <a:pt x="99375" y="10739"/>
                </a:cubicBezTo>
                <a:lnTo>
                  <a:pt x="99375" y="10739"/>
                </a:lnTo>
                <a:cubicBezTo>
                  <a:pt x="99443" y="11026"/>
                  <a:pt x="99443" y="11381"/>
                  <a:pt x="99443" y="11742"/>
                </a:cubicBezTo>
                <a:cubicBezTo>
                  <a:pt x="99443" y="11598"/>
                  <a:pt x="99375" y="11455"/>
                  <a:pt x="99375" y="11312"/>
                </a:cubicBezTo>
                <a:lnTo>
                  <a:pt x="99375" y="11169"/>
                </a:lnTo>
                <a:cubicBezTo>
                  <a:pt x="99375" y="11169"/>
                  <a:pt x="99300" y="11169"/>
                  <a:pt x="99300" y="11238"/>
                </a:cubicBezTo>
                <a:lnTo>
                  <a:pt x="99088" y="10378"/>
                </a:lnTo>
                <a:cubicBezTo>
                  <a:pt x="99231" y="10167"/>
                  <a:pt x="99300" y="9949"/>
                  <a:pt x="99300" y="9949"/>
                </a:cubicBezTo>
                <a:lnTo>
                  <a:pt x="99300" y="9949"/>
                </a:lnTo>
                <a:cubicBezTo>
                  <a:pt x="99300" y="9949"/>
                  <a:pt x="99231" y="10092"/>
                  <a:pt x="99014" y="10235"/>
                </a:cubicBezTo>
                <a:lnTo>
                  <a:pt x="99804" y="8660"/>
                </a:lnTo>
                <a:lnTo>
                  <a:pt x="99804" y="8660"/>
                </a:lnTo>
                <a:cubicBezTo>
                  <a:pt x="99804" y="8660"/>
                  <a:pt x="99300" y="9090"/>
                  <a:pt x="98802" y="9737"/>
                </a:cubicBezTo>
                <a:cubicBezTo>
                  <a:pt x="98727" y="9806"/>
                  <a:pt x="98659" y="9949"/>
                  <a:pt x="98584" y="10023"/>
                </a:cubicBezTo>
                <a:cubicBezTo>
                  <a:pt x="98658" y="9459"/>
                  <a:pt x="98725" y="8895"/>
                  <a:pt x="98727" y="8259"/>
                </a:cubicBezTo>
                <a:lnTo>
                  <a:pt x="98727" y="8259"/>
                </a:lnTo>
                <a:cubicBezTo>
                  <a:pt x="98777" y="8150"/>
                  <a:pt x="98802" y="8088"/>
                  <a:pt x="98802" y="8087"/>
                </a:cubicBezTo>
                <a:lnTo>
                  <a:pt x="98802" y="8087"/>
                </a:lnTo>
                <a:cubicBezTo>
                  <a:pt x="98802" y="8088"/>
                  <a:pt x="97370" y="9451"/>
                  <a:pt x="96940" y="10665"/>
                </a:cubicBezTo>
                <a:lnTo>
                  <a:pt x="96940" y="10378"/>
                </a:lnTo>
                <a:cubicBezTo>
                  <a:pt x="97152" y="10023"/>
                  <a:pt x="97295" y="9737"/>
                  <a:pt x="97296" y="9737"/>
                </a:cubicBezTo>
                <a:lnTo>
                  <a:pt x="97296" y="9737"/>
                </a:lnTo>
                <a:lnTo>
                  <a:pt x="97009" y="10023"/>
                </a:lnTo>
                <a:lnTo>
                  <a:pt x="97009" y="9880"/>
                </a:lnTo>
                <a:cubicBezTo>
                  <a:pt x="96940" y="9949"/>
                  <a:pt x="96866" y="10092"/>
                  <a:pt x="96866" y="10167"/>
                </a:cubicBezTo>
                <a:cubicBezTo>
                  <a:pt x="96797" y="10235"/>
                  <a:pt x="96797" y="10235"/>
                  <a:pt x="96723" y="10235"/>
                </a:cubicBezTo>
                <a:cubicBezTo>
                  <a:pt x="96866" y="10092"/>
                  <a:pt x="97009" y="9737"/>
                  <a:pt x="97009" y="9737"/>
                </a:cubicBezTo>
                <a:lnTo>
                  <a:pt x="97009" y="9737"/>
                </a:lnTo>
                <a:lnTo>
                  <a:pt x="96293" y="10453"/>
                </a:lnTo>
                <a:cubicBezTo>
                  <a:pt x="96150" y="9949"/>
                  <a:pt x="96007" y="9376"/>
                  <a:pt x="95795" y="8803"/>
                </a:cubicBezTo>
                <a:lnTo>
                  <a:pt x="95795" y="8803"/>
                </a:lnTo>
                <a:cubicBezTo>
                  <a:pt x="95864" y="9090"/>
                  <a:pt x="95938" y="9451"/>
                  <a:pt x="95938" y="9880"/>
                </a:cubicBezTo>
                <a:cubicBezTo>
                  <a:pt x="95795" y="9519"/>
                  <a:pt x="95577" y="9164"/>
                  <a:pt x="95365" y="8878"/>
                </a:cubicBezTo>
                <a:lnTo>
                  <a:pt x="95365" y="8878"/>
                </a:lnTo>
                <a:cubicBezTo>
                  <a:pt x="95652" y="9376"/>
                  <a:pt x="95864" y="10023"/>
                  <a:pt x="96007" y="10665"/>
                </a:cubicBezTo>
                <a:cubicBezTo>
                  <a:pt x="96081" y="10665"/>
                  <a:pt x="96081" y="10665"/>
                  <a:pt x="96081" y="10739"/>
                </a:cubicBezTo>
                <a:cubicBezTo>
                  <a:pt x="95938" y="10808"/>
                  <a:pt x="95864" y="10951"/>
                  <a:pt x="95795" y="11026"/>
                </a:cubicBezTo>
                <a:cubicBezTo>
                  <a:pt x="95720" y="10739"/>
                  <a:pt x="95652" y="10453"/>
                  <a:pt x="95577" y="10092"/>
                </a:cubicBezTo>
                <a:cubicBezTo>
                  <a:pt x="95577" y="9949"/>
                  <a:pt x="95577" y="9737"/>
                  <a:pt x="95652" y="9519"/>
                </a:cubicBezTo>
                <a:lnTo>
                  <a:pt x="95652" y="9519"/>
                </a:lnTo>
                <a:cubicBezTo>
                  <a:pt x="95577" y="9594"/>
                  <a:pt x="95509" y="9663"/>
                  <a:pt x="95509" y="9806"/>
                </a:cubicBezTo>
                <a:cubicBezTo>
                  <a:pt x="95365" y="9307"/>
                  <a:pt x="95222" y="8735"/>
                  <a:pt x="94936" y="8162"/>
                </a:cubicBezTo>
                <a:lnTo>
                  <a:pt x="94936" y="8162"/>
                </a:lnTo>
                <a:cubicBezTo>
                  <a:pt x="95148" y="8735"/>
                  <a:pt x="95222" y="9451"/>
                  <a:pt x="95222" y="10167"/>
                </a:cubicBezTo>
                <a:lnTo>
                  <a:pt x="95222" y="10235"/>
                </a:lnTo>
                <a:lnTo>
                  <a:pt x="95222" y="10453"/>
                </a:lnTo>
                <a:cubicBezTo>
                  <a:pt x="95148" y="10665"/>
                  <a:pt x="95148" y="10808"/>
                  <a:pt x="95079" y="10951"/>
                </a:cubicBezTo>
                <a:cubicBezTo>
                  <a:pt x="95005" y="10883"/>
                  <a:pt x="95005" y="10739"/>
                  <a:pt x="94936" y="10596"/>
                </a:cubicBezTo>
                <a:lnTo>
                  <a:pt x="94936" y="10596"/>
                </a:lnTo>
                <a:cubicBezTo>
                  <a:pt x="95005" y="10740"/>
                  <a:pt x="95005" y="10951"/>
                  <a:pt x="95079" y="11169"/>
                </a:cubicBezTo>
                <a:cubicBezTo>
                  <a:pt x="95005" y="11238"/>
                  <a:pt x="95005" y="11381"/>
                  <a:pt x="95005" y="11455"/>
                </a:cubicBezTo>
                <a:cubicBezTo>
                  <a:pt x="94970" y="11490"/>
                  <a:pt x="94953" y="11490"/>
                  <a:pt x="94935" y="11490"/>
                </a:cubicBezTo>
                <a:cubicBezTo>
                  <a:pt x="94917" y="11490"/>
                  <a:pt x="94899" y="11490"/>
                  <a:pt x="94861" y="11524"/>
                </a:cubicBezTo>
                <a:lnTo>
                  <a:pt x="94793" y="11455"/>
                </a:lnTo>
                <a:lnTo>
                  <a:pt x="94936" y="11312"/>
                </a:lnTo>
                <a:lnTo>
                  <a:pt x="94793" y="11381"/>
                </a:lnTo>
                <a:cubicBezTo>
                  <a:pt x="94649" y="11238"/>
                  <a:pt x="94506" y="11026"/>
                  <a:pt x="94363" y="10883"/>
                </a:cubicBezTo>
                <a:lnTo>
                  <a:pt x="94363" y="10883"/>
                </a:lnTo>
                <a:cubicBezTo>
                  <a:pt x="94506" y="11094"/>
                  <a:pt x="94575" y="11238"/>
                  <a:pt x="94718" y="11455"/>
                </a:cubicBezTo>
                <a:lnTo>
                  <a:pt x="94649" y="11524"/>
                </a:lnTo>
                <a:cubicBezTo>
                  <a:pt x="94506" y="11381"/>
                  <a:pt x="94432" y="11169"/>
                  <a:pt x="94289" y="11026"/>
                </a:cubicBezTo>
                <a:cubicBezTo>
                  <a:pt x="94718" y="10167"/>
                  <a:pt x="95148" y="9376"/>
                  <a:pt x="95148" y="9376"/>
                </a:cubicBezTo>
                <a:lnTo>
                  <a:pt x="95148" y="9376"/>
                </a:lnTo>
                <a:cubicBezTo>
                  <a:pt x="95148" y="9376"/>
                  <a:pt x="94649" y="9806"/>
                  <a:pt x="94077" y="10453"/>
                </a:cubicBezTo>
                <a:lnTo>
                  <a:pt x="94077" y="10378"/>
                </a:lnTo>
                <a:cubicBezTo>
                  <a:pt x="94077" y="10378"/>
                  <a:pt x="94002" y="10453"/>
                  <a:pt x="94002" y="10522"/>
                </a:cubicBezTo>
                <a:cubicBezTo>
                  <a:pt x="93933" y="10522"/>
                  <a:pt x="93933" y="10453"/>
                  <a:pt x="93859" y="10453"/>
                </a:cubicBezTo>
                <a:lnTo>
                  <a:pt x="93859" y="10453"/>
                </a:lnTo>
                <a:cubicBezTo>
                  <a:pt x="93933" y="10453"/>
                  <a:pt x="93933" y="10522"/>
                  <a:pt x="94002" y="10596"/>
                </a:cubicBezTo>
                <a:lnTo>
                  <a:pt x="93790" y="10808"/>
                </a:lnTo>
                <a:cubicBezTo>
                  <a:pt x="93716" y="10522"/>
                  <a:pt x="93573" y="10167"/>
                  <a:pt x="93430" y="9880"/>
                </a:cubicBezTo>
                <a:lnTo>
                  <a:pt x="93430" y="9880"/>
                </a:lnTo>
                <a:cubicBezTo>
                  <a:pt x="93573" y="10167"/>
                  <a:pt x="93647" y="10596"/>
                  <a:pt x="93647" y="11026"/>
                </a:cubicBezTo>
                <a:cubicBezTo>
                  <a:pt x="93504" y="10665"/>
                  <a:pt x="93361" y="10235"/>
                  <a:pt x="93217" y="9806"/>
                </a:cubicBezTo>
                <a:lnTo>
                  <a:pt x="93217" y="9806"/>
                </a:lnTo>
                <a:cubicBezTo>
                  <a:pt x="93286" y="10092"/>
                  <a:pt x="93361" y="10378"/>
                  <a:pt x="93361" y="10665"/>
                </a:cubicBezTo>
                <a:cubicBezTo>
                  <a:pt x="93286" y="10522"/>
                  <a:pt x="93286" y="10378"/>
                  <a:pt x="93217" y="10167"/>
                </a:cubicBezTo>
                <a:lnTo>
                  <a:pt x="93217" y="10167"/>
                </a:lnTo>
                <a:cubicBezTo>
                  <a:pt x="93286" y="10522"/>
                  <a:pt x="93361" y="10951"/>
                  <a:pt x="93429" y="11381"/>
                </a:cubicBezTo>
                <a:cubicBezTo>
                  <a:pt x="93361" y="11381"/>
                  <a:pt x="93361" y="11455"/>
                  <a:pt x="93361" y="11455"/>
                </a:cubicBezTo>
                <a:cubicBezTo>
                  <a:pt x="93286" y="11381"/>
                  <a:pt x="93217" y="11381"/>
                  <a:pt x="93217" y="11312"/>
                </a:cubicBezTo>
                <a:lnTo>
                  <a:pt x="93217" y="11667"/>
                </a:lnTo>
                <a:lnTo>
                  <a:pt x="93217" y="11742"/>
                </a:lnTo>
                <a:cubicBezTo>
                  <a:pt x="93084" y="11342"/>
                  <a:pt x="92951" y="11001"/>
                  <a:pt x="92758" y="10554"/>
                </a:cubicBezTo>
                <a:lnTo>
                  <a:pt x="92758" y="10554"/>
                </a:lnTo>
                <a:cubicBezTo>
                  <a:pt x="92858" y="10820"/>
                  <a:pt x="92865" y="11127"/>
                  <a:pt x="92931" y="11381"/>
                </a:cubicBezTo>
                <a:cubicBezTo>
                  <a:pt x="92931" y="11381"/>
                  <a:pt x="92857" y="11312"/>
                  <a:pt x="92857" y="11238"/>
                </a:cubicBezTo>
                <a:cubicBezTo>
                  <a:pt x="92788" y="11026"/>
                  <a:pt x="92645" y="10808"/>
                  <a:pt x="92502" y="10665"/>
                </a:cubicBezTo>
                <a:lnTo>
                  <a:pt x="92502" y="10739"/>
                </a:lnTo>
                <a:cubicBezTo>
                  <a:pt x="92427" y="10596"/>
                  <a:pt x="92427" y="10522"/>
                  <a:pt x="92358" y="10453"/>
                </a:cubicBezTo>
                <a:cubicBezTo>
                  <a:pt x="92358" y="9880"/>
                  <a:pt x="92427" y="9233"/>
                  <a:pt x="92502" y="8517"/>
                </a:cubicBezTo>
                <a:lnTo>
                  <a:pt x="92502" y="8517"/>
                </a:lnTo>
                <a:cubicBezTo>
                  <a:pt x="92284" y="8947"/>
                  <a:pt x="92072" y="9737"/>
                  <a:pt x="91854" y="10521"/>
                </a:cubicBezTo>
                <a:lnTo>
                  <a:pt x="91854" y="10521"/>
                </a:lnTo>
                <a:cubicBezTo>
                  <a:pt x="91855" y="10330"/>
                  <a:pt x="91863" y="10142"/>
                  <a:pt x="91929" y="9949"/>
                </a:cubicBezTo>
                <a:lnTo>
                  <a:pt x="91929" y="9949"/>
                </a:lnTo>
                <a:cubicBezTo>
                  <a:pt x="91786" y="10092"/>
                  <a:pt x="91711" y="10235"/>
                  <a:pt x="91642" y="10453"/>
                </a:cubicBezTo>
                <a:cubicBezTo>
                  <a:pt x="91711" y="9737"/>
                  <a:pt x="91786" y="8803"/>
                  <a:pt x="91854" y="7876"/>
                </a:cubicBezTo>
                <a:lnTo>
                  <a:pt x="91854" y="7876"/>
                </a:lnTo>
                <a:cubicBezTo>
                  <a:pt x="91642" y="8305"/>
                  <a:pt x="91425" y="9090"/>
                  <a:pt x="91282" y="9880"/>
                </a:cubicBezTo>
                <a:cubicBezTo>
                  <a:pt x="91213" y="9738"/>
                  <a:pt x="91139" y="9595"/>
                  <a:pt x="91138" y="9452"/>
                </a:cubicBezTo>
                <a:lnTo>
                  <a:pt x="91138" y="9452"/>
                </a:lnTo>
                <a:cubicBezTo>
                  <a:pt x="91139" y="9595"/>
                  <a:pt x="91213" y="9807"/>
                  <a:pt x="91213" y="10023"/>
                </a:cubicBezTo>
                <a:cubicBezTo>
                  <a:pt x="91138" y="10596"/>
                  <a:pt x="91070" y="11169"/>
                  <a:pt x="90995" y="11667"/>
                </a:cubicBezTo>
                <a:cubicBezTo>
                  <a:pt x="90852" y="11455"/>
                  <a:pt x="90640" y="11169"/>
                  <a:pt x="90422" y="10951"/>
                </a:cubicBezTo>
                <a:lnTo>
                  <a:pt x="90422" y="10951"/>
                </a:lnTo>
                <a:cubicBezTo>
                  <a:pt x="90640" y="11238"/>
                  <a:pt x="90783" y="11598"/>
                  <a:pt x="90926" y="11954"/>
                </a:cubicBezTo>
                <a:lnTo>
                  <a:pt x="90926" y="12028"/>
                </a:lnTo>
                <a:cubicBezTo>
                  <a:pt x="90926" y="11954"/>
                  <a:pt x="90852" y="11954"/>
                  <a:pt x="90852" y="11886"/>
                </a:cubicBezTo>
                <a:lnTo>
                  <a:pt x="90852" y="11886"/>
                </a:lnTo>
                <a:cubicBezTo>
                  <a:pt x="90852" y="11954"/>
                  <a:pt x="90926" y="12028"/>
                  <a:pt x="90926" y="12097"/>
                </a:cubicBezTo>
                <a:lnTo>
                  <a:pt x="90926" y="12240"/>
                </a:lnTo>
                <a:lnTo>
                  <a:pt x="90783" y="12097"/>
                </a:lnTo>
                <a:lnTo>
                  <a:pt x="90783" y="12314"/>
                </a:lnTo>
                <a:lnTo>
                  <a:pt x="90497" y="12601"/>
                </a:lnTo>
                <a:cubicBezTo>
                  <a:pt x="90422" y="12314"/>
                  <a:pt x="90279" y="12028"/>
                  <a:pt x="90211" y="11742"/>
                </a:cubicBezTo>
                <a:cubicBezTo>
                  <a:pt x="90279" y="11242"/>
                  <a:pt x="90279" y="10674"/>
                  <a:pt x="90352" y="10039"/>
                </a:cubicBezTo>
                <a:lnTo>
                  <a:pt x="90352" y="10039"/>
                </a:lnTo>
                <a:cubicBezTo>
                  <a:pt x="90347" y="10064"/>
                  <a:pt x="90332" y="10114"/>
                  <a:pt x="90279" y="10167"/>
                </a:cubicBezTo>
                <a:cubicBezTo>
                  <a:pt x="90279" y="10023"/>
                  <a:pt x="90354" y="9806"/>
                  <a:pt x="90354" y="9663"/>
                </a:cubicBezTo>
                <a:lnTo>
                  <a:pt x="90354" y="9663"/>
                </a:lnTo>
                <a:cubicBezTo>
                  <a:pt x="90211" y="9806"/>
                  <a:pt x="90136" y="10023"/>
                  <a:pt x="90067" y="10235"/>
                </a:cubicBezTo>
                <a:cubicBezTo>
                  <a:pt x="90067" y="10023"/>
                  <a:pt x="90067" y="9806"/>
                  <a:pt x="90136" y="9594"/>
                </a:cubicBezTo>
                <a:lnTo>
                  <a:pt x="90136" y="9594"/>
                </a:lnTo>
                <a:cubicBezTo>
                  <a:pt x="89993" y="9806"/>
                  <a:pt x="89850" y="10167"/>
                  <a:pt x="89706" y="10596"/>
                </a:cubicBezTo>
                <a:cubicBezTo>
                  <a:pt x="89638" y="10378"/>
                  <a:pt x="89495" y="10167"/>
                  <a:pt x="89420" y="9949"/>
                </a:cubicBezTo>
                <a:cubicBezTo>
                  <a:pt x="89277" y="9663"/>
                  <a:pt x="89065" y="9451"/>
                  <a:pt x="88922" y="9164"/>
                </a:cubicBezTo>
                <a:lnTo>
                  <a:pt x="88922" y="9164"/>
                </a:lnTo>
                <a:cubicBezTo>
                  <a:pt x="89065" y="9451"/>
                  <a:pt x="89208" y="9737"/>
                  <a:pt x="89277" y="10023"/>
                </a:cubicBezTo>
                <a:lnTo>
                  <a:pt x="89277" y="10092"/>
                </a:lnTo>
                <a:cubicBezTo>
                  <a:pt x="89065" y="9594"/>
                  <a:pt x="88779" y="9021"/>
                  <a:pt x="88418" y="8517"/>
                </a:cubicBezTo>
                <a:lnTo>
                  <a:pt x="88418" y="8517"/>
                </a:lnTo>
                <a:cubicBezTo>
                  <a:pt x="88704" y="9021"/>
                  <a:pt x="88922" y="9663"/>
                  <a:pt x="89065" y="10310"/>
                </a:cubicBezTo>
                <a:lnTo>
                  <a:pt x="88492" y="10883"/>
                </a:lnTo>
                <a:cubicBezTo>
                  <a:pt x="88275" y="11094"/>
                  <a:pt x="88131" y="11238"/>
                  <a:pt x="87988" y="11455"/>
                </a:cubicBezTo>
                <a:lnTo>
                  <a:pt x="87988" y="11238"/>
                </a:lnTo>
                <a:cubicBezTo>
                  <a:pt x="87988" y="11312"/>
                  <a:pt x="87919" y="11381"/>
                  <a:pt x="87845" y="11455"/>
                </a:cubicBezTo>
                <a:cubicBezTo>
                  <a:pt x="87776" y="11381"/>
                  <a:pt x="87776" y="11312"/>
                  <a:pt x="87702" y="11169"/>
                </a:cubicBezTo>
                <a:cubicBezTo>
                  <a:pt x="87776" y="10596"/>
                  <a:pt x="87776" y="9880"/>
                  <a:pt x="87845" y="9164"/>
                </a:cubicBezTo>
                <a:lnTo>
                  <a:pt x="87845" y="9164"/>
                </a:lnTo>
                <a:cubicBezTo>
                  <a:pt x="87702" y="9519"/>
                  <a:pt x="87490" y="10023"/>
                  <a:pt x="87347" y="10665"/>
                </a:cubicBezTo>
                <a:lnTo>
                  <a:pt x="87347" y="10808"/>
                </a:lnTo>
                <a:lnTo>
                  <a:pt x="86917" y="10167"/>
                </a:lnTo>
                <a:lnTo>
                  <a:pt x="86917" y="10167"/>
                </a:lnTo>
                <a:cubicBezTo>
                  <a:pt x="87060" y="10453"/>
                  <a:pt x="87204" y="10665"/>
                  <a:pt x="87272" y="10951"/>
                </a:cubicBezTo>
                <a:lnTo>
                  <a:pt x="87272" y="11026"/>
                </a:lnTo>
                <a:cubicBezTo>
                  <a:pt x="87129" y="10739"/>
                  <a:pt x="86917" y="10453"/>
                  <a:pt x="86699" y="10167"/>
                </a:cubicBezTo>
                <a:lnTo>
                  <a:pt x="86699" y="10167"/>
                </a:lnTo>
                <a:cubicBezTo>
                  <a:pt x="86917" y="10522"/>
                  <a:pt x="87060" y="10883"/>
                  <a:pt x="87204" y="11312"/>
                </a:cubicBezTo>
                <a:cubicBezTo>
                  <a:pt x="87129" y="11598"/>
                  <a:pt x="87060" y="11954"/>
                  <a:pt x="87060" y="12314"/>
                </a:cubicBezTo>
                <a:cubicBezTo>
                  <a:pt x="86843" y="12028"/>
                  <a:pt x="86631" y="11667"/>
                  <a:pt x="86413" y="11381"/>
                </a:cubicBezTo>
                <a:lnTo>
                  <a:pt x="86413" y="11381"/>
                </a:lnTo>
                <a:cubicBezTo>
                  <a:pt x="86631" y="11667"/>
                  <a:pt x="86774" y="12097"/>
                  <a:pt x="86917" y="12526"/>
                </a:cubicBezTo>
                <a:cubicBezTo>
                  <a:pt x="86917" y="12526"/>
                  <a:pt x="86843" y="12526"/>
                  <a:pt x="86774" y="12601"/>
                </a:cubicBezTo>
                <a:cubicBezTo>
                  <a:pt x="86556" y="12097"/>
                  <a:pt x="86201" y="11524"/>
                  <a:pt x="85840" y="10951"/>
                </a:cubicBezTo>
                <a:cubicBezTo>
                  <a:pt x="85984" y="10596"/>
                  <a:pt x="86201" y="10235"/>
                  <a:pt x="86201" y="10235"/>
                </a:cubicBezTo>
                <a:lnTo>
                  <a:pt x="86201" y="10235"/>
                </a:lnTo>
                <a:lnTo>
                  <a:pt x="85697" y="10739"/>
                </a:lnTo>
                <a:cubicBezTo>
                  <a:pt x="85628" y="10453"/>
                  <a:pt x="85485" y="10235"/>
                  <a:pt x="85411" y="9949"/>
                </a:cubicBezTo>
                <a:lnTo>
                  <a:pt x="85411" y="9949"/>
                </a:lnTo>
                <a:cubicBezTo>
                  <a:pt x="85485" y="10235"/>
                  <a:pt x="85554" y="10522"/>
                  <a:pt x="85554" y="10808"/>
                </a:cubicBezTo>
                <a:cubicBezTo>
                  <a:pt x="85485" y="10951"/>
                  <a:pt x="85342" y="11094"/>
                  <a:pt x="85199" y="11238"/>
                </a:cubicBezTo>
                <a:cubicBezTo>
                  <a:pt x="84981" y="10739"/>
                  <a:pt x="84695" y="10235"/>
                  <a:pt x="84340" y="9737"/>
                </a:cubicBezTo>
                <a:lnTo>
                  <a:pt x="84340" y="9737"/>
                </a:lnTo>
                <a:cubicBezTo>
                  <a:pt x="84626" y="10235"/>
                  <a:pt x="84838" y="10883"/>
                  <a:pt x="84981" y="11524"/>
                </a:cubicBezTo>
                <a:cubicBezTo>
                  <a:pt x="84912" y="11598"/>
                  <a:pt x="84912" y="11667"/>
                  <a:pt x="84838" y="11742"/>
                </a:cubicBezTo>
                <a:cubicBezTo>
                  <a:pt x="84769" y="11742"/>
                  <a:pt x="84769" y="11810"/>
                  <a:pt x="84769" y="11810"/>
                </a:cubicBezTo>
                <a:cubicBezTo>
                  <a:pt x="84695" y="11810"/>
                  <a:pt x="84695" y="11742"/>
                  <a:pt x="84627" y="11668"/>
                </a:cubicBezTo>
                <a:lnTo>
                  <a:pt x="84627" y="11668"/>
                </a:lnTo>
                <a:cubicBezTo>
                  <a:pt x="84695" y="11742"/>
                  <a:pt x="84695" y="11811"/>
                  <a:pt x="84695" y="11885"/>
                </a:cubicBezTo>
                <a:cubicBezTo>
                  <a:pt x="84626" y="12028"/>
                  <a:pt x="84483" y="12240"/>
                  <a:pt x="84408" y="12458"/>
                </a:cubicBezTo>
                <a:cubicBezTo>
                  <a:pt x="84408" y="12526"/>
                  <a:pt x="84340" y="12601"/>
                  <a:pt x="84340" y="12670"/>
                </a:cubicBezTo>
                <a:cubicBezTo>
                  <a:pt x="84340" y="12670"/>
                  <a:pt x="84265" y="12670"/>
                  <a:pt x="84265" y="12601"/>
                </a:cubicBezTo>
                <a:cubicBezTo>
                  <a:pt x="84340" y="12383"/>
                  <a:pt x="84340" y="12097"/>
                  <a:pt x="84340" y="11810"/>
                </a:cubicBezTo>
                <a:lnTo>
                  <a:pt x="84340" y="11810"/>
                </a:lnTo>
                <a:cubicBezTo>
                  <a:pt x="84265" y="11954"/>
                  <a:pt x="84197" y="12171"/>
                  <a:pt x="84053" y="12383"/>
                </a:cubicBezTo>
                <a:lnTo>
                  <a:pt x="84053" y="12526"/>
                </a:lnTo>
                <a:cubicBezTo>
                  <a:pt x="83979" y="12670"/>
                  <a:pt x="83910" y="12744"/>
                  <a:pt x="83836" y="12887"/>
                </a:cubicBezTo>
                <a:cubicBezTo>
                  <a:pt x="83767" y="12601"/>
                  <a:pt x="83624" y="12383"/>
                  <a:pt x="83549" y="12097"/>
                </a:cubicBezTo>
                <a:lnTo>
                  <a:pt x="83549" y="12097"/>
                </a:lnTo>
                <a:cubicBezTo>
                  <a:pt x="83624" y="12383"/>
                  <a:pt x="83693" y="12744"/>
                  <a:pt x="83767" y="13099"/>
                </a:cubicBezTo>
                <a:lnTo>
                  <a:pt x="83337" y="12458"/>
                </a:lnTo>
                <a:lnTo>
                  <a:pt x="83120" y="11810"/>
                </a:lnTo>
                <a:cubicBezTo>
                  <a:pt x="83481" y="11238"/>
                  <a:pt x="83767" y="10739"/>
                  <a:pt x="83767" y="10739"/>
                </a:cubicBezTo>
                <a:lnTo>
                  <a:pt x="83767" y="10739"/>
                </a:lnTo>
                <a:cubicBezTo>
                  <a:pt x="83767" y="10739"/>
                  <a:pt x="83406" y="11026"/>
                  <a:pt x="83051" y="11381"/>
                </a:cubicBezTo>
                <a:cubicBezTo>
                  <a:pt x="82930" y="11080"/>
                  <a:pt x="82809" y="10776"/>
                  <a:pt x="82688" y="10429"/>
                </a:cubicBezTo>
                <a:lnTo>
                  <a:pt x="82688" y="10429"/>
                </a:lnTo>
                <a:cubicBezTo>
                  <a:pt x="82786" y="10765"/>
                  <a:pt x="82833" y="11180"/>
                  <a:pt x="82833" y="11598"/>
                </a:cubicBezTo>
                <a:cubicBezTo>
                  <a:pt x="82690" y="11742"/>
                  <a:pt x="82547" y="11954"/>
                  <a:pt x="82404" y="12097"/>
                </a:cubicBezTo>
                <a:lnTo>
                  <a:pt x="82335" y="12171"/>
                </a:lnTo>
                <a:lnTo>
                  <a:pt x="82049" y="11885"/>
                </a:lnTo>
                <a:lnTo>
                  <a:pt x="82049" y="11885"/>
                </a:lnTo>
                <a:cubicBezTo>
                  <a:pt x="82117" y="12028"/>
                  <a:pt x="82192" y="12097"/>
                  <a:pt x="82261" y="12240"/>
                </a:cubicBezTo>
                <a:cubicBezTo>
                  <a:pt x="82117" y="12314"/>
                  <a:pt x="82049" y="12383"/>
                  <a:pt x="81905" y="12526"/>
                </a:cubicBezTo>
                <a:cubicBezTo>
                  <a:pt x="81905" y="12383"/>
                  <a:pt x="81905" y="12240"/>
                  <a:pt x="81974" y="12097"/>
                </a:cubicBezTo>
                <a:cubicBezTo>
                  <a:pt x="81974" y="12028"/>
                  <a:pt x="82049" y="11954"/>
                  <a:pt x="82049" y="11885"/>
                </a:cubicBezTo>
                <a:cubicBezTo>
                  <a:pt x="82404" y="11312"/>
                  <a:pt x="82621" y="10883"/>
                  <a:pt x="82621" y="10883"/>
                </a:cubicBezTo>
                <a:lnTo>
                  <a:pt x="82621" y="10883"/>
                </a:lnTo>
                <a:cubicBezTo>
                  <a:pt x="82621" y="10883"/>
                  <a:pt x="82335" y="11095"/>
                  <a:pt x="81974" y="11455"/>
                </a:cubicBezTo>
                <a:cubicBezTo>
                  <a:pt x="82049" y="10883"/>
                  <a:pt x="82117" y="10310"/>
                  <a:pt x="82192" y="9594"/>
                </a:cubicBezTo>
                <a:lnTo>
                  <a:pt x="82192" y="9594"/>
                </a:lnTo>
                <a:cubicBezTo>
                  <a:pt x="81974" y="9880"/>
                  <a:pt x="81831" y="10378"/>
                  <a:pt x="81688" y="10951"/>
                </a:cubicBezTo>
                <a:cubicBezTo>
                  <a:pt x="81476" y="11312"/>
                  <a:pt x="81333" y="11742"/>
                  <a:pt x="81258" y="12240"/>
                </a:cubicBezTo>
                <a:lnTo>
                  <a:pt x="81115" y="12383"/>
                </a:lnTo>
                <a:cubicBezTo>
                  <a:pt x="81080" y="12383"/>
                  <a:pt x="81063" y="12365"/>
                  <a:pt x="81045" y="12338"/>
                </a:cubicBezTo>
                <a:lnTo>
                  <a:pt x="81045" y="12338"/>
                </a:lnTo>
                <a:cubicBezTo>
                  <a:pt x="81046" y="12350"/>
                  <a:pt x="81046" y="12364"/>
                  <a:pt x="81046" y="12383"/>
                </a:cubicBezTo>
                <a:cubicBezTo>
                  <a:pt x="81046" y="12383"/>
                  <a:pt x="81046" y="12458"/>
                  <a:pt x="81115" y="12458"/>
                </a:cubicBezTo>
                <a:cubicBezTo>
                  <a:pt x="80972" y="12601"/>
                  <a:pt x="80903" y="12744"/>
                  <a:pt x="80829" y="12813"/>
                </a:cubicBezTo>
                <a:cubicBezTo>
                  <a:pt x="80760" y="12526"/>
                  <a:pt x="80686" y="12240"/>
                  <a:pt x="80542" y="11885"/>
                </a:cubicBezTo>
                <a:cubicBezTo>
                  <a:pt x="80685" y="11599"/>
                  <a:pt x="80829" y="11455"/>
                  <a:pt x="80829" y="11455"/>
                </a:cubicBezTo>
                <a:lnTo>
                  <a:pt x="80829" y="11455"/>
                </a:lnTo>
                <a:cubicBezTo>
                  <a:pt x="80829" y="11455"/>
                  <a:pt x="80685" y="11524"/>
                  <a:pt x="80474" y="11742"/>
                </a:cubicBezTo>
                <a:cubicBezTo>
                  <a:pt x="80399" y="11381"/>
                  <a:pt x="80256" y="11094"/>
                  <a:pt x="80113" y="10665"/>
                </a:cubicBezTo>
                <a:lnTo>
                  <a:pt x="80113" y="10665"/>
                </a:lnTo>
                <a:cubicBezTo>
                  <a:pt x="80187" y="11026"/>
                  <a:pt x="80256" y="11455"/>
                  <a:pt x="80330" y="11810"/>
                </a:cubicBezTo>
                <a:cubicBezTo>
                  <a:pt x="80187" y="12028"/>
                  <a:pt x="79970" y="12171"/>
                  <a:pt x="79758" y="12383"/>
                </a:cubicBezTo>
                <a:cubicBezTo>
                  <a:pt x="79758" y="12171"/>
                  <a:pt x="79683" y="12028"/>
                  <a:pt x="79614" y="11885"/>
                </a:cubicBezTo>
                <a:cubicBezTo>
                  <a:pt x="79614" y="11598"/>
                  <a:pt x="79614" y="11312"/>
                  <a:pt x="79683" y="10951"/>
                </a:cubicBezTo>
                <a:cubicBezTo>
                  <a:pt x="79901" y="10378"/>
                  <a:pt x="80187" y="9737"/>
                  <a:pt x="80399" y="9307"/>
                </a:cubicBezTo>
                <a:cubicBezTo>
                  <a:pt x="80617" y="8804"/>
                  <a:pt x="80829" y="8448"/>
                  <a:pt x="80829" y="8448"/>
                </a:cubicBezTo>
                <a:lnTo>
                  <a:pt x="80829" y="8448"/>
                </a:lnTo>
                <a:cubicBezTo>
                  <a:pt x="80828" y="8449"/>
                  <a:pt x="79614" y="9663"/>
                  <a:pt x="79042" y="10808"/>
                </a:cubicBezTo>
                <a:cubicBezTo>
                  <a:pt x="78967" y="10739"/>
                  <a:pt x="78967" y="10665"/>
                  <a:pt x="78967" y="10665"/>
                </a:cubicBezTo>
                <a:cubicBezTo>
                  <a:pt x="79397" y="9594"/>
                  <a:pt x="79901" y="8517"/>
                  <a:pt x="79901" y="8517"/>
                </a:cubicBezTo>
                <a:lnTo>
                  <a:pt x="79901" y="8517"/>
                </a:lnTo>
                <a:cubicBezTo>
                  <a:pt x="79901" y="8517"/>
                  <a:pt x="78967" y="9451"/>
                  <a:pt x="78326" y="10453"/>
                </a:cubicBezTo>
                <a:cubicBezTo>
                  <a:pt x="78681" y="9663"/>
                  <a:pt x="79042" y="9021"/>
                  <a:pt x="79042" y="9021"/>
                </a:cubicBezTo>
                <a:lnTo>
                  <a:pt x="79042" y="9021"/>
                </a:lnTo>
                <a:cubicBezTo>
                  <a:pt x="79041" y="9021"/>
                  <a:pt x="78108" y="9880"/>
                  <a:pt x="77467" y="10808"/>
                </a:cubicBezTo>
                <a:cubicBezTo>
                  <a:pt x="77467" y="10596"/>
                  <a:pt x="77392" y="10378"/>
                  <a:pt x="77323" y="10167"/>
                </a:cubicBezTo>
                <a:cubicBezTo>
                  <a:pt x="77678" y="9376"/>
                  <a:pt x="77965" y="8735"/>
                  <a:pt x="77965" y="8735"/>
                </a:cubicBezTo>
                <a:lnTo>
                  <a:pt x="77965" y="8735"/>
                </a:lnTo>
                <a:cubicBezTo>
                  <a:pt x="77965" y="8735"/>
                  <a:pt x="77610" y="9090"/>
                  <a:pt x="77180" y="9594"/>
                </a:cubicBezTo>
                <a:cubicBezTo>
                  <a:pt x="77106" y="9233"/>
                  <a:pt x="76963" y="8803"/>
                  <a:pt x="76819" y="8305"/>
                </a:cubicBezTo>
                <a:lnTo>
                  <a:pt x="76819" y="8305"/>
                </a:lnTo>
                <a:cubicBezTo>
                  <a:pt x="76894" y="8735"/>
                  <a:pt x="76963" y="9233"/>
                  <a:pt x="77037" y="9806"/>
                </a:cubicBezTo>
                <a:cubicBezTo>
                  <a:pt x="76894" y="9949"/>
                  <a:pt x="76751" y="10167"/>
                  <a:pt x="76607" y="10310"/>
                </a:cubicBezTo>
                <a:cubicBezTo>
                  <a:pt x="76533" y="10378"/>
                  <a:pt x="76533" y="10453"/>
                  <a:pt x="76464" y="10522"/>
                </a:cubicBezTo>
                <a:cubicBezTo>
                  <a:pt x="76321" y="9949"/>
                  <a:pt x="76103" y="9233"/>
                  <a:pt x="75892" y="8305"/>
                </a:cubicBezTo>
                <a:lnTo>
                  <a:pt x="75892" y="8305"/>
                </a:lnTo>
                <a:cubicBezTo>
                  <a:pt x="76035" y="9164"/>
                  <a:pt x="76103" y="10167"/>
                  <a:pt x="76178" y="11094"/>
                </a:cubicBezTo>
                <a:cubicBezTo>
                  <a:pt x="76103" y="11238"/>
                  <a:pt x="76035" y="11381"/>
                  <a:pt x="75960" y="11455"/>
                </a:cubicBezTo>
                <a:cubicBezTo>
                  <a:pt x="75960" y="11598"/>
                  <a:pt x="75892" y="11742"/>
                  <a:pt x="75817" y="11954"/>
                </a:cubicBezTo>
                <a:lnTo>
                  <a:pt x="75817" y="11885"/>
                </a:lnTo>
                <a:cubicBezTo>
                  <a:pt x="75817" y="11810"/>
                  <a:pt x="75817" y="11667"/>
                  <a:pt x="75892" y="11598"/>
                </a:cubicBezTo>
                <a:cubicBezTo>
                  <a:pt x="75817" y="11598"/>
                  <a:pt x="75817" y="11667"/>
                  <a:pt x="75817" y="11742"/>
                </a:cubicBezTo>
                <a:cubicBezTo>
                  <a:pt x="75748" y="11381"/>
                  <a:pt x="75674" y="11094"/>
                  <a:pt x="75531" y="10665"/>
                </a:cubicBezTo>
                <a:cubicBezTo>
                  <a:pt x="75605" y="10596"/>
                  <a:pt x="75748" y="10379"/>
                  <a:pt x="75748" y="10378"/>
                </a:cubicBezTo>
                <a:lnTo>
                  <a:pt x="75748" y="10378"/>
                </a:lnTo>
                <a:cubicBezTo>
                  <a:pt x="75748" y="10379"/>
                  <a:pt x="75605" y="10453"/>
                  <a:pt x="75531" y="10596"/>
                </a:cubicBezTo>
                <a:cubicBezTo>
                  <a:pt x="75387" y="10023"/>
                  <a:pt x="75244" y="9519"/>
                  <a:pt x="75032" y="8803"/>
                </a:cubicBezTo>
                <a:lnTo>
                  <a:pt x="75032" y="8803"/>
                </a:lnTo>
                <a:cubicBezTo>
                  <a:pt x="75176" y="9376"/>
                  <a:pt x="75244" y="10023"/>
                  <a:pt x="75244" y="10665"/>
                </a:cubicBezTo>
                <a:cubicBezTo>
                  <a:pt x="75176" y="10739"/>
                  <a:pt x="75176" y="10883"/>
                  <a:pt x="75101" y="10951"/>
                </a:cubicBezTo>
                <a:cubicBezTo>
                  <a:pt x="74958" y="11094"/>
                  <a:pt x="74889" y="11238"/>
                  <a:pt x="74672" y="11381"/>
                </a:cubicBezTo>
                <a:lnTo>
                  <a:pt x="74672" y="11169"/>
                </a:lnTo>
                <a:cubicBezTo>
                  <a:pt x="74889" y="10808"/>
                  <a:pt x="74958" y="10596"/>
                  <a:pt x="74958" y="10596"/>
                </a:cubicBezTo>
                <a:lnTo>
                  <a:pt x="74958" y="10596"/>
                </a:lnTo>
                <a:lnTo>
                  <a:pt x="74603" y="10951"/>
                </a:lnTo>
                <a:cubicBezTo>
                  <a:pt x="74460" y="10310"/>
                  <a:pt x="74242" y="9519"/>
                  <a:pt x="73956" y="8517"/>
                </a:cubicBezTo>
                <a:lnTo>
                  <a:pt x="73956" y="8517"/>
                </a:lnTo>
                <a:cubicBezTo>
                  <a:pt x="74030" y="8803"/>
                  <a:pt x="74099" y="9164"/>
                  <a:pt x="74099" y="9519"/>
                </a:cubicBezTo>
                <a:cubicBezTo>
                  <a:pt x="74173" y="10023"/>
                  <a:pt x="74242" y="10596"/>
                  <a:pt x="74242" y="11094"/>
                </a:cubicBezTo>
                <a:cubicBezTo>
                  <a:pt x="74173" y="10951"/>
                  <a:pt x="74099" y="10883"/>
                  <a:pt x="73956" y="10739"/>
                </a:cubicBezTo>
                <a:lnTo>
                  <a:pt x="73956" y="10739"/>
                </a:lnTo>
                <a:cubicBezTo>
                  <a:pt x="74099" y="10883"/>
                  <a:pt x="74173" y="11026"/>
                  <a:pt x="74242" y="11238"/>
                </a:cubicBezTo>
                <a:lnTo>
                  <a:pt x="74242" y="11312"/>
                </a:lnTo>
                <a:cubicBezTo>
                  <a:pt x="74030" y="11455"/>
                  <a:pt x="73887" y="11667"/>
                  <a:pt x="73669" y="11885"/>
                </a:cubicBezTo>
                <a:cubicBezTo>
                  <a:pt x="73744" y="11598"/>
                  <a:pt x="73744" y="11312"/>
                  <a:pt x="73744" y="10951"/>
                </a:cubicBezTo>
                <a:lnTo>
                  <a:pt x="73744" y="10951"/>
                </a:lnTo>
                <a:cubicBezTo>
                  <a:pt x="73669" y="11094"/>
                  <a:pt x="73600" y="11238"/>
                  <a:pt x="73526" y="11455"/>
                </a:cubicBezTo>
                <a:cubicBezTo>
                  <a:pt x="73457" y="11312"/>
                  <a:pt x="73457" y="11238"/>
                  <a:pt x="73383" y="11094"/>
                </a:cubicBezTo>
                <a:cubicBezTo>
                  <a:pt x="73744" y="10310"/>
                  <a:pt x="74099" y="9594"/>
                  <a:pt x="74099" y="9519"/>
                </a:cubicBezTo>
                <a:lnTo>
                  <a:pt x="74099" y="9519"/>
                </a:lnTo>
                <a:lnTo>
                  <a:pt x="73383" y="10235"/>
                </a:lnTo>
                <a:cubicBezTo>
                  <a:pt x="73457" y="9519"/>
                  <a:pt x="73526" y="8660"/>
                  <a:pt x="73600" y="7801"/>
                </a:cubicBezTo>
                <a:lnTo>
                  <a:pt x="73600" y="7801"/>
                </a:lnTo>
                <a:cubicBezTo>
                  <a:pt x="73240" y="8448"/>
                  <a:pt x="72953" y="9806"/>
                  <a:pt x="72810" y="11026"/>
                </a:cubicBezTo>
                <a:cubicBezTo>
                  <a:pt x="72667" y="11169"/>
                  <a:pt x="72598" y="11238"/>
                  <a:pt x="72598" y="11381"/>
                </a:cubicBezTo>
                <a:cubicBezTo>
                  <a:pt x="72524" y="11381"/>
                  <a:pt x="72524" y="11381"/>
                  <a:pt x="72524" y="11455"/>
                </a:cubicBezTo>
                <a:cubicBezTo>
                  <a:pt x="72524" y="11381"/>
                  <a:pt x="72455" y="11381"/>
                  <a:pt x="72455" y="11312"/>
                </a:cubicBezTo>
                <a:lnTo>
                  <a:pt x="72455" y="11524"/>
                </a:lnTo>
                <a:cubicBezTo>
                  <a:pt x="72455" y="11598"/>
                  <a:pt x="72455" y="11667"/>
                  <a:pt x="72380" y="11742"/>
                </a:cubicBezTo>
                <a:cubicBezTo>
                  <a:pt x="72380" y="11667"/>
                  <a:pt x="72312" y="11598"/>
                  <a:pt x="72312" y="11524"/>
                </a:cubicBezTo>
                <a:cubicBezTo>
                  <a:pt x="72380" y="10522"/>
                  <a:pt x="72455" y="9307"/>
                  <a:pt x="72598" y="7801"/>
                </a:cubicBezTo>
                <a:lnTo>
                  <a:pt x="72598" y="7801"/>
                </a:lnTo>
                <a:cubicBezTo>
                  <a:pt x="72237" y="8374"/>
                  <a:pt x="72025" y="9451"/>
                  <a:pt x="71808" y="10522"/>
                </a:cubicBezTo>
                <a:cubicBezTo>
                  <a:pt x="71808" y="10453"/>
                  <a:pt x="71739" y="10310"/>
                  <a:pt x="71739" y="10235"/>
                </a:cubicBezTo>
                <a:lnTo>
                  <a:pt x="71739" y="10235"/>
                </a:lnTo>
                <a:cubicBezTo>
                  <a:pt x="71739" y="10379"/>
                  <a:pt x="71808" y="10522"/>
                  <a:pt x="71808" y="10665"/>
                </a:cubicBezTo>
                <a:cubicBezTo>
                  <a:pt x="71739" y="11026"/>
                  <a:pt x="71739" y="11312"/>
                  <a:pt x="71665" y="11598"/>
                </a:cubicBezTo>
                <a:cubicBezTo>
                  <a:pt x="71596" y="11524"/>
                  <a:pt x="71596" y="11455"/>
                  <a:pt x="71521" y="11312"/>
                </a:cubicBezTo>
                <a:cubicBezTo>
                  <a:pt x="71596" y="10522"/>
                  <a:pt x="71665" y="9451"/>
                  <a:pt x="71739" y="8305"/>
                </a:cubicBezTo>
                <a:lnTo>
                  <a:pt x="71739" y="8305"/>
                </a:lnTo>
                <a:cubicBezTo>
                  <a:pt x="71521" y="8735"/>
                  <a:pt x="71309" y="9594"/>
                  <a:pt x="71092" y="10522"/>
                </a:cubicBezTo>
                <a:lnTo>
                  <a:pt x="71092" y="10596"/>
                </a:lnTo>
                <a:cubicBezTo>
                  <a:pt x="70949" y="10167"/>
                  <a:pt x="70805" y="9737"/>
                  <a:pt x="70593" y="9307"/>
                </a:cubicBezTo>
                <a:cubicBezTo>
                  <a:pt x="70593" y="8878"/>
                  <a:pt x="70662" y="8448"/>
                  <a:pt x="70662" y="7944"/>
                </a:cubicBezTo>
                <a:lnTo>
                  <a:pt x="70662" y="7944"/>
                </a:lnTo>
                <a:cubicBezTo>
                  <a:pt x="70593" y="8231"/>
                  <a:pt x="70450" y="8517"/>
                  <a:pt x="70376" y="8878"/>
                </a:cubicBezTo>
                <a:cubicBezTo>
                  <a:pt x="70233" y="8660"/>
                  <a:pt x="70164" y="8448"/>
                  <a:pt x="70021" y="8231"/>
                </a:cubicBezTo>
                <a:lnTo>
                  <a:pt x="70021" y="8231"/>
                </a:lnTo>
                <a:cubicBezTo>
                  <a:pt x="70164" y="8448"/>
                  <a:pt x="70233" y="8735"/>
                  <a:pt x="70307" y="9021"/>
                </a:cubicBezTo>
                <a:cubicBezTo>
                  <a:pt x="70233" y="9233"/>
                  <a:pt x="70164" y="9519"/>
                  <a:pt x="70089" y="9806"/>
                </a:cubicBezTo>
                <a:cubicBezTo>
                  <a:pt x="70021" y="9880"/>
                  <a:pt x="69946" y="10023"/>
                  <a:pt x="69803" y="10092"/>
                </a:cubicBezTo>
                <a:cubicBezTo>
                  <a:pt x="69591" y="9519"/>
                  <a:pt x="69305" y="8878"/>
                  <a:pt x="68944" y="8231"/>
                </a:cubicBezTo>
                <a:lnTo>
                  <a:pt x="68944" y="8231"/>
                </a:lnTo>
                <a:cubicBezTo>
                  <a:pt x="69230" y="8878"/>
                  <a:pt x="69448" y="9594"/>
                  <a:pt x="69660" y="10310"/>
                </a:cubicBezTo>
                <a:cubicBezTo>
                  <a:pt x="69517" y="10453"/>
                  <a:pt x="69373" y="10596"/>
                  <a:pt x="69230" y="10808"/>
                </a:cubicBezTo>
                <a:cubicBezTo>
                  <a:pt x="68944" y="10167"/>
                  <a:pt x="68589" y="9451"/>
                  <a:pt x="68228" y="8735"/>
                </a:cubicBezTo>
                <a:lnTo>
                  <a:pt x="68228" y="8735"/>
                </a:lnTo>
                <a:cubicBezTo>
                  <a:pt x="68514" y="9451"/>
                  <a:pt x="68801" y="10235"/>
                  <a:pt x="68944" y="11026"/>
                </a:cubicBezTo>
                <a:cubicBezTo>
                  <a:pt x="68801" y="11238"/>
                  <a:pt x="68589" y="11381"/>
                  <a:pt x="68446" y="11598"/>
                </a:cubicBezTo>
                <a:cubicBezTo>
                  <a:pt x="68446" y="11455"/>
                  <a:pt x="68371" y="11381"/>
                  <a:pt x="68302" y="11238"/>
                </a:cubicBezTo>
                <a:cubicBezTo>
                  <a:pt x="68371" y="10739"/>
                  <a:pt x="68446" y="10235"/>
                  <a:pt x="68446" y="9737"/>
                </a:cubicBezTo>
                <a:lnTo>
                  <a:pt x="68446" y="9737"/>
                </a:lnTo>
                <a:cubicBezTo>
                  <a:pt x="68302" y="9949"/>
                  <a:pt x="68228" y="10235"/>
                  <a:pt x="68085" y="10596"/>
                </a:cubicBezTo>
                <a:cubicBezTo>
                  <a:pt x="68016" y="10453"/>
                  <a:pt x="68016" y="10310"/>
                  <a:pt x="67942" y="10167"/>
                </a:cubicBezTo>
                <a:lnTo>
                  <a:pt x="67942" y="9949"/>
                </a:lnTo>
                <a:cubicBezTo>
                  <a:pt x="67942" y="9949"/>
                  <a:pt x="67942" y="10023"/>
                  <a:pt x="67873" y="10023"/>
                </a:cubicBezTo>
                <a:cubicBezTo>
                  <a:pt x="67798" y="9806"/>
                  <a:pt x="67655" y="9594"/>
                  <a:pt x="67586" y="9307"/>
                </a:cubicBezTo>
                <a:lnTo>
                  <a:pt x="67586" y="8803"/>
                </a:lnTo>
                <a:cubicBezTo>
                  <a:pt x="67586" y="8878"/>
                  <a:pt x="67512" y="9021"/>
                  <a:pt x="67443" y="9090"/>
                </a:cubicBezTo>
                <a:cubicBezTo>
                  <a:pt x="67369" y="8878"/>
                  <a:pt x="67226" y="8660"/>
                  <a:pt x="67083" y="8448"/>
                </a:cubicBezTo>
                <a:lnTo>
                  <a:pt x="67083" y="8448"/>
                </a:lnTo>
                <a:cubicBezTo>
                  <a:pt x="67226" y="8660"/>
                  <a:pt x="67300" y="8947"/>
                  <a:pt x="67443" y="9233"/>
                </a:cubicBezTo>
                <a:cubicBezTo>
                  <a:pt x="67226" y="9737"/>
                  <a:pt x="67082" y="10453"/>
                  <a:pt x="66939" y="11169"/>
                </a:cubicBezTo>
                <a:cubicBezTo>
                  <a:pt x="66796" y="10665"/>
                  <a:pt x="66653" y="10023"/>
                  <a:pt x="66367" y="9307"/>
                </a:cubicBezTo>
                <a:lnTo>
                  <a:pt x="66367" y="9307"/>
                </a:lnTo>
                <a:cubicBezTo>
                  <a:pt x="66584" y="9949"/>
                  <a:pt x="66653" y="10808"/>
                  <a:pt x="66653" y="11598"/>
                </a:cubicBezTo>
                <a:cubicBezTo>
                  <a:pt x="66584" y="11598"/>
                  <a:pt x="66510" y="11667"/>
                  <a:pt x="66367" y="11810"/>
                </a:cubicBezTo>
                <a:cubicBezTo>
                  <a:pt x="66298" y="11742"/>
                  <a:pt x="66298" y="11667"/>
                  <a:pt x="66223" y="11598"/>
                </a:cubicBezTo>
                <a:cubicBezTo>
                  <a:pt x="66155" y="11524"/>
                  <a:pt x="66155" y="11455"/>
                  <a:pt x="66080" y="11381"/>
                </a:cubicBezTo>
                <a:cubicBezTo>
                  <a:pt x="65937" y="11026"/>
                  <a:pt x="65868" y="10596"/>
                  <a:pt x="65651" y="10167"/>
                </a:cubicBezTo>
                <a:lnTo>
                  <a:pt x="65651" y="10167"/>
                </a:lnTo>
                <a:cubicBezTo>
                  <a:pt x="65794" y="10665"/>
                  <a:pt x="65868" y="11238"/>
                  <a:pt x="65937" y="11810"/>
                </a:cubicBezTo>
                <a:lnTo>
                  <a:pt x="65868" y="11810"/>
                </a:lnTo>
                <a:cubicBezTo>
                  <a:pt x="65725" y="11524"/>
                  <a:pt x="65582" y="11169"/>
                  <a:pt x="65364" y="10808"/>
                </a:cubicBezTo>
                <a:cubicBezTo>
                  <a:pt x="65439" y="10596"/>
                  <a:pt x="65582" y="10378"/>
                  <a:pt x="65651" y="10167"/>
                </a:cubicBezTo>
                <a:cubicBezTo>
                  <a:pt x="66011" y="9519"/>
                  <a:pt x="66223" y="8947"/>
                  <a:pt x="66223" y="8947"/>
                </a:cubicBezTo>
                <a:lnTo>
                  <a:pt x="66223" y="8947"/>
                </a:lnTo>
                <a:cubicBezTo>
                  <a:pt x="66223" y="8947"/>
                  <a:pt x="65582" y="9519"/>
                  <a:pt x="65009" y="10310"/>
                </a:cubicBezTo>
                <a:cubicBezTo>
                  <a:pt x="64935" y="10092"/>
                  <a:pt x="64866" y="9880"/>
                  <a:pt x="64723" y="9737"/>
                </a:cubicBezTo>
                <a:cubicBezTo>
                  <a:pt x="64723" y="9663"/>
                  <a:pt x="64791" y="9663"/>
                  <a:pt x="64791" y="9663"/>
                </a:cubicBezTo>
                <a:lnTo>
                  <a:pt x="64723" y="9663"/>
                </a:lnTo>
                <a:cubicBezTo>
                  <a:pt x="64648" y="9519"/>
                  <a:pt x="64505" y="9308"/>
                  <a:pt x="64436" y="9164"/>
                </a:cubicBezTo>
                <a:lnTo>
                  <a:pt x="64436" y="9164"/>
                </a:lnTo>
                <a:cubicBezTo>
                  <a:pt x="64505" y="9308"/>
                  <a:pt x="64580" y="9519"/>
                  <a:pt x="64648" y="9737"/>
                </a:cubicBezTo>
                <a:cubicBezTo>
                  <a:pt x="64579" y="9806"/>
                  <a:pt x="64362" y="9949"/>
                  <a:pt x="64150" y="10235"/>
                </a:cubicBezTo>
                <a:cubicBezTo>
                  <a:pt x="64150" y="10023"/>
                  <a:pt x="64150" y="9806"/>
                  <a:pt x="64219" y="9594"/>
                </a:cubicBezTo>
                <a:lnTo>
                  <a:pt x="64219" y="9594"/>
                </a:lnTo>
                <a:cubicBezTo>
                  <a:pt x="64007" y="9806"/>
                  <a:pt x="63864" y="10235"/>
                  <a:pt x="63789" y="10596"/>
                </a:cubicBezTo>
                <a:cubicBezTo>
                  <a:pt x="63577" y="10883"/>
                  <a:pt x="63360" y="11094"/>
                  <a:pt x="63148" y="11381"/>
                </a:cubicBezTo>
                <a:lnTo>
                  <a:pt x="63148" y="11312"/>
                </a:lnTo>
                <a:cubicBezTo>
                  <a:pt x="63434" y="10739"/>
                  <a:pt x="63720" y="10310"/>
                  <a:pt x="63720" y="10310"/>
                </a:cubicBezTo>
                <a:lnTo>
                  <a:pt x="63720" y="10310"/>
                </a:lnTo>
                <a:cubicBezTo>
                  <a:pt x="63720" y="10310"/>
                  <a:pt x="63359" y="10522"/>
                  <a:pt x="63004" y="10883"/>
                </a:cubicBezTo>
                <a:lnTo>
                  <a:pt x="63004" y="10739"/>
                </a:lnTo>
                <a:cubicBezTo>
                  <a:pt x="63004" y="10092"/>
                  <a:pt x="63073" y="9451"/>
                  <a:pt x="63148" y="8735"/>
                </a:cubicBezTo>
                <a:lnTo>
                  <a:pt x="63148" y="8735"/>
                </a:lnTo>
                <a:cubicBezTo>
                  <a:pt x="63004" y="8947"/>
                  <a:pt x="62861" y="9376"/>
                  <a:pt x="62718" y="9806"/>
                </a:cubicBezTo>
                <a:cubicBezTo>
                  <a:pt x="62644" y="9451"/>
                  <a:pt x="62500" y="9090"/>
                  <a:pt x="62357" y="8660"/>
                </a:cubicBezTo>
                <a:lnTo>
                  <a:pt x="62357" y="8660"/>
                </a:lnTo>
                <a:cubicBezTo>
                  <a:pt x="62500" y="9164"/>
                  <a:pt x="62575" y="9737"/>
                  <a:pt x="62644" y="10310"/>
                </a:cubicBezTo>
                <a:cubicBezTo>
                  <a:pt x="62500" y="10739"/>
                  <a:pt x="62432" y="11238"/>
                  <a:pt x="62357" y="11667"/>
                </a:cubicBezTo>
                <a:cubicBezTo>
                  <a:pt x="62288" y="11742"/>
                  <a:pt x="62288" y="11810"/>
                  <a:pt x="62214" y="11885"/>
                </a:cubicBezTo>
                <a:lnTo>
                  <a:pt x="62214" y="11742"/>
                </a:lnTo>
                <a:cubicBezTo>
                  <a:pt x="62214" y="11094"/>
                  <a:pt x="62288" y="10310"/>
                  <a:pt x="62357" y="9519"/>
                </a:cubicBezTo>
                <a:lnTo>
                  <a:pt x="62357" y="9519"/>
                </a:lnTo>
                <a:cubicBezTo>
                  <a:pt x="62214" y="9806"/>
                  <a:pt x="62002" y="10310"/>
                  <a:pt x="61928" y="10808"/>
                </a:cubicBezTo>
                <a:cubicBezTo>
                  <a:pt x="61859" y="10739"/>
                  <a:pt x="61859" y="10665"/>
                  <a:pt x="61859" y="10596"/>
                </a:cubicBezTo>
                <a:lnTo>
                  <a:pt x="62002" y="10310"/>
                </a:lnTo>
                <a:lnTo>
                  <a:pt x="62002" y="10310"/>
                </a:lnTo>
                <a:cubicBezTo>
                  <a:pt x="62002" y="10310"/>
                  <a:pt x="61928" y="10379"/>
                  <a:pt x="61784" y="10453"/>
                </a:cubicBezTo>
                <a:cubicBezTo>
                  <a:pt x="61716" y="10310"/>
                  <a:pt x="61716" y="10167"/>
                  <a:pt x="61641" y="10023"/>
                </a:cubicBezTo>
                <a:lnTo>
                  <a:pt x="61641" y="10023"/>
                </a:lnTo>
                <a:cubicBezTo>
                  <a:pt x="61641" y="10167"/>
                  <a:pt x="61716" y="10310"/>
                  <a:pt x="61716" y="10522"/>
                </a:cubicBezTo>
                <a:cubicBezTo>
                  <a:pt x="61641" y="10596"/>
                  <a:pt x="61429" y="10739"/>
                  <a:pt x="61286" y="10951"/>
                </a:cubicBezTo>
                <a:lnTo>
                  <a:pt x="61286" y="10665"/>
                </a:lnTo>
                <a:cubicBezTo>
                  <a:pt x="61286" y="10739"/>
                  <a:pt x="61212" y="10808"/>
                  <a:pt x="61212" y="10883"/>
                </a:cubicBezTo>
                <a:cubicBezTo>
                  <a:pt x="61212" y="10808"/>
                  <a:pt x="61143" y="10808"/>
                  <a:pt x="61143" y="10739"/>
                </a:cubicBezTo>
                <a:cubicBezTo>
                  <a:pt x="61572" y="9949"/>
                  <a:pt x="61859" y="9233"/>
                  <a:pt x="61859" y="9233"/>
                </a:cubicBezTo>
                <a:lnTo>
                  <a:pt x="61859" y="9233"/>
                </a:lnTo>
                <a:cubicBezTo>
                  <a:pt x="61859" y="9233"/>
                  <a:pt x="61498" y="9663"/>
                  <a:pt x="61000" y="10167"/>
                </a:cubicBezTo>
                <a:cubicBezTo>
                  <a:pt x="60925" y="9880"/>
                  <a:pt x="60782" y="9594"/>
                  <a:pt x="60713" y="9308"/>
                </a:cubicBezTo>
                <a:lnTo>
                  <a:pt x="60713" y="9308"/>
                </a:lnTo>
                <a:cubicBezTo>
                  <a:pt x="60782" y="9594"/>
                  <a:pt x="60857" y="9949"/>
                  <a:pt x="60925" y="10310"/>
                </a:cubicBezTo>
                <a:cubicBezTo>
                  <a:pt x="60857" y="10310"/>
                  <a:pt x="60857" y="10310"/>
                  <a:pt x="60857" y="10378"/>
                </a:cubicBezTo>
                <a:cubicBezTo>
                  <a:pt x="60782" y="10167"/>
                  <a:pt x="60639" y="10023"/>
                  <a:pt x="60570" y="9880"/>
                </a:cubicBezTo>
                <a:lnTo>
                  <a:pt x="60570" y="9880"/>
                </a:lnTo>
                <a:cubicBezTo>
                  <a:pt x="60639" y="10023"/>
                  <a:pt x="60713" y="10235"/>
                  <a:pt x="60782" y="10378"/>
                </a:cubicBezTo>
                <a:cubicBezTo>
                  <a:pt x="60713" y="10522"/>
                  <a:pt x="60570" y="10665"/>
                  <a:pt x="60496" y="10808"/>
                </a:cubicBezTo>
                <a:cubicBezTo>
                  <a:pt x="60427" y="10665"/>
                  <a:pt x="60353" y="10522"/>
                  <a:pt x="60284" y="10310"/>
                </a:cubicBezTo>
                <a:cubicBezTo>
                  <a:pt x="60246" y="10272"/>
                  <a:pt x="60227" y="10217"/>
                  <a:pt x="60209" y="10162"/>
                </a:cubicBezTo>
                <a:lnTo>
                  <a:pt x="60209" y="10162"/>
                </a:lnTo>
                <a:cubicBezTo>
                  <a:pt x="60209" y="10164"/>
                  <a:pt x="60209" y="10165"/>
                  <a:pt x="60209" y="10167"/>
                </a:cubicBezTo>
                <a:lnTo>
                  <a:pt x="59997" y="9737"/>
                </a:lnTo>
                <a:cubicBezTo>
                  <a:pt x="60352" y="8947"/>
                  <a:pt x="60639" y="8305"/>
                  <a:pt x="60639" y="8305"/>
                </a:cubicBezTo>
                <a:lnTo>
                  <a:pt x="60639" y="8305"/>
                </a:lnTo>
                <a:lnTo>
                  <a:pt x="60209" y="8735"/>
                </a:lnTo>
                <a:cubicBezTo>
                  <a:pt x="60352" y="8517"/>
                  <a:pt x="60427" y="8305"/>
                  <a:pt x="60427" y="8305"/>
                </a:cubicBezTo>
                <a:lnTo>
                  <a:pt x="60427" y="8305"/>
                </a:lnTo>
                <a:cubicBezTo>
                  <a:pt x="60427" y="8305"/>
                  <a:pt x="60066" y="8660"/>
                  <a:pt x="59637" y="9164"/>
                </a:cubicBezTo>
                <a:cubicBezTo>
                  <a:pt x="59493" y="9376"/>
                  <a:pt x="59281" y="9594"/>
                  <a:pt x="59138" y="9806"/>
                </a:cubicBezTo>
                <a:cubicBezTo>
                  <a:pt x="59138" y="9663"/>
                  <a:pt x="59138" y="9519"/>
                  <a:pt x="59207" y="9376"/>
                </a:cubicBezTo>
                <a:cubicBezTo>
                  <a:pt x="59350" y="9021"/>
                  <a:pt x="59493" y="8735"/>
                  <a:pt x="59493" y="8735"/>
                </a:cubicBezTo>
                <a:lnTo>
                  <a:pt x="59493" y="8735"/>
                </a:lnTo>
                <a:cubicBezTo>
                  <a:pt x="59493" y="8735"/>
                  <a:pt x="59350" y="8803"/>
                  <a:pt x="59207" y="8947"/>
                </a:cubicBezTo>
                <a:cubicBezTo>
                  <a:pt x="59207" y="8660"/>
                  <a:pt x="59281" y="8374"/>
                  <a:pt x="59281" y="8019"/>
                </a:cubicBezTo>
                <a:lnTo>
                  <a:pt x="59281" y="8019"/>
                </a:lnTo>
                <a:cubicBezTo>
                  <a:pt x="59138" y="8374"/>
                  <a:pt x="58995" y="8803"/>
                  <a:pt x="58852" y="9376"/>
                </a:cubicBezTo>
                <a:cubicBezTo>
                  <a:pt x="58709" y="9519"/>
                  <a:pt x="58566" y="9663"/>
                  <a:pt x="58491" y="9806"/>
                </a:cubicBezTo>
                <a:lnTo>
                  <a:pt x="58491" y="9451"/>
                </a:lnTo>
                <a:cubicBezTo>
                  <a:pt x="58422" y="9594"/>
                  <a:pt x="58279" y="9880"/>
                  <a:pt x="58205" y="10092"/>
                </a:cubicBezTo>
                <a:lnTo>
                  <a:pt x="58205" y="10167"/>
                </a:lnTo>
                <a:cubicBezTo>
                  <a:pt x="58205" y="10092"/>
                  <a:pt x="58136" y="10023"/>
                  <a:pt x="58136" y="9949"/>
                </a:cubicBezTo>
                <a:lnTo>
                  <a:pt x="58136" y="9949"/>
                </a:lnTo>
                <a:cubicBezTo>
                  <a:pt x="58136" y="9963"/>
                  <a:pt x="58136" y="9976"/>
                  <a:pt x="58136" y="9989"/>
                </a:cubicBezTo>
                <a:lnTo>
                  <a:pt x="58136" y="9989"/>
                </a:lnTo>
                <a:cubicBezTo>
                  <a:pt x="58037" y="9724"/>
                  <a:pt x="57938" y="9425"/>
                  <a:pt x="57838" y="9094"/>
                </a:cubicBezTo>
                <a:lnTo>
                  <a:pt x="57838" y="9094"/>
                </a:lnTo>
                <a:cubicBezTo>
                  <a:pt x="57940" y="9488"/>
                  <a:pt x="57993" y="9960"/>
                  <a:pt x="57993" y="10378"/>
                </a:cubicBezTo>
                <a:cubicBezTo>
                  <a:pt x="57850" y="10665"/>
                  <a:pt x="57706" y="10883"/>
                  <a:pt x="57563" y="11169"/>
                </a:cubicBezTo>
                <a:cubicBezTo>
                  <a:pt x="57563" y="10808"/>
                  <a:pt x="57420" y="10310"/>
                  <a:pt x="57346" y="9806"/>
                </a:cubicBezTo>
                <a:cubicBezTo>
                  <a:pt x="57346" y="9451"/>
                  <a:pt x="57420" y="9090"/>
                  <a:pt x="57420" y="8660"/>
                </a:cubicBezTo>
                <a:lnTo>
                  <a:pt x="57420" y="8660"/>
                </a:lnTo>
                <a:cubicBezTo>
                  <a:pt x="57346" y="8803"/>
                  <a:pt x="57277" y="9021"/>
                  <a:pt x="57202" y="9233"/>
                </a:cubicBezTo>
                <a:cubicBezTo>
                  <a:pt x="57059" y="8803"/>
                  <a:pt x="56990" y="8448"/>
                  <a:pt x="56847" y="7944"/>
                </a:cubicBezTo>
                <a:lnTo>
                  <a:pt x="56847" y="7944"/>
                </a:lnTo>
                <a:cubicBezTo>
                  <a:pt x="56916" y="8374"/>
                  <a:pt x="56990" y="8878"/>
                  <a:pt x="57059" y="9376"/>
                </a:cubicBezTo>
                <a:cubicBezTo>
                  <a:pt x="56916" y="8947"/>
                  <a:pt x="56773" y="8448"/>
                  <a:pt x="56630" y="7876"/>
                </a:cubicBezTo>
                <a:lnTo>
                  <a:pt x="56630" y="7876"/>
                </a:lnTo>
                <a:cubicBezTo>
                  <a:pt x="56773" y="8591"/>
                  <a:pt x="56847" y="9519"/>
                  <a:pt x="56847" y="10310"/>
                </a:cubicBezTo>
                <a:lnTo>
                  <a:pt x="56847" y="10453"/>
                </a:lnTo>
                <a:cubicBezTo>
                  <a:pt x="56630" y="9737"/>
                  <a:pt x="56274" y="9021"/>
                  <a:pt x="55845" y="8374"/>
                </a:cubicBezTo>
                <a:lnTo>
                  <a:pt x="55845" y="8374"/>
                </a:lnTo>
                <a:cubicBezTo>
                  <a:pt x="56200" y="9021"/>
                  <a:pt x="56418" y="9880"/>
                  <a:pt x="56630" y="10665"/>
                </a:cubicBezTo>
                <a:cubicBezTo>
                  <a:pt x="56486" y="10739"/>
                  <a:pt x="56418" y="10808"/>
                  <a:pt x="56274" y="10951"/>
                </a:cubicBezTo>
                <a:lnTo>
                  <a:pt x="56274" y="10739"/>
                </a:lnTo>
                <a:cubicBezTo>
                  <a:pt x="56343" y="10665"/>
                  <a:pt x="56418" y="10522"/>
                  <a:pt x="56418" y="10522"/>
                </a:cubicBezTo>
                <a:lnTo>
                  <a:pt x="56418" y="10522"/>
                </a:lnTo>
                <a:cubicBezTo>
                  <a:pt x="56418" y="10522"/>
                  <a:pt x="56343" y="10596"/>
                  <a:pt x="56200" y="10665"/>
                </a:cubicBezTo>
                <a:cubicBezTo>
                  <a:pt x="56200" y="10522"/>
                  <a:pt x="56200" y="10378"/>
                  <a:pt x="56131" y="10235"/>
                </a:cubicBezTo>
                <a:cubicBezTo>
                  <a:pt x="56200" y="10167"/>
                  <a:pt x="56274" y="10023"/>
                  <a:pt x="56274" y="10023"/>
                </a:cubicBezTo>
                <a:lnTo>
                  <a:pt x="56274" y="10023"/>
                </a:lnTo>
                <a:lnTo>
                  <a:pt x="56131" y="10167"/>
                </a:lnTo>
                <a:cubicBezTo>
                  <a:pt x="55988" y="9594"/>
                  <a:pt x="55845" y="9021"/>
                  <a:pt x="55627" y="8305"/>
                </a:cubicBezTo>
                <a:lnTo>
                  <a:pt x="55627" y="8305"/>
                </a:lnTo>
                <a:cubicBezTo>
                  <a:pt x="55770" y="8947"/>
                  <a:pt x="55845" y="9663"/>
                  <a:pt x="55845" y="10378"/>
                </a:cubicBezTo>
                <a:lnTo>
                  <a:pt x="55559" y="10665"/>
                </a:lnTo>
                <a:cubicBezTo>
                  <a:pt x="55415" y="10310"/>
                  <a:pt x="55272" y="10023"/>
                  <a:pt x="55054" y="9737"/>
                </a:cubicBezTo>
                <a:lnTo>
                  <a:pt x="55054" y="9737"/>
                </a:lnTo>
                <a:cubicBezTo>
                  <a:pt x="55198" y="10023"/>
                  <a:pt x="55341" y="10378"/>
                  <a:pt x="55484" y="10739"/>
                </a:cubicBezTo>
                <a:cubicBezTo>
                  <a:pt x="55341" y="10883"/>
                  <a:pt x="55129" y="11094"/>
                  <a:pt x="54986" y="11312"/>
                </a:cubicBezTo>
                <a:cubicBezTo>
                  <a:pt x="54986" y="11169"/>
                  <a:pt x="54911" y="11094"/>
                  <a:pt x="54911" y="11026"/>
                </a:cubicBezTo>
                <a:cubicBezTo>
                  <a:pt x="54911" y="11026"/>
                  <a:pt x="54911" y="10951"/>
                  <a:pt x="54843" y="10951"/>
                </a:cubicBezTo>
                <a:cubicBezTo>
                  <a:pt x="54911" y="10739"/>
                  <a:pt x="54911" y="10453"/>
                  <a:pt x="54911" y="10167"/>
                </a:cubicBezTo>
                <a:cubicBezTo>
                  <a:pt x="54986" y="10092"/>
                  <a:pt x="55054" y="9949"/>
                  <a:pt x="55054" y="9949"/>
                </a:cubicBezTo>
                <a:lnTo>
                  <a:pt x="55054" y="9949"/>
                </a:lnTo>
                <a:lnTo>
                  <a:pt x="54986" y="10023"/>
                </a:lnTo>
                <a:cubicBezTo>
                  <a:pt x="54986" y="9806"/>
                  <a:pt x="54986" y="9594"/>
                  <a:pt x="55054" y="9376"/>
                </a:cubicBezTo>
                <a:lnTo>
                  <a:pt x="55054" y="9376"/>
                </a:lnTo>
                <a:cubicBezTo>
                  <a:pt x="54843" y="9594"/>
                  <a:pt x="54768" y="9949"/>
                  <a:pt x="54625" y="10310"/>
                </a:cubicBezTo>
                <a:cubicBezTo>
                  <a:pt x="54556" y="10310"/>
                  <a:pt x="54556" y="10235"/>
                  <a:pt x="54556" y="10235"/>
                </a:cubicBezTo>
                <a:lnTo>
                  <a:pt x="54339" y="9806"/>
                </a:lnTo>
                <a:cubicBezTo>
                  <a:pt x="54339" y="9307"/>
                  <a:pt x="54413" y="8803"/>
                  <a:pt x="54482" y="8231"/>
                </a:cubicBezTo>
                <a:lnTo>
                  <a:pt x="54482" y="8231"/>
                </a:lnTo>
                <a:cubicBezTo>
                  <a:pt x="54339" y="8448"/>
                  <a:pt x="54195" y="8878"/>
                  <a:pt x="54052" y="9307"/>
                </a:cubicBezTo>
                <a:lnTo>
                  <a:pt x="54052" y="9233"/>
                </a:lnTo>
                <a:lnTo>
                  <a:pt x="54127" y="9021"/>
                </a:lnTo>
                <a:lnTo>
                  <a:pt x="54127" y="9021"/>
                </a:lnTo>
                <a:cubicBezTo>
                  <a:pt x="54127" y="9021"/>
                  <a:pt x="54052" y="9164"/>
                  <a:pt x="53983" y="9164"/>
                </a:cubicBezTo>
                <a:lnTo>
                  <a:pt x="53766" y="9376"/>
                </a:lnTo>
                <a:cubicBezTo>
                  <a:pt x="53840" y="8735"/>
                  <a:pt x="53840" y="8087"/>
                  <a:pt x="53909" y="7303"/>
                </a:cubicBezTo>
                <a:lnTo>
                  <a:pt x="53909" y="7303"/>
                </a:lnTo>
                <a:cubicBezTo>
                  <a:pt x="53623" y="7801"/>
                  <a:pt x="53411" y="8878"/>
                  <a:pt x="53267" y="9880"/>
                </a:cubicBezTo>
                <a:lnTo>
                  <a:pt x="53193" y="9949"/>
                </a:lnTo>
                <a:cubicBezTo>
                  <a:pt x="53193" y="9949"/>
                  <a:pt x="53124" y="9949"/>
                  <a:pt x="53124" y="9880"/>
                </a:cubicBezTo>
                <a:cubicBezTo>
                  <a:pt x="53193" y="9090"/>
                  <a:pt x="53267" y="8162"/>
                  <a:pt x="53336" y="7160"/>
                </a:cubicBezTo>
                <a:lnTo>
                  <a:pt x="53336" y="7160"/>
                </a:lnTo>
                <a:cubicBezTo>
                  <a:pt x="53050" y="7658"/>
                  <a:pt x="52838" y="8660"/>
                  <a:pt x="52695" y="9663"/>
                </a:cubicBezTo>
                <a:lnTo>
                  <a:pt x="52477" y="9880"/>
                </a:lnTo>
                <a:lnTo>
                  <a:pt x="52265" y="10092"/>
                </a:lnTo>
                <a:cubicBezTo>
                  <a:pt x="52334" y="9376"/>
                  <a:pt x="52408" y="8517"/>
                  <a:pt x="52477" y="7658"/>
                </a:cubicBezTo>
                <a:lnTo>
                  <a:pt x="52477" y="7658"/>
                </a:lnTo>
                <a:cubicBezTo>
                  <a:pt x="52191" y="8087"/>
                  <a:pt x="51979" y="9021"/>
                  <a:pt x="51836" y="9949"/>
                </a:cubicBezTo>
                <a:cubicBezTo>
                  <a:pt x="51761" y="9880"/>
                  <a:pt x="51692" y="9806"/>
                  <a:pt x="51692" y="9737"/>
                </a:cubicBezTo>
                <a:cubicBezTo>
                  <a:pt x="51549" y="9451"/>
                  <a:pt x="51475" y="9164"/>
                  <a:pt x="51332" y="8878"/>
                </a:cubicBezTo>
                <a:cubicBezTo>
                  <a:pt x="51618" y="8162"/>
                  <a:pt x="51904" y="7372"/>
                  <a:pt x="52122" y="6799"/>
                </a:cubicBezTo>
                <a:cubicBezTo>
                  <a:pt x="52408" y="6157"/>
                  <a:pt x="52551" y="5728"/>
                  <a:pt x="52552" y="5728"/>
                </a:cubicBezTo>
                <a:lnTo>
                  <a:pt x="52552" y="5728"/>
                </a:lnTo>
                <a:cubicBezTo>
                  <a:pt x="52551" y="5728"/>
                  <a:pt x="52334" y="6014"/>
                  <a:pt x="51979" y="6444"/>
                </a:cubicBezTo>
                <a:cubicBezTo>
                  <a:pt x="51979" y="6369"/>
                  <a:pt x="52047" y="6226"/>
                  <a:pt x="52047" y="6226"/>
                </a:cubicBezTo>
                <a:lnTo>
                  <a:pt x="52047" y="6226"/>
                </a:lnTo>
                <a:cubicBezTo>
                  <a:pt x="52047" y="6226"/>
                  <a:pt x="51406" y="6873"/>
                  <a:pt x="50833" y="7801"/>
                </a:cubicBezTo>
                <a:cubicBezTo>
                  <a:pt x="50616" y="8087"/>
                  <a:pt x="50472" y="8374"/>
                  <a:pt x="50329" y="8660"/>
                </a:cubicBezTo>
                <a:cubicBezTo>
                  <a:pt x="50616" y="7944"/>
                  <a:pt x="50902" y="7085"/>
                  <a:pt x="51120" y="6512"/>
                </a:cubicBezTo>
                <a:cubicBezTo>
                  <a:pt x="51406" y="5940"/>
                  <a:pt x="51549" y="5510"/>
                  <a:pt x="51549" y="5510"/>
                </a:cubicBezTo>
                <a:lnTo>
                  <a:pt x="51549" y="5510"/>
                </a:lnTo>
                <a:cubicBezTo>
                  <a:pt x="51549" y="5510"/>
                  <a:pt x="50547" y="6587"/>
                  <a:pt x="49900" y="7801"/>
                </a:cubicBezTo>
                <a:lnTo>
                  <a:pt x="49900" y="7732"/>
                </a:lnTo>
                <a:cubicBezTo>
                  <a:pt x="50043" y="7446"/>
                  <a:pt x="50260" y="7085"/>
                  <a:pt x="50260" y="7085"/>
                </a:cubicBezTo>
                <a:lnTo>
                  <a:pt x="50260" y="7085"/>
                </a:lnTo>
                <a:cubicBezTo>
                  <a:pt x="50260" y="7085"/>
                  <a:pt x="50043" y="7228"/>
                  <a:pt x="49831" y="7515"/>
                </a:cubicBezTo>
                <a:cubicBezTo>
                  <a:pt x="49613" y="7732"/>
                  <a:pt x="49401" y="7944"/>
                  <a:pt x="49184" y="8231"/>
                </a:cubicBezTo>
                <a:cubicBezTo>
                  <a:pt x="49184" y="8231"/>
                  <a:pt x="49184" y="8162"/>
                  <a:pt x="49115" y="8087"/>
                </a:cubicBezTo>
                <a:cubicBezTo>
                  <a:pt x="49041" y="7515"/>
                  <a:pt x="48897" y="6873"/>
                  <a:pt x="48685" y="6014"/>
                </a:cubicBezTo>
                <a:cubicBezTo>
                  <a:pt x="48829" y="5728"/>
                  <a:pt x="49040" y="5224"/>
                  <a:pt x="49041" y="5224"/>
                </a:cubicBezTo>
                <a:lnTo>
                  <a:pt x="49041" y="5224"/>
                </a:lnTo>
                <a:cubicBezTo>
                  <a:pt x="49040" y="5224"/>
                  <a:pt x="48754" y="5510"/>
                  <a:pt x="48611" y="5728"/>
                </a:cubicBezTo>
                <a:cubicBezTo>
                  <a:pt x="48543" y="5585"/>
                  <a:pt x="48542" y="5369"/>
                  <a:pt x="48469" y="5226"/>
                </a:cubicBezTo>
                <a:lnTo>
                  <a:pt x="48469" y="5226"/>
                </a:lnTo>
                <a:cubicBezTo>
                  <a:pt x="48542" y="5369"/>
                  <a:pt x="48542" y="5585"/>
                  <a:pt x="48542" y="5728"/>
                </a:cubicBezTo>
                <a:lnTo>
                  <a:pt x="48399" y="6014"/>
                </a:lnTo>
                <a:cubicBezTo>
                  <a:pt x="48325" y="5940"/>
                  <a:pt x="48325" y="5796"/>
                  <a:pt x="48325" y="5728"/>
                </a:cubicBezTo>
                <a:lnTo>
                  <a:pt x="48325" y="6014"/>
                </a:lnTo>
                <a:cubicBezTo>
                  <a:pt x="48181" y="6226"/>
                  <a:pt x="48038" y="6369"/>
                  <a:pt x="47895" y="6587"/>
                </a:cubicBezTo>
                <a:cubicBezTo>
                  <a:pt x="47826" y="6157"/>
                  <a:pt x="47683" y="5585"/>
                  <a:pt x="47540" y="5012"/>
                </a:cubicBezTo>
                <a:lnTo>
                  <a:pt x="47540" y="5012"/>
                </a:lnTo>
                <a:cubicBezTo>
                  <a:pt x="47609" y="5585"/>
                  <a:pt x="47683" y="6226"/>
                  <a:pt x="47752" y="6873"/>
                </a:cubicBezTo>
                <a:cubicBezTo>
                  <a:pt x="47465" y="7372"/>
                  <a:pt x="47110" y="7876"/>
                  <a:pt x="46967" y="8448"/>
                </a:cubicBezTo>
                <a:cubicBezTo>
                  <a:pt x="46967" y="8591"/>
                  <a:pt x="46893" y="8735"/>
                  <a:pt x="46824" y="8878"/>
                </a:cubicBezTo>
                <a:cubicBezTo>
                  <a:pt x="46824" y="8878"/>
                  <a:pt x="46824" y="8947"/>
                  <a:pt x="46749" y="8947"/>
                </a:cubicBezTo>
                <a:cubicBezTo>
                  <a:pt x="46824" y="8591"/>
                  <a:pt x="46824" y="8231"/>
                  <a:pt x="46893" y="7876"/>
                </a:cubicBezTo>
                <a:lnTo>
                  <a:pt x="46893" y="7876"/>
                </a:lnTo>
                <a:cubicBezTo>
                  <a:pt x="46824" y="8019"/>
                  <a:pt x="46681" y="8231"/>
                  <a:pt x="46606" y="8374"/>
                </a:cubicBezTo>
                <a:cubicBezTo>
                  <a:pt x="46538" y="7876"/>
                  <a:pt x="46394" y="7303"/>
                  <a:pt x="46177" y="6587"/>
                </a:cubicBezTo>
                <a:lnTo>
                  <a:pt x="46177" y="6587"/>
                </a:lnTo>
                <a:cubicBezTo>
                  <a:pt x="46320" y="7303"/>
                  <a:pt x="46394" y="8231"/>
                  <a:pt x="46463" y="9090"/>
                </a:cubicBezTo>
                <a:cubicBezTo>
                  <a:pt x="46394" y="9164"/>
                  <a:pt x="46394" y="9233"/>
                  <a:pt x="46394" y="9376"/>
                </a:cubicBezTo>
                <a:lnTo>
                  <a:pt x="46320" y="9376"/>
                </a:lnTo>
                <a:cubicBezTo>
                  <a:pt x="46251" y="9307"/>
                  <a:pt x="46251" y="9233"/>
                  <a:pt x="46251" y="9164"/>
                </a:cubicBezTo>
                <a:cubicBezTo>
                  <a:pt x="46251" y="8878"/>
                  <a:pt x="46320" y="8591"/>
                  <a:pt x="46320" y="8305"/>
                </a:cubicBezTo>
                <a:lnTo>
                  <a:pt x="46320" y="8305"/>
                </a:lnTo>
                <a:lnTo>
                  <a:pt x="46108" y="8735"/>
                </a:lnTo>
                <a:cubicBezTo>
                  <a:pt x="46034" y="8517"/>
                  <a:pt x="45965" y="8305"/>
                  <a:pt x="45890" y="8162"/>
                </a:cubicBezTo>
                <a:lnTo>
                  <a:pt x="45890" y="8374"/>
                </a:lnTo>
                <a:lnTo>
                  <a:pt x="45890" y="8803"/>
                </a:lnTo>
                <a:lnTo>
                  <a:pt x="45890" y="9307"/>
                </a:lnTo>
                <a:cubicBezTo>
                  <a:pt x="45890" y="9307"/>
                  <a:pt x="45890" y="9234"/>
                  <a:pt x="45823" y="9165"/>
                </a:cubicBezTo>
                <a:lnTo>
                  <a:pt x="45823" y="9165"/>
                </a:lnTo>
                <a:cubicBezTo>
                  <a:pt x="45890" y="9234"/>
                  <a:pt x="45890" y="9308"/>
                  <a:pt x="45890" y="9376"/>
                </a:cubicBezTo>
                <a:lnTo>
                  <a:pt x="45890" y="9519"/>
                </a:lnTo>
                <a:cubicBezTo>
                  <a:pt x="45890" y="9451"/>
                  <a:pt x="45822" y="9307"/>
                  <a:pt x="45822" y="9164"/>
                </a:cubicBezTo>
                <a:cubicBezTo>
                  <a:pt x="45747" y="8305"/>
                  <a:pt x="45535" y="7228"/>
                  <a:pt x="45174" y="5728"/>
                </a:cubicBezTo>
                <a:cubicBezTo>
                  <a:pt x="45249" y="5510"/>
                  <a:pt x="45249" y="5224"/>
                  <a:pt x="45249" y="5012"/>
                </a:cubicBezTo>
                <a:lnTo>
                  <a:pt x="45249" y="5012"/>
                </a:lnTo>
                <a:cubicBezTo>
                  <a:pt x="45249" y="5081"/>
                  <a:pt x="45174" y="5224"/>
                  <a:pt x="45106" y="5367"/>
                </a:cubicBezTo>
                <a:cubicBezTo>
                  <a:pt x="45174" y="5012"/>
                  <a:pt x="45174" y="4725"/>
                  <a:pt x="45174" y="4439"/>
                </a:cubicBezTo>
                <a:lnTo>
                  <a:pt x="45174" y="4439"/>
                </a:lnTo>
                <a:cubicBezTo>
                  <a:pt x="45106" y="4508"/>
                  <a:pt x="45031" y="4725"/>
                  <a:pt x="45031" y="4869"/>
                </a:cubicBezTo>
                <a:cubicBezTo>
                  <a:pt x="44962" y="4794"/>
                  <a:pt x="44962" y="4794"/>
                  <a:pt x="44962" y="4725"/>
                </a:cubicBezTo>
                <a:lnTo>
                  <a:pt x="44962" y="4937"/>
                </a:lnTo>
                <a:cubicBezTo>
                  <a:pt x="44676" y="5796"/>
                  <a:pt x="44458" y="7228"/>
                  <a:pt x="44315" y="8448"/>
                </a:cubicBezTo>
                <a:lnTo>
                  <a:pt x="43960" y="8803"/>
                </a:lnTo>
                <a:cubicBezTo>
                  <a:pt x="44029" y="7589"/>
                  <a:pt x="44172" y="6014"/>
                  <a:pt x="44315" y="4221"/>
                </a:cubicBezTo>
                <a:lnTo>
                  <a:pt x="44315" y="4221"/>
                </a:lnTo>
                <a:cubicBezTo>
                  <a:pt x="43886" y="5012"/>
                  <a:pt x="43599" y="6730"/>
                  <a:pt x="43387" y="8305"/>
                </a:cubicBezTo>
                <a:cubicBezTo>
                  <a:pt x="43387" y="8231"/>
                  <a:pt x="43313" y="8162"/>
                  <a:pt x="43313" y="8088"/>
                </a:cubicBezTo>
                <a:lnTo>
                  <a:pt x="43313" y="8088"/>
                </a:lnTo>
                <a:cubicBezTo>
                  <a:pt x="43313" y="8163"/>
                  <a:pt x="43387" y="8305"/>
                  <a:pt x="43387" y="8374"/>
                </a:cubicBezTo>
                <a:cubicBezTo>
                  <a:pt x="43387" y="8591"/>
                  <a:pt x="43313" y="8878"/>
                  <a:pt x="43313" y="9090"/>
                </a:cubicBezTo>
                <a:cubicBezTo>
                  <a:pt x="43244" y="8947"/>
                  <a:pt x="43244" y="8878"/>
                  <a:pt x="43170" y="8735"/>
                </a:cubicBezTo>
                <a:lnTo>
                  <a:pt x="42740" y="7446"/>
                </a:lnTo>
                <a:cubicBezTo>
                  <a:pt x="42815" y="6942"/>
                  <a:pt x="42815" y="6369"/>
                  <a:pt x="42883" y="5796"/>
                </a:cubicBezTo>
                <a:lnTo>
                  <a:pt x="42883" y="5796"/>
                </a:lnTo>
                <a:cubicBezTo>
                  <a:pt x="42740" y="6014"/>
                  <a:pt x="42671" y="6369"/>
                  <a:pt x="42528" y="6799"/>
                </a:cubicBezTo>
                <a:cubicBezTo>
                  <a:pt x="42385" y="6300"/>
                  <a:pt x="42167" y="5796"/>
                  <a:pt x="41881" y="5298"/>
                </a:cubicBezTo>
                <a:lnTo>
                  <a:pt x="41881" y="5298"/>
                </a:lnTo>
                <a:cubicBezTo>
                  <a:pt x="42099" y="5728"/>
                  <a:pt x="42242" y="6157"/>
                  <a:pt x="42311" y="6656"/>
                </a:cubicBezTo>
                <a:cubicBezTo>
                  <a:pt x="42167" y="6083"/>
                  <a:pt x="41881" y="5510"/>
                  <a:pt x="41669" y="4937"/>
                </a:cubicBezTo>
                <a:cubicBezTo>
                  <a:pt x="41669" y="4582"/>
                  <a:pt x="41669" y="4296"/>
                  <a:pt x="41738" y="3935"/>
                </a:cubicBezTo>
                <a:lnTo>
                  <a:pt x="41738" y="3935"/>
                </a:lnTo>
                <a:cubicBezTo>
                  <a:pt x="41526" y="4296"/>
                  <a:pt x="41383" y="4937"/>
                  <a:pt x="41240" y="5653"/>
                </a:cubicBezTo>
                <a:cubicBezTo>
                  <a:pt x="41096" y="5298"/>
                  <a:pt x="40879" y="4869"/>
                  <a:pt x="40735" y="4508"/>
                </a:cubicBezTo>
                <a:lnTo>
                  <a:pt x="40735" y="4508"/>
                </a:lnTo>
                <a:cubicBezTo>
                  <a:pt x="40879" y="4937"/>
                  <a:pt x="41022" y="5441"/>
                  <a:pt x="41165" y="5940"/>
                </a:cubicBezTo>
                <a:cubicBezTo>
                  <a:pt x="40953" y="6942"/>
                  <a:pt x="40810" y="8087"/>
                  <a:pt x="40735" y="9090"/>
                </a:cubicBezTo>
                <a:cubicBezTo>
                  <a:pt x="40667" y="9021"/>
                  <a:pt x="40667" y="8947"/>
                  <a:pt x="40667" y="8878"/>
                </a:cubicBezTo>
                <a:cubicBezTo>
                  <a:pt x="40667" y="8517"/>
                  <a:pt x="40735" y="8087"/>
                  <a:pt x="40735" y="7732"/>
                </a:cubicBezTo>
                <a:lnTo>
                  <a:pt x="40735" y="7732"/>
                </a:lnTo>
                <a:cubicBezTo>
                  <a:pt x="40667" y="7876"/>
                  <a:pt x="40592" y="8087"/>
                  <a:pt x="40524" y="8305"/>
                </a:cubicBezTo>
                <a:cubicBezTo>
                  <a:pt x="40452" y="8167"/>
                  <a:pt x="40385" y="8029"/>
                  <a:pt x="40381" y="7891"/>
                </a:cubicBezTo>
                <a:lnTo>
                  <a:pt x="40381" y="7891"/>
                </a:lnTo>
                <a:cubicBezTo>
                  <a:pt x="40683" y="7191"/>
                  <a:pt x="40953" y="6656"/>
                  <a:pt x="40953" y="6656"/>
                </a:cubicBezTo>
                <a:lnTo>
                  <a:pt x="40953" y="6656"/>
                </a:lnTo>
                <a:cubicBezTo>
                  <a:pt x="40953" y="6656"/>
                  <a:pt x="40449" y="7085"/>
                  <a:pt x="40020" y="7658"/>
                </a:cubicBezTo>
                <a:cubicBezTo>
                  <a:pt x="39808" y="7160"/>
                  <a:pt x="39590" y="6587"/>
                  <a:pt x="39304" y="6083"/>
                </a:cubicBezTo>
                <a:lnTo>
                  <a:pt x="39304" y="6083"/>
                </a:lnTo>
                <a:cubicBezTo>
                  <a:pt x="39521" y="6587"/>
                  <a:pt x="39664" y="7228"/>
                  <a:pt x="39876" y="7876"/>
                </a:cubicBezTo>
                <a:cubicBezTo>
                  <a:pt x="39733" y="8019"/>
                  <a:pt x="39590" y="8162"/>
                  <a:pt x="39521" y="8374"/>
                </a:cubicBezTo>
                <a:cubicBezTo>
                  <a:pt x="39235" y="7085"/>
                  <a:pt x="38805" y="5585"/>
                  <a:pt x="38158" y="4221"/>
                </a:cubicBezTo>
                <a:lnTo>
                  <a:pt x="38158" y="4221"/>
                </a:lnTo>
                <a:cubicBezTo>
                  <a:pt x="38376" y="4937"/>
                  <a:pt x="38588" y="5796"/>
                  <a:pt x="38805" y="6656"/>
                </a:cubicBezTo>
                <a:cubicBezTo>
                  <a:pt x="38731" y="6730"/>
                  <a:pt x="38301" y="7160"/>
                  <a:pt x="37872" y="7732"/>
                </a:cubicBezTo>
                <a:cubicBezTo>
                  <a:pt x="37728" y="7228"/>
                  <a:pt x="37660" y="6730"/>
                  <a:pt x="37442" y="6157"/>
                </a:cubicBezTo>
                <a:lnTo>
                  <a:pt x="37442" y="6157"/>
                </a:lnTo>
                <a:cubicBezTo>
                  <a:pt x="37585" y="6730"/>
                  <a:pt x="37660" y="7303"/>
                  <a:pt x="37660" y="7944"/>
                </a:cubicBezTo>
                <a:cubicBezTo>
                  <a:pt x="37373" y="8374"/>
                  <a:pt x="37156" y="8803"/>
                  <a:pt x="37013" y="9307"/>
                </a:cubicBezTo>
                <a:cubicBezTo>
                  <a:pt x="36944" y="9376"/>
                  <a:pt x="36944" y="9451"/>
                  <a:pt x="36944" y="9519"/>
                </a:cubicBezTo>
                <a:lnTo>
                  <a:pt x="36944" y="9451"/>
                </a:lnTo>
                <a:cubicBezTo>
                  <a:pt x="36944" y="8735"/>
                  <a:pt x="37013" y="8019"/>
                  <a:pt x="37087" y="7160"/>
                </a:cubicBezTo>
                <a:lnTo>
                  <a:pt x="37087" y="7160"/>
                </a:lnTo>
                <a:cubicBezTo>
                  <a:pt x="36944" y="7446"/>
                  <a:pt x="36801" y="7944"/>
                  <a:pt x="36657" y="8448"/>
                </a:cubicBezTo>
                <a:cubicBezTo>
                  <a:pt x="36583" y="8231"/>
                  <a:pt x="36514" y="7944"/>
                  <a:pt x="36440" y="7658"/>
                </a:cubicBezTo>
                <a:lnTo>
                  <a:pt x="36440" y="7658"/>
                </a:lnTo>
                <a:cubicBezTo>
                  <a:pt x="36514" y="8019"/>
                  <a:pt x="36514" y="8374"/>
                  <a:pt x="36583" y="8735"/>
                </a:cubicBezTo>
                <a:cubicBezTo>
                  <a:pt x="36583" y="8803"/>
                  <a:pt x="36583" y="8803"/>
                  <a:pt x="36514" y="8878"/>
                </a:cubicBezTo>
                <a:cubicBezTo>
                  <a:pt x="36440" y="8517"/>
                  <a:pt x="36297" y="8162"/>
                  <a:pt x="36228" y="7732"/>
                </a:cubicBezTo>
                <a:lnTo>
                  <a:pt x="36228" y="7732"/>
                </a:lnTo>
                <a:cubicBezTo>
                  <a:pt x="36297" y="8231"/>
                  <a:pt x="36371" y="8735"/>
                  <a:pt x="36440" y="9307"/>
                </a:cubicBezTo>
                <a:cubicBezTo>
                  <a:pt x="36371" y="9376"/>
                  <a:pt x="36297" y="9519"/>
                  <a:pt x="36297" y="9594"/>
                </a:cubicBezTo>
                <a:cubicBezTo>
                  <a:pt x="36153" y="9233"/>
                  <a:pt x="36085" y="8878"/>
                  <a:pt x="35941" y="8517"/>
                </a:cubicBezTo>
                <a:cubicBezTo>
                  <a:pt x="35941" y="8374"/>
                  <a:pt x="35941" y="8231"/>
                  <a:pt x="36010" y="8087"/>
                </a:cubicBezTo>
                <a:cubicBezTo>
                  <a:pt x="36228" y="7589"/>
                  <a:pt x="36371" y="7303"/>
                  <a:pt x="36371" y="7303"/>
                </a:cubicBezTo>
                <a:lnTo>
                  <a:pt x="36371" y="7303"/>
                </a:lnTo>
                <a:cubicBezTo>
                  <a:pt x="36371" y="7303"/>
                  <a:pt x="36228" y="7446"/>
                  <a:pt x="36010" y="7589"/>
                </a:cubicBezTo>
                <a:cubicBezTo>
                  <a:pt x="36010" y="7446"/>
                  <a:pt x="36010" y="7228"/>
                  <a:pt x="36085" y="7016"/>
                </a:cubicBezTo>
                <a:cubicBezTo>
                  <a:pt x="36514" y="5797"/>
                  <a:pt x="37012" y="4651"/>
                  <a:pt x="37013" y="4651"/>
                </a:cubicBezTo>
                <a:lnTo>
                  <a:pt x="37013" y="4651"/>
                </a:lnTo>
                <a:cubicBezTo>
                  <a:pt x="37012" y="4651"/>
                  <a:pt x="36869" y="4794"/>
                  <a:pt x="36657" y="5080"/>
                </a:cubicBezTo>
                <a:cubicBezTo>
                  <a:pt x="36726" y="4937"/>
                  <a:pt x="36801" y="4725"/>
                  <a:pt x="36801" y="4725"/>
                </a:cubicBezTo>
                <a:lnTo>
                  <a:pt x="36801" y="4725"/>
                </a:lnTo>
                <a:cubicBezTo>
                  <a:pt x="36801" y="4725"/>
                  <a:pt x="36657" y="4869"/>
                  <a:pt x="36440" y="5155"/>
                </a:cubicBezTo>
                <a:cubicBezTo>
                  <a:pt x="36583" y="4794"/>
                  <a:pt x="36801" y="4296"/>
                  <a:pt x="36801" y="4296"/>
                </a:cubicBezTo>
                <a:lnTo>
                  <a:pt x="36801" y="4296"/>
                </a:lnTo>
                <a:cubicBezTo>
                  <a:pt x="36800" y="4296"/>
                  <a:pt x="35867" y="5224"/>
                  <a:pt x="35226" y="6444"/>
                </a:cubicBezTo>
                <a:cubicBezTo>
                  <a:pt x="35151" y="6301"/>
                  <a:pt x="35151" y="6226"/>
                  <a:pt x="35082" y="6083"/>
                </a:cubicBezTo>
                <a:lnTo>
                  <a:pt x="35082" y="6083"/>
                </a:lnTo>
                <a:cubicBezTo>
                  <a:pt x="35151" y="6226"/>
                  <a:pt x="35151" y="6369"/>
                  <a:pt x="35151" y="6444"/>
                </a:cubicBezTo>
                <a:cubicBezTo>
                  <a:pt x="35008" y="6799"/>
                  <a:pt x="34796" y="7160"/>
                  <a:pt x="34722" y="7515"/>
                </a:cubicBezTo>
                <a:cubicBezTo>
                  <a:pt x="34653" y="7801"/>
                  <a:pt x="34510" y="8231"/>
                  <a:pt x="34435" y="8660"/>
                </a:cubicBezTo>
                <a:cubicBezTo>
                  <a:pt x="34435" y="8231"/>
                  <a:pt x="34510" y="7801"/>
                  <a:pt x="34510" y="7372"/>
                </a:cubicBezTo>
                <a:lnTo>
                  <a:pt x="34578" y="7228"/>
                </a:lnTo>
                <a:lnTo>
                  <a:pt x="34510" y="7303"/>
                </a:lnTo>
                <a:cubicBezTo>
                  <a:pt x="34578" y="6873"/>
                  <a:pt x="34578" y="6369"/>
                  <a:pt x="34653" y="5871"/>
                </a:cubicBezTo>
                <a:cubicBezTo>
                  <a:pt x="34721" y="5797"/>
                  <a:pt x="34722" y="5655"/>
                  <a:pt x="34722" y="5653"/>
                </a:cubicBezTo>
                <a:lnTo>
                  <a:pt x="34722" y="5653"/>
                </a:lnTo>
                <a:cubicBezTo>
                  <a:pt x="34722" y="5654"/>
                  <a:pt x="34721" y="5728"/>
                  <a:pt x="34653" y="5728"/>
                </a:cubicBezTo>
                <a:lnTo>
                  <a:pt x="34653" y="5510"/>
                </a:lnTo>
                <a:cubicBezTo>
                  <a:pt x="34653" y="5585"/>
                  <a:pt x="34578" y="5728"/>
                  <a:pt x="34510" y="5871"/>
                </a:cubicBezTo>
                <a:cubicBezTo>
                  <a:pt x="34366" y="6014"/>
                  <a:pt x="34223" y="6226"/>
                  <a:pt x="34006" y="6512"/>
                </a:cubicBezTo>
                <a:cubicBezTo>
                  <a:pt x="33937" y="6444"/>
                  <a:pt x="33937" y="6369"/>
                  <a:pt x="33937" y="6369"/>
                </a:cubicBezTo>
                <a:lnTo>
                  <a:pt x="34080" y="6083"/>
                </a:lnTo>
                <a:lnTo>
                  <a:pt x="33937" y="6226"/>
                </a:lnTo>
                <a:cubicBezTo>
                  <a:pt x="33794" y="5653"/>
                  <a:pt x="33650" y="4937"/>
                  <a:pt x="33433" y="4221"/>
                </a:cubicBezTo>
                <a:lnTo>
                  <a:pt x="33433" y="4221"/>
                </a:lnTo>
                <a:cubicBezTo>
                  <a:pt x="33576" y="4869"/>
                  <a:pt x="33650" y="5728"/>
                  <a:pt x="33650" y="6512"/>
                </a:cubicBezTo>
                <a:cubicBezTo>
                  <a:pt x="33650" y="6587"/>
                  <a:pt x="33576" y="6587"/>
                  <a:pt x="33507" y="6656"/>
                </a:cubicBezTo>
                <a:cubicBezTo>
                  <a:pt x="33433" y="6157"/>
                  <a:pt x="33290" y="5585"/>
                  <a:pt x="33146" y="4937"/>
                </a:cubicBezTo>
                <a:cubicBezTo>
                  <a:pt x="33290" y="4508"/>
                  <a:pt x="33364" y="4365"/>
                  <a:pt x="33433" y="4221"/>
                </a:cubicBezTo>
                <a:lnTo>
                  <a:pt x="33507" y="4078"/>
                </a:lnTo>
                <a:lnTo>
                  <a:pt x="33433" y="4153"/>
                </a:lnTo>
                <a:cubicBezTo>
                  <a:pt x="33364" y="4221"/>
                  <a:pt x="33290" y="4365"/>
                  <a:pt x="33078" y="4582"/>
                </a:cubicBezTo>
                <a:cubicBezTo>
                  <a:pt x="33004" y="4508"/>
                  <a:pt x="33003" y="4366"/>
                  <a:pt x="32935" y="4223"/>
                </a:cubicBezTo>
                <a:lnTo>
                  <a:pt x="32935" y="4223"/>
                </a:lnTo>
                <a:cubicBezTo>
                  <a:pt x="33003" y="4366"/>
                  <a:pt x="33003" y="4508"/>
                  <a:pt x="33003" y="4651"/>
                </a:cubicBezTo>
                <a:lnTo>
                  <a:pt x="32934" y="4725"/>
                </a:lnTo>
                <a:cubicBezTo>
                  <a:pt x="32860" y="4439"/>
                  <a:pt x="32791" y="4153"/>
                  <a:pt x="32648" y="3792"/>
                </a:cubicBezTo>
                <a:lnTo>
                  <a:pt x="32648" y="3792"/>
                </a:lnTo>
                <a:cubicBezTo>
                  <a:pt x="32717" y="4078"/>
                  <a:pt x="32791" y="4508"/>
                  <a:pt x="32860" y="4869"/>
                </a:cubicBezTo>
                <a:cubicBezTo>
                  <a:pt x="32574" y="5155"/>
                  <a:pt x="32287" y="5585"/>
                  <a:pt x="32075" y="6014"/>
                </a:cubicBezTo>
                <a:lnTo>
                  <a:pt x="32075" y="5441"/>
                </a:lnTo>
                <a:cubicBezTo>
                  <a:pt x="32001" y="5585"/>
                  <a:pt x="31932" y="5871"/>
                  <a:pt x="31789" y="6157"/>
                </a:cubicBezTo>
                <a:cubicBezTo>
                  <a:pt x="31715" y="6014"/>
                  <a:pt x="31715" y="5871"/>
                  <a:pt x="31646" y="5728"/>
                </a:cubicBezTo>
                <a:lnTo>
                  <a:pt x="31646" y="5728"/>
                </a:lnTo>
                <a:cubicBezTo>
                  <a:pt x="31646" y="5871"/>
                  <a:pt x="31715" y="6083"/>
                  <a:pt x="31789" y="6226"/>
                </a:cubicBezTo>
                <a:cubicBezTo>
                  <a:pt x="31789" y="6369"/>
                  <a:pt x="31715" y="6512"/>
                  <a:pt x="31646" y="6730"/>
                </a:cubicBezTo>
                <a:cubicBezTo>
                  <a:pt x="31646" y="6799"/>
                  <a:pt x="31571" y="6942"/>
                  <a:pt x="31571" y="7016"/>
                </a:cubicBezTo>
                <a:cubicBezTo>
                  <a:pt x="31428" y="6444"/>
                  <a:pt x="31285" y="5871"/>
                  <a:pt x="31073" y="5155"/>
                </a:cubicBezTo>
                <a:lnTo>
                  <a:pt x="31073" y="5155"/>
                </a:lnTo>
                <a:cubicBezTo>
                  <a:pt x="31216" y="5728"/>
                  <a:pt x="31285" y="6444"/>
                  <a:pt x="31285" y="7085"/>
                </a:cubicBezTo>
                <a:cubicBezTo>
                  <a:pt x="31285" y="7016"/>
                  <a:pt x="31216" y="6873"/>
                  <a:pt x="31142" y="6730"/>
                </a:cubicBezTo>
                <a:lnTo>
                  <a:pt x="31142" y="6730"/>
                </a:lnTo>
                <a:cubicBezTo>
                  <a:pt x="31142" y="7016"/>
                  <a:pt x="31216" y="7372"/>
                  <a:pt x="31216" y="7732"/>
                </a:cubicBezTo>
                <a:cubicBezTo>
                  <a:pt x="31073" y="7085"/>
                  <a:pt x="30930" y="6444"/>
                  <a:pt x="30643" y="5653"/>
                </a:cubicBezTo>
                <a:lnTo>
                  <a:pt x="30643" y="5653"/>
                </a:lnTo>
                <a:cubicBezTo>
                  <a:pt x="30787" y="6157"/>
                  <a:pt x="30855" y="6730"/>
                  <a:pt x="30855" y="7372"/>
                </a:cubicBezTo>
                <a:cubicBezTo>
                  <a:pt x="30787" y="7228"/>
                  <a:pt x="30787" y="7016"/>
                  <a:pt x="30712" y="6799"/>
                </a:cubicBezTo>
                <a:lnTo>
                  <a:pt x="30712" y="6799"/>
                </a:lnTo>
                <a:cubicBezTo>
                  <a:pt x="30712" y="7016"/>
                  <a:pt x="30787" y="7303"/>
                  <a:pt x="30787" y="7515"/>
                </a:cubicBezTo>
                <a:cubicBezTo>
                  <a:pt x="30787" y="7449"/>
                  <a:pt x="30720" y="7379"/>
                  <a:pt x="30654" y="7250"/>
                </a:cubicBezTo>
                <a:lnTo>
                  <a:pt x="30654" y="7250"/>
                </a:lnTo>
                <a:lnTo>
                  <a:pt x="30855" y="7658"/>
                </a:lnTo>
                <a:lnTo>
                  <a:pt x="30855" y="8087"/>
                </a:lnTo>
                <a:cubicBezTo>
                  <a:pt x="30787" y="7658"/>
                  <a:pt x="30643" y="7303"/>
                  <a:pt x="30500" y="6942"/>
                </a:cubicBezTo>
                <a:lnTo>
                  <a:pt x="30500" y="6942"/>
                </a:lnTo>
                <a:cubicBezTo>
                  <a:pt x="30569" y="7372"/>
                  <a:pt x="30569" y="7801"/>
                  <a:pt x="30569" y="8374"/>
                </a:cubicBezTo>
                <a:cubicBezTo>
                  <a:pt x="30500" y="7944"/>
                  <a:pt x="30426" y="7589"/>
                  <a:pt x="30283" y="7228"/>
                </a:cubicBezTo>
                <a:cubicBezTo>
                  <a:pt x="30357" y="6083"/>
                  <a:pt x="30426" y="4869"/>
                  <a:pt x="30569" y="3437"/>
                </a:cubicBezTo>
                <a:lnTo>
                  <a:pt x="30569" y="3437"/>
                </a:lnTo>
                <a:cubicBezTo>
                  <a:pt x="30283" y="3935"/>
                  <a:pt x="30071" y="4794"/>
                  <a:pt x="29928" y="5796"/>
                </a:cubicBezTo>
                <a:cubicBezTo>
                  <a:pt x="29853" y="5510"/>
                  <a:pt x="29784" y="5155"/>
                  <a:pt x="29710" y="4869"/>
                </a:cubicBezTo>
                <a:cubicBezTo>
                  <a:pt x="29784" y="4439"/>
                  <a:pt x="29784" y="3935"/>
                  <a:pt x="29853" y="3505"/>
                </a:cubicBezTo>
                <a:lnTo>
                  <a:pt x="29853" y="3505"/>
                </a:lnTo>
                <a:cubicBezTo>
                  <a:pt x="29784" y="3649"/>
                  <a:pt x="29641" y="3935"/>
                  <a:pt x="29567" y="4221"/>
                </a:cubicBezTo>
                <a:cubicBezTo>
                  <a:pt x="29498" y="4010"/>
                  <a:pt x="29498" y="3792"/>
                  <a:pt x="29424" y="3580"/>
                </a:cubicBezTo>
                <a:lnTo>
                  <a:pt x="29424" y="3580"/>
                </a:lnTo>
                <a:cubicBezTo>
                  <a:pt x="29498" y="3792"/>
                  <a:pt x="29498" y="4078"/>
                  <a:pt x="29567" y="4365"/>
                </a:cubicBezTo>
                <a:cubicBezTo>
                  <a:pt x="29432" y="4839"/>
                  <a:pt x="29297" y="5434"/>
                  <a:pt x="29163" y="6099"/>
                </a:cubicBezTo>
                <a:lnTo>
                  <a:pt x="29163" y="6099"/>
                </a:lnTo>
                <a:cubicBezTo>
                  <a:pt x="29145" y="6114"/>
                  <a:pt x="29139" y="6137"/>
                  <a:pt x="29138" y="6149"/>
                </a:cubicBezTo>
                <a:lnTo>
                  <a:pt x="29138" y="6149"/>
                </a:lnTo>
                <a:cubicBezTo>
                  <a:pt x="29212" y="5217"/>
                  <a:pt x="29281" y="4149"/>
                  <a:pt x="29355" y="3007"/>
                </a:cubicBezTo>
                <a:lnTo>
                  <a:pt x="29355" y="3007"/>
                </a:lnTo>
                <a:cubicBezTo>
                  <a:pt x="28994" y="3723"/>
                  <a:pt x="28708" y="5367"/>
                  <a:pt x="28496" y="7016"/>
                </a:cubicBezTo>
                <a:lnTo>
                  <a:pt x="28066" y="5510"/>
                </a:lnTo>
                <a:cubicBezTo>
                  <a:pt x="28066" y="5155"/>
                  <a:pt x="28135" y="4794"/>
                  <a:pt x="28135" y="4508"/>
                </a:cubicBezTo>
                <a:lnTo>
                  <a:pt x="28135" y="4508"/>
                </a:lnTo>
                <a:cubicBezTo>
                  <a:pt x="28066" y="4651"/>
                  <a:pt x="27992" y="4869"/>
                  <a:pt x="27923" y="5080"/>
                </a:cubicBezTo>
                <a:lnTo>
                  <a:pt x="27923" y="5012"/>
                </a:lnTo>
                <a:cubicBezTo>
                  <a:pt x="27705" y="4582"/>
                  <a:pt x="27562" y="4153"/>
                  <a:pt x="27350" y="3723"/>
                </a:cubicBezTo>
                <a:lnTo>
                  <a:pt x="27350" y="3723"/>
                </a:lnTo>
                <a:cubicBezTo>
                  <a:pt x="27493" y="4153"/>
                  <a:pt x="27636" y="4725"/>
                  <a:pt x="27780" y="5224"/>
                </a:cubicBezTo>
                <a:cubicBezTo>
                  <a:pt x="27705" y="5441"/>
                  <a:pt x="27636" y="5796"/>
                  <a:pt x="27493" y="6157"/>
                </a:cubicBezTo>
                <a:cubicBezTo>
                  <a:pt x="27493" y="6226"/>
                  <a:pt x="27493" y="6300"/>
                  <a:pt x="27419" y="6369"/>
                </a:cubicBezTo>
                <a:cubicBezTo>
                  <a:pt x="27207" y="5510"/>
                  <a:pt x="26846" y="4651"/>
                  <a:pt x="26416" y="3792"/>
                </a:cubicBezTo>
                <a:lnTo>
                  <a:pt x="26416" y="3792"/>
                </a:lnTo>
                <a:cubicBezTo>
                  <a:pt x="26777" y="4651"/>
                  <a:pt x="27064" y="5796"/>
                  <a:pt x="27207" y="7016"/>
                </a:cubicBezTo>
                <a:cubicBezTo>
                  <a:pt x="27207" y="7085"/>
                  <a:pt x="27132" y="7228"/>
                  <a:pt x="27132" y="7372"/>
                </a:cubicBezTo>
                <a:cubicBezTo>
                  <a:pt x="27064" y="7228"/>
                  <a:pt x="27064" y="7160"/>
                  <a:pt x="27064" y="7085"/>
                </a:cubicBezTo>
                <a:cubicBezTo>
                  <a:pt x="26921" y="6512"/>
                  <a:pt x="26777" y="6014"/>
                  <a:pt x="26560" y="5441"/>
                </a:cubicBezTo>
                <a:lnTo>
                  <a:pt x="26634" y="5367"/>
                </a:lnTo>
                <a:lnTo>
                  <a:pt x="26560" y="5367"/>
                </a:lnTo>
                <a:cubicBezTo>
                  <a:pt x="26491" y="5224"/>
                  <a:pt x="26416" y="5012"/>
                  <a:pt x="26416" y="4869"/>
                </a:cubicBezTo>
                <a:lnTo>
                  <a:pt x="26416" y="4725"/>
                </a:lnTo>
                <a:cubicBezTo>
                  <a:pt x="26416" y="4725"/>
                  <a:pt x="26416" y="4794"/>
                  <a:pt x="26348" y="4794"/>
                </a:cubicBezTo>
                <a:cubicBezTo>
                  <a:pt x="26273" y="4508"/>
                  <a:pt x="26130" y="4221"/>
                  <a:pt x="25987" y="3935"/>
                </a:cubicBezTo>
                <a:cubicBezTo>
                  <a:pt x="26061" y="3580"/>
                  <a:pt x="26061" y="3150"/>
                  <a:pt x="26130" y="2789"/>
                </a:cubicBezTo>
                <a:lnTo>
                  <a:pt x="26130" y="2789"/>
                </a:lnTo>
                <a:cubicBezTo>
                  <a:pt x="25987" y="3007"/>
                  <a:pt x="25918" y="3219"/>
                  <a:pt x="25844" y="3580"/>
                </a:cubicBezTo>
                <a:cubicBezTo>
                  <a:pt x="25632" y="4221"/>
                  <a:pt x="25489" y="5012"/>
                  <a:pt x="25345" y="5796"/>
                </a:cubicBezTo>
                <a:cubicBezTo>
                  <a:pt x="25202" y="5441"/>
                  <a:pt x="25059" y="5080"/>
                  <a:pt x="24916" y="4794"/>
                </a:cubicBezTo>
                <a:lnTo>
                  <a:pt x="24916" y="4794"/>
                </a:lnTo>
                <a:cubicBezTo>
                  <a:pt x="25059" y="5155"/>
                  <a:pt x="25202" y="5653"/>
                  <a:pt x="25345" y="6083"/>
                </a:cubicBezTo>
                <a:lnTo>
                  <a:pt x="25271" y="6157"/>
                </a:lnTo>
                <a:cubicBezTo>
                  <a:pt x="25128" y="5871"/>
                  <a:pt x="24985" y="5510"/>
                  <a:pt x="24841" y="5224"/>
                </a:cubicBezTo>
                <a:lnTo>
                  <a:pt x="24841" y="5224"/>
                </a:lnTo>
                <a:cubicBezTo>
                  <a:pt x="24985" y="5585"/>
                  <a:pt x="25059" y="5940"/>
                  <a:pt x="25202" y="6300"/>
                </a:cubicBezTo>
                <a:cubicBezTo>
                  <a:pt x="24985" y="6656"/>
                  <a:pt x="24773" y="7016"/>
                  <a:pt x="24629" y="7446"/>
                </a:cubicBezTo>
                <a:cubicBezTo>
                  <a:pt x="24412" y="7085"/>
                  <a:pt x="24269" y="6730"/>
                  <a:pt x="24057" y="6369"/>
                </a:cubicBezTo>
                <a:lnTo>
                  <a:pt x="24057" y="6369"/>
                </a:lnTo>
                <a:cubicBezTo>
                  <a:pt x="24200" y="6656"/>
                  <a:pt x="24343" y="7016"/>
                  <a:pt x="24412" y="7372"/>
                </a:cubicBezTo>
                <a:cubicBezTo>
                  <a:pt x="24343" y="7589"/>
                  <a:pt x="24200" y="7944"/>
                  <a:pt x="24057" y="8374"/>
                </a:cubicBezTo>
                <a:cubicBezTo>
                  <a:pt x="23982" y="7732"/>
                  <a:pt x="23839" y="7085"/>
                  <a:pt x="23627" y="6369"/>
                </a:cubicBezTo>
                <a:cubicBezTo>
                  <a:pt x="23839" y="5940"/>
                  <a:pt x="23982" y="5585"/>
                  <a:pt x="23982" y="5585"/>
                </a:cubicBezTo>
                <a:lnTo>
                  <a:pt x="23982" y="5585"/>
                </a:lnTo>
                <a:lnTo>
                  <a:pt x="23553" y="6014"/>
                </a:lnTo>
                <a:cubicBezTo>
                  <a:pt x="23266" y="5080"/>
                  <a:pt x="22911" y="4078"/>
                  <a:pt x="22482" y="3150"/>
                </a:cubicBezTo>
                <a:lnTo>
                  <a:pt x="22482" y="3150"/>
                </a:lnTo>
                <a:cubicBezTo>
                  <a:pt x="22768" y="3866"/>
                  <a:pt x="22980" y="4725"/>
                  <a:pt x="23123" y="5585"/>
                </a:cubicBezTo>
                <a:cubicBezTo>
                  <a:pt x="23054" y="5367"/>
                  <a:pt x="23054" y="5155"/>
                  <a:pt x="22980" y="4937"/>
                </a:cubicBezTo>
                <a:lnTo>
                  <a:pt x="22980" y="4937"/>
                </a:lnTo>
                <a:cubicBezTo>
                  <a:pt x="23054" y="5367"/>
                  <a:pt x="23123" y="5940"/>
                  <a:pt x="23198" y="6512"/>
                </a:cubicBezTo>
                <a:lnTo>
                  <a:pt x="23123" y="6512"/>
                </a:lnTo>
                <a:cubicBezTo>
                  <a:pt x="22980" y="5871"/>
                  <a:pt x="22837" y="5155"/>
                  <a:pt x="22625" y="4365"/>
                </a:cubicBezTo>
                <a:lnTo>
                  <a:pt x="22625" y="4365"/>
                </a:lnTo>
                <a:cubicBezTo>
                  <a:pt x="22768" y="5080"/>
                  <a:pt x="22837" y="6014"/>
                  <a:pt x="22837" y="6942"/>
                </a:cubicBezTo>
                <a:cubicBezTo>
                  <a:pt x="22837" y="7016"/>
                  <a:pt x="22768" y="7016"/>
                  <a:pt x="22768" y="7085"/>
                </a:cubicBezTo>
                <a:cubicBezTo>
                  <a:pt x="22625" y="6587"/>
                  <a:pt x="22482" y="6014"/>
                  <a:pt x="22338" y="5441"/>
                </a:cubicBezTo>
                <a:lnTo>
                  <a:pt x="22338" y="5441"/>
                </a:lnTo>
                <a:cubicBezTo>
                  <a:pt x="22407" y="6014"/>
                  <a:pt x="22482" y="6730"/>
                  <a:pt x="22550" y="7446"/>
                </a:cubicBezTo>
                <a:cubicBezTo>
                  <a:pt x="22407" y="7732"/>
                  <a:pt x="22264" y="8019"/>
                  <a:pt x="22121" y="8374"/>
                </a:cubicBezTo>
                <a:cubicBezTo>
                  <a:pt x="22121" y="8448"/>
                  <a:pt x="22121" y="8591"/>
                  <a:pt x="22052" y="8735"/>
                </a:cubicBezTo>
                <a:cubicBezTo>
                  <a:pt x="22052" y="8660"/>
                  <a:pt x="22052" y="8660"/>
                  <a:pt x="21978" y="8591"/>
                </a:cubicBezTo>
                <a:cubicBezTo>
                  <a:pt x="22052" y="8517"/>
                  <a:pt x="22052" y="8448"/>
                  <a:pt x="22052" y="8374"/>
                </a:cubicBezTo>
                <a:lnTo>
                  <a:pt x="22052" y="8374"/>
                </a:lnTo>
                <a:cubicBezTo>
                  <a:pt x="22052" y="8448"/>
                  <a:pt x="21978" y="8448"/>
                  <a:pt x="21978" y="8448"/>
                </a:cubicBezTo>
                <a:cubicBezTo>
                  <a:pt x="21909" y="8231"/>
                  <a:pt x="21834" y="7944"/>
                  <a:pt x="21766" y="7732"/>
                </a:cubicBezTo>
                <a:lnTo>
                  <a:pt x="21766" y="7732"/>
                </a:lnTo>
                <a:cubicBezTo>
                  <a:pt x="21834" y="7944"/>
                  <a:pt x="21834" y="8231"/>
                  <a:pt x="21909" y="8517"/>
                </a:cubicBezTo>
                <a:cubicBezTo>
                  <a:pt x="21834" y="8448"/>
                  <a:pt x="21834" y="8374"/>
                  <a:pt x="21834" y="8231"/>
                </a:cubicBezTo>
                <a:lnTo>
                  <a:pt x="21834" y="8591"/>
                </a:lnTo>
                <a:lnTo>
                  <a:pt x="21691" y="8735"/>
                </a:lnTo>
                <a:cubicBezTo>
                  <a:pt x="21548" y="8374"/>
                  <a:pt x="21405" y="7944"/>
                  <a:pt x="21193" y="7589"/>
                </a:cubicBezTo>
                <a:lnTo>
                  <a:pt x="21193" y="7589"/>
                </a:lnTo>
                <a:lnTo>
                  <a:pt x="21622" y="8878"/>
                </a:lnTo>
                <a:cubicBezTo>
                  <a:pt x="21479" y="9090"/>
                  <a:pt x="21336" y="9451"/>
                  <a:pt x="21193" y="9737"/>
                </a:cubicBezTo>
                <a:cubicBezTo>
                  <a:pt x="21118" y="9233"/>
                  <a:pt x="21050" y="8735"/>
                  <a:pt x="20975" y="8087"/>
                </a:cubicBezTo>
                <a:cubicBezTo>
                  <a:pt x="21050" y="7876"/>
                  <a:pt x="21118" y="7732"/>
                  <a:pt x="21193" y="7589"/>
                </a:cubicBezTo>
                <a:cubicBezTo>
                  <a:pt x="21336" y="7228"/>
                  <a:pt x="21479" y="6942"/>
                  <a:pt x="21479" y="6942"/>
                </a:cubicBezTo>
                <a:lnTo>
                  <a:pt x="21479" y="6942"/>
                </a:lnTo>
                <a:cubicBezTo>
                  <a:pt x="21479" y="6942"/>
                  <a:pt x="21336" y="7085"/>
                  <a:pt x="21118" y="7372"/>
                </a:cubicBezTo>
                <a:cubicBezTo>
                  <a:pt x="21548" y="6157"/>
                  <a:pt x="22052" y="5081"/>
                  <a:pt x="22052" y="5080"/>
                </a:cubicBezTo>
                <a:lnTo>
                  <a:pt x="22052" y="5080"/>
                </a:lnTo>
                <a:cubicBezTo>
                  <a:pt x="22052" y="5081"/>
                  <a:pt x="21336" y="5797"/>
                  <a:pt x="20689" y="6730"/>
                </a:cubicBezTo>
                <a:cubicBezTo>
                  <a:pt x="20689" y="6512"/>
                  <a:pt x="20620" y="6369"/>
                  <a:pt x="20620" y="6157"/>
                </a:cubicBezTo>
                <a:cubicBezTo>
                  <a:pt x="21050" y="5012"/>
                  <a:pt x="21479" y="4078"/>
                  <a:pt x="21479" y="4078"/>
                </a:cubicBezTo>
                <a:lnTo>
                  <a:pt x="21479" y="4078"/>
                </a:lnTo>
                <a:cubicBezTo>
                  <a:pt x="21479" y="4078"/>
                  <a:pt x="20906" y="4582"/>
                  <a:pt x="20403" y="5367"/>
                </a:cubicBezTo>
                <a:cubicBezTo>
                  <a:pt x="20334" y="5298"/>
                  <a:pt x="20334" y="5298"/>
                  <a:pt x="20334" y="5224"/>
                </a:cubicBezTo>
                <a:lnTo>
                  <a:pt x="20334" y="5367"/>
                </a:lnTo>
                <a:lnTo>
                  <a:pt x="19904" y="6226"/>
                </a:lnTo>
                <a:lnTo>
                  <a:pt x="19904" y="5871"/>
                </a:lnTo>
                <a:lnTo>
                  <a:pt x="20116" y="5441"/>
                </a:lnTo>
                <a:lnTo>
                  <a:pt x="19904" y="5653"/>
                </a:lnTo>
                <a:cubicBezTo>
                  <a:pt x="19973" y="5224"/>
                  <a:pt x="19973" y="4794"/>
                  <a:pt x="20047" y="4296"/>
                </a:cubicBezTo>
                <a:lnTo>
                  <a:pt x="20047" y="4296"/>
                </a:lnTo>
                <a:cubicBezTo>
                  <a:pt x="19830" y="4725"/>
                  <a:pt x="19618" y="5367"/>
                  <a:pt x="19475" y="6083"/>
                </a:cubicBezTo>
                <a:cubicBezTo>
                  <a:pt x="19400" y="6157"/>
                  <a:pt x="19400" y="6300"/>
                  <a:pt x="19331" y="6369"/>
                </a:cubicBezTo>
                <a:cubicBezTo>
                  <a:pt x="19331" y="5796"/>
                  <a:pt x="19400" y="5224"/>
                  <a:pt x="19400" y="4651"/>
                </a:cubicBezTo>
                <a:cubicBezTo>
                  <a:pt x="19761" y="3866"/>
                  <a:pt x="19973" y="3294"/>
                  <a:pt x="19973" y="3293"/>
                </a:cubicBezTo>
                <a:lnTo>
                  <a:pt x="19973" y="3293"/>
                </a:lnTo>
                <a:cubicBezTo>
                  <a:pt x="19973" y="3294"/>
                  <a:pt x="19761" y="3505"/>
                  <a:pt x="19475" y="3866"/>
                </a:cubicBezTo>
                <a:cubicBezTo>
                  <a:pt x="19475" y="3836"/>
                  <a:pt x="19475" y="3808"/>
                  <a:pt x="19479" y="3779"/>
                </a:cubicBezTo>
                <a:lnTo>
                  <a:pt x="19479" y="3779"/>
                </a:lnTo>
                <a:lnTo>
                  <a:pt x="19331" y="4078"/>
                </a:lnTo>
                <a:cubicBezTo>
                  <a:pt x="19045" y="4508"/>
                  <a:pt x="18684" y="5012"/>
                  <a:pt x="18398" y="5585"/>
                </a:cubicBezTo>
                <a:cubicBezTo>
                  <a:pt x="18329" y="5298"/>
                  <a:pt x="18255" y="5012"/>
                  <a:pt x="18111" y="4725"/>
                </a:cubicBezTo>
                <a:lnTo>
                  <a:pt x="18111" y="4725"/>
                </a:lnTo>
                <a:cubicBezTo>
                  <a:pt x="18186" y="5012"/>
                  <a:pt x="18255" y="5441"/>
                  <a:pt x="18329" y="5796"/>
                </a:cubicBezTo>
                <a:cubicBezTo>
                  <a:pt x="18255" y="5940"/>
                  <a:pt x="18186" y="6083"/>
                  <a:pt x="18186" y="6226"/>
                </a:cubicBezTo>
                <a:lnTo>
                  <a:pt x="18186" y="6300"/>
                </a:lnTo>
                <a:cubicBezTo>
                  <a:pt x="18112" y="6084"/>
                  <a:pt x="18043" y="5941"/>
                  <a:pt x="18043" y="5730"/>
                </a:cubicBezTo>
                <a:lnTo>
                  <a:pt x="18043" y="5730"/>
                </a:lnTo>
                <a:cubicBezTo>
                  <a:pt x="18043" y="5941"/>
                  <a:pt x="18111" y="6158"/>
                  <a:pt x="18111" y="6444"/>
                </a:cubicBezTo>
                <a:lnTo>
                  <a:pt x="18111" y="6512"/>
                </a:lnTo>
                <a:cubicBezTo>
                  <a:pt x="17968" y="5653"/>
                  <a:pt x="17756" y="4794"/>
                  <a:pt x="17470" y="3723"/>
                </a:cubicBezTo>
                <a:lnTo>
                  <a:pt x="17470" y="3723"/>
                </a:lnTo>
                <a:cubicBezTo>
                  <a:pt x="17682" y="4651"/>
                  <a:pt x="17756" y="5796"/>
                  <a:pt x="17756" y="7016"/>
                </a:cubicBezTo>
                <a:cubicBezTo>
                  <a:pt x="17613" y="6587"/>
                  <a:pt x="17470" y="6157"/>
                  <a:pt x="17252" y="5796"/>
                </a:cubicBezTo>
                <a:cubicBezTo>
                  <a:pt x="17327" y="5367"/>
                  <a:pt x="17327" y="5012"/>
                  <a:pt x="17396" y="4651"/>
                </a:cubicBezTo>
                <a:lnTo>
                  <a:pt x="17396" y="4651"/>
                </a:lnTo>
                <a:cubicBezTo>
                  <a:pt x="17252" y="4794"/>
                  <a:pt x="17184" y="5080"/>
                  <a:pt x="17109" y="5367"/>
                </a:cubicBezTo>
                <a:cubicBezTo>
                  <a:pt x="17040" y="5155"/>
                  <a:pt x="16897" y="4937"/>
                  <a:pt x="16823" y="4794"/>
                </a:cubicBezTo>
                <a:cubicBezTo>
                  <a:pt x="16754" y="4296"/>
                  <a:pt x="16611" y="3723"/>
                  <a:pt x="16393" y="3076"/>
                </a:cubicBezTo>
                <a:lnTo>
                  <a:pt x="16393" y="3076"/>
                </a:lnTo>
                <a:cubicBezTo>
                  <a:pt x="16536" y="3723"/>
                  <a:pt x="16611" y="4439"/>
                  <a:pt x="16611" y="5155"/>
                </a:cubicBezTo>
                <a:cubicBezTo>
                  <a:pt x="16468" y="4794"/>
                  <a:pt x="16324" y="4439"/>
                  <a:pt x="16107" y="4078"/>
                </a:cubicBezTo>
                <a:lnTo>
                  <a:pt x="16107" y="4078"/>
                </a:lnTo>
                <a:cubicBezTo>
                  <a:pt x="16324" y="4508"/>
                  <a:pt x="16468" y="5080"/>
                  <a:pt x="16611" y="5653"/>
                </a:cubicBezTo>
                <a:cubicBezTo>
                  <a:pt x="16536" y="5728"/>
                  <a:pt x="16393" y="5796"/>
                  <a:pt x="16250" y="6014"/>
                </a:cubicBezTo>
                <a:cubicBezTo>
                  <a:pt x="16181" y="6157"/>
                  <a:pt x="16107" y="6226"/>
                  <a:pt x="16038" y="6300"/>
                </a:cubicBezTo>
                <a:lnTo>
                  <a:pt x="16038" y="6157"/>
                </a:lnTo>
                <a:lnTo>
                  <a:pt x="15964" y="6226"/>
                </a:lnTo>
                <a:lnTo>
                  <a:pt x="15534" y="5367"/>
                </a:lnTo>
                <a:lnTo>
                  <a:pt x="15534" y="5367"/>
                </a:lnTo>
                <a:cubicBezTo>
                  <a:pt x="15677" y="5728"/>
                  <a:pt x="15752" y="6014"/>
                  <a:pt x="15820" y="6369"/>
                </a:cubicBezTo>
                <a:cubicBezTo>
                  <a:pt x="15752" y="6512"/>
                  <a:pt x="15677" y="6656"/>
                  <a:pt x="15609" y="6873"/>
                </a:cubicBezTo>
                <a:lnTo>
                  <a:pt x="15534" y="6942"/>
                </a:lnTo>
                <a:cubicBezTo>
                  <a:pt x="15466" y="6731"/>
                  <a:pt x="15392" y="6446"/>
                  <a:pt x="15323" y="6161"/>
                </a:cubicBezTo>
                <a:lnTo>
                  <a:pt x="15323" y="6161"/>
                </a:lnTo>
                <a:cubicBezTo>
                  <a:pt x="15392" y="6446"/>
                  <a:pt x="15465" y="6732"/>
                  <a:pt x="15465" y="7085"/>
                </a:cubicBezTo>
                <a:cubicBezTo>
                  <a:pt x="15391" y="7160"/>
                  <a:pt x="15322" y="7303"/>
                  <a:pt x="15248" y="7446"/>
                </a:cubicBezTo>
                <a:cubicBezTo>
                  <a:pt x="15179" y="7372"/>
                  <a:pt x="15179" y="7228"/>
                  <a:pt x="15179" y="7160"/>
                </a:cubicBezTo>
                <a:cubicBezTo>
                  <a:pt x="15248" y="7016"/>
                  <a:pt x="15322" y="6730"/>
                  <a:pt x="15322" y="6730"/>
                </a:cubicBezTo>
                <a:lnTo>
                  <a:pt x="15322" y="6730"/>
                </a:lnTo>
                <a:cubicBezTo>
                  <a:pt x="15322" y="6730"/>
                  <a:pt x="15248" y="6873"/>
                  <a:pt x="15179" y="6942"/>
                </a:cubicBezTo>
                <a:cubicBezTo>
                  <a:pt x="15179" y="6873"/>
                  <a:pt x="15248" y="6799"/>
                  <a:pt x="15248" y="6799"/>
                </a:cubicBezTo>
                <a:lnTo>
                  <a:pt x="15248" y="6799"/>
                </a:lnTo>
                <a:cubicBezTo>
                  <a:pt x="15248" y="6799"/>
                  <a:pt x="15104" y="6873"/>
                  <a:pt x="15036" y="6942"/>
                </a:cubicBezTo>
                <a:cubicBezTo>
                  <a:pt x="15179" y="6444"/>
                  <a:pt x="15322" y="5940"/>
                  <a:pt x="15534" y="5367"/>
                </a:cubicBezTo>
                <a:cubicBezTo>
                  <a:pt x="15820" y="4439"/>
                  <a:pt x="16250" y="3505"/>
                  <a:pt x="16393" y="3076"/>
                </a:cubicBezTo>
                <a:lnTo>
                  <a:pt x="16536" y="2789"/>
                </a:lnTo>
                <a:lnTo>
                  <a:pt x="16536" y="2789"/>
                </a:lnTo>
                <a:cubicBezTo>
                  <a:pt x="16536" y="2790"/>
                  <a:pt x="16038" y="3362"/>
                  <a:pt x="15465" y="4153"/>
                </a:cubicBezTo>
                <a:cubicBezTo>
                  <a:pt x="15677" y="3580"/>
                  <a:pt x="15895" y="3219"/>
                  <a:pt x="15895" y="3219"/>
                </a:cubicBezTo>
                <a:lnTo>
                  <a:pt x="15895" y="3219"/>
                </a:lnTo>
                <a:cubicBezTo>
                  <a:pt x="15895" y="3219"/>
                  <a:pt x="15677" y="3362"/>
                  <a:pt x="15465" y="3649"/>
                </a:cubicBezTo>
                <a:cubicBezTo>
                  <a:pt x="15964" y="2148"/>
                  <a:pt x="16611" y="716"/>
                  <a:pt x="16611" y="716"/>
                </a:cubicBezTo>
                <a:lnTo>
                  <a:pt x="16611" y="716"/>
                </a:lnTo>
                <a:cubicBezTo>
                  <a:pt x="16611" y="716"/>
                  <a:pt x="16181" y="1146"/>
                  <a:pt x="15752" y="1787"/>
                </a:cubicBezTo>
                <a:cubicBezTo>
                  <a:pt x="15322" y="2360"/>
                  <a:pt x="14818" y="3219"/>
                  <a:pt x="14606" y="4078"/>
                </a:cubicBezTo>
                <a:cubicBezTo>
                  <a:pt x="14463" y="4439"/>
                  <a:pt x="14389" y="4869"/>
                  <a:pt x="14320" y="5367"/>
                </a:cubicBezTo>
                <a:cubicBezTo>
                  <a:pt x="14245" y="5224"/>
                  <a:pt x="14177" y="5155"/>
                  <a:pt x="14102" y="5012"/>
                </a:cubicBezTo>
                <a:lnTo>
                  <a:pt x="14102" y="5012"/>
                </a:lnTo>
                <a:cubicBezTo>
                  <a:pt x="14177" y="5155"/>
                  <a:pt x="14245" y="5298"/>
                  <a:pt x="14245" y="5441"/>
                </a:cubicBezTo>
                <a:cubicBezTo>
                  <a:pt x="14245" y="5585"/>
                  <a:pt x="14177" y="5653"/>
                  <a:pt x="14102" y="5796"/>
                </a:cubicBezTo>
                <a:lnTo>
                  <a:pt x="14102" y="5871"/>
                </a:lnTo>
                <a:cubicBezTo>
                  <a:pt x="14033" y="5871"/>
                  <a:pt x="14033" y="5940"/>
                  <a:pt x="14033" y="5940"/>
                </a:cubicBezTo>
                <a:cubicBezTo>
                  <a:pt x="14033" y="5653"/>
                  <a:pt x="14102" y="5298"/>
                  <a:pt x="14102" y="4869"/>
                </a:cubicBezTo>
                <a:cubicBezTo>
                  <a:pt x="14177" y="4794"/>
                  <a:pt x="14245" y="4582"/>
                  <a:pt x="14245" y="4582"/>
                </a:cubicBezTo>
                <a:lnTo>
                  <a:pt x="14245" y="4582"/>
                </a:lnTo>
                <a:cubicBezTo>
                  <a:pt x="14245" y="4582"/>
                  <a:pt x="14177" y="4725"/>
                  <a:pt x="14102" y="4725"/>
                </a:cubicBezTo>
                <a:cubicBezTo>
                  <a:pt x="14177" y="4221"/>
                  <a:pt x="14177" y="3649"/>
                  <a:pt x="14245" y="3150"/>
                </a:cubicBezTo>
                <a:lnTo>
                  <a:pt x="14245" y="3150"/>
                </a:lnTo>
                <a:cubicBezTo>
                  <a:pt x="14033" y="3580"/>
                  <a:pt x="13816" y="4365"/>
                  <a:pt x="13673" y="5298"/>
                </a:cubicBezTo>
                <a:lnTo>
                  <a:pt x="13461" y="5510"/>
                </a:lnTo>
                <a:cubicBezTo>
                  <a:pt x="13461" y="5080"/>
                  <a:pt x="13461" y="4651"/>
                  <a:pt x="13386" y="4078"/>
                </a:cubicBezTo>
                <a:cubicBezTo>
                  <a:pt x="13386" y="3580"/>
                  <a:pt x="13461" y="3007"/>
                  <a:pt x="13461" y="2503"/>
                </a:cubicBezTo>
                <a:lnTo>
                  <a:pt x="13461" y="2503"/>
                </a:lnTo>
                <a:cubicBezTo>
                  <a:pt x="13386" y="2646"/>
                  <a:pt x="13317" y="2933"/>
                  <a:pt x="13243" y="3219"/>
                </a:cubicBezTo>
                <a:cubicBezTo>
                  <a:pt x="13100" y="2360"/>
                  <a:pt x="12888" y="1501"/>
                  <a:pt x="12602" y="498"/>
                </a:cubicBezTo>
                <a:lnTo>
                  <a:pt x="12602" y="498"/>
                </a:lnTo>
                <a:cubicBezTo>
                  <a:pt x="12745" y="1214"/>
                  <a:pt x="12813" y="2148"/>
                  <a:pt x="12813" y="3076"/>
                </a:cubicBezTo>
                <a:cubicBezTo>
                  <a:pt x="12813" y="2933"/>
                  <a:pt x="12745" y="2721"/>
                  <a:pt x="12745" y="2578"/>
                </a:cubicBezTo>
                <a:lnTo>
                  <a:pt x="12745" y="2578"/>
                </a:lnTo>
                <a:cubicBezTo>
                  <a:pt x="12745" y="2864"/>
                  <a:pt x="12813" y="3150"/>
                  <a:pt x="12888" y="3505"/>
                </a:cubicBezTo>
                <a:lnTo>
                  <a:pt x="12888" y="4365"/>
                </a:lnTo>
                <a:cubicBezTo>
                  <a:pt x="12745" y="4508"/>
                  <a:pt x="12527" y="4725"/>
                  <a:pt x="12384" y="4937"/>
                </a:cubicBezTo>
                <a:cubicBezTo>
                  <a:pt x="12241" y="4296"/>
                  <a:pt x="12097" y="3649"/>
                  <a:pt x="11886" y="2933"/>
                </a:cubicBezTo>
                <a:lnTo>
                  <a:pt x="11886" y="2933"/>
                </a:lnTo>
                <a:cubicBezTo>
                  <a:pt x="12029" y="3580"/>
                  <a:pt x="12097" y="4439"/>
                  <a:pt x="12097" y="5298"/>
                </a:cubicBezTo>
                <a:cubicBezTo>
                  <a:pt x="12097" y="5367"/>
                  <a:pt x="12029" y="5441"/>
                  <a:pt x="11954" y="5510"/>
                </a:cubicBezTo>
                <a:lnTo>
                  <a:pt x="11954" y="5367"/>
                </a:lnTo>
                <a:cubicBezTo>
                  <a:pt x="11954" y="5224"/>
                  <a:pt x="11954" y="5080"/>
                  <a:pt x="12029" y="5012"/>
                </a:cubicBezTo>
                <a:cubicBezTo>
                  <a:pt x="11954" y="5012"/>
                  <a:pt x="11886" y="5080"/>
                  <a:pt x="11811" y="5155"/>
                </a:cubicBezTo>
                <a:cubicBezTo>
                  <a:pt x="11742" y="4937"/>
                  <a:pt x="11599" y="4725"/>
                  <a:pt x="11525" y="4582"/>
                </a:cubicBezTo>
                <a:lnTo>
                  <a:pt x="11525" y="4582"/>
                </a:lnTo>
                <a:lnTo>
                  <a:pt x="11598" y="4797"/>
                </a:lnTo>
                <a:lnTo>
                  <a:pt x="11598" y="4797"/>
                </a:lnTo>
                <a:cubicBezTo>
                  <a:pt x="11586" y="4818"/>
                  <a:pt x="11513" y="4949"/>
                  <a:pt x="11382" y="5080"/>
                </a:cubicBezTo>
                <a:cubicBezTo>
                  <a:pt x="11313" y="4869"/>
                  <a:pt x="11238" y="4725"/>
                  <a:pt x="11170" y="4508"/>
                </a:cubicBezTo>
                <a:cubicBezTo>
                  <a:pt x="11313" y="4078"/>
                  <a:pt x="11456" y="3723"/>
                  <a:pt x="11456" y="3723"/>
                </a:cubicBezTo>
                <a:lnTo>
                  <a:pt x="11456" y="3723"/>
                </a:lnTo>
                <a:cubicBezTo>
                  <a:pt x="11456" y="3723"/>
                  <a:pt x="11313" y="3935"/>
                  <a:pt x="11026" y="4221"/>
                </a:cubicBezTo>
                <a:cubicBezTo>
                  <a:pt x="10883" y="4009"/>
                  <a:pt x="10809" y="3792"/>
                  <a:pt x="10666" y="3649"/>
                </a:cubicBezTo>
                <a:lnTo>
                  <a:pt x="10666" y="3649"/>
                </a:lnTo>
                <a:cubicBezTo>
                  <a:pt x="10809" y="3866"/>
                  <a:pt x="10883" y="4078"/>
                  <a:pt x="10952" y="4296"/>
                </a:cubicBezTo>
                <a:cubicBezTo>
                  <a:pt x="10952" y="4296"/>
                  <a:pt x="10952" y="4365"/>
                  <a:pt x="10883" y="4365"/>
                </a:cubicBezTo>
                <a:cubicBezTo>
                  <a:pt x="10740" y="3866"/>
                  <a:pt x="10522" y="3362"/>
                  <a:pt x="10236" y="2933"/>
                </a:cubicBezTo>
                <a:lnTo>
                  <a:pt x="10236" y="2933"/>
                </a:lnTo>
                <a:cubicBezTo>
                  <a:pt x="10454" y="3437"/>
                  <a:pt x="10666" y="3935"/>
                  <a:pt x="10740" y="4582"/>
                </a:cubicBezTo>
                <a:cubicBezTo>
                  <a:pt x="10740" y="4582"/>
                  <a:pt x="10666" y="4651"/>
                  <a:pt x="10666" y="4725"/>
                </a:cubicBezTo>
                <a:cubicBezTo>
                  <a:pt x="10597" y="4582"/>
                  <a:pt x="10597" y="4508"/>
                  <a:pt x="10597" y="4439"/>
                </a:cubicBezTo>
                <a:lnTo>
                  <a:pt x="10597" y="4725"/>
                </a:lnTo>
                <a:cubicBezTo>
                  <a:pt x="10597" y="4794"/>
                  <a:pt x="10522" y="4869"/>
                  <a:pt x="10454" y="5012"/>
                </a:cubicBezTo>
                <a:cubicBezTo>
                  <a:pt x="10379" y="4439"/>
                  <a:pt x="10236" y="3935"/>
                  <a:pt x="10024" y="3580"/>
                </a:cubicBezTo>
                <a:lnTo>
                  <a:pt x="10024" y="3580"/>
                </a:lnTo>
                <a:cubicBezTo>
                  <a:pt x="10093" y="4153"/>
                  <a:pt x="10093" y="4869"/>
                  <a:pt x="10024" y="5653"/>
                </a:cubicBezTo>
                <a:cubicBezTo>
                  <a:pt x="10024" y="5728"/>
                  <a:pt x="9950" y="5871"/>
                  <a:pt x="9881" y="5940"/>
                </a:cubicBezTo>
                <a:cubicBezTo>
                  <a:pt x="9881" y="5796"/>
                  <a:pt x="9806" y="5585"/>
                  <a:pt x="9806" y="5441"/>
                </a:cubicBezTo>
                <a:lnTo>
                  <a:pt x="9806" y="5155"/>
                </a:lnTo>
                <a:cubicBezTo>
                  <a:pt x="9806" y="5224"/>
                  <a:pt x="9738" y="5224"/>
                  <a:pt x="9738" y="5298"/>
                </a:cubicBezTo>
                <a:cubicBezTo>
                  <a:pt x="9663" y="4937"/>
                  <a:pt x="9595" y="4508"/>
                  <a:pt x="9451" y="4153"/>
                </a:cubicBezTo>
                <a:cubicBezTo>
                  <a:pt x="9520" y="3437"/>
                  <a:pt x="9595" y="2789"/>
                  <a:pt x="9595" y="2073"/>
                </a:cubicBezTo>
                <a:lnTo>
                  <a:pt x="9595" y="2073"/>
                </a:lnTo>
                <a:cubicBezTo>
                  <a:pt x="9377" y="2434"/>
                  <a:pt x="9234" y="3150"/>
                  <a:pt x="9090" y="4009"/>
                </a:cubicBezTo>
                <a:cubicBezTo>
                  <a:pt x="9090" y="3580"/>
                  <a:pt x="9090" y="3150"/>
                  <a:pt x="9165" y="2721"/>
                </a:cubicBezTo>
                <a:lnTo>
                  <a:pt x="9234" y="2578"/>
                </a:lnTo>
                <a:lnTo>
                  <a:pt x="9234" y="2578"/>
                </a:lnTo>
                <a:lnTo>
                  <a:pt x="9165" y="2646"/>
                </a:lnTo>
                <a:cubicBezTo>
                  <a:pt x="9234" y="1787"/>
                  <a:pt x="9308" y="859"/>
                  <a:pt x="9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0" y="4785500"/>
            <a:ext cx="9143961" cy="358000"/>
          </a:xfrm>
          <a:custGeom>
            <a:avLst/>
            <a:gdLst/>
            <a:ahLst/>
            <a:cxnLst/>
            <a:rect l="l" t="t" r="r" b="b"/>
            <a:pathLst>
              <a:path w="95148" h="14320" extrusionOk="0">
                <a:moveTo>
                  <a:pt x="95147" y="0"/>
                </a:moveTo>
                <a:cubicBezTo>
                  <a:pt x="95147" y="0"/>
                  <a:pt x="90783" y="1931"/>
                  <a:pt x="88922" y="2435"/>
                </a:cubicBezTo>
                <a:cubicBezTo>
                  <a:pt x="86986" y="2933"/>
                  <a:pt x="80473" y="5510"/>
                  <a:pt x="78967" y="5510"/>
                </a:cubicBezTo>
                <a:cubicBezTo>
                  <a:pt x="77415" y="5584"/>
                  <a:pt x="72802" y="7877"/>
                  <a:pt x="71847" y="7877"/>
                </a:cubicBezTo>
                <a:cubicBezTo>
                  <a:pt x="71833" y="7877"/>
                  <a:pt x="71820" y="7877"/>
                  <a:pt x="71808" y="7876"/>
                </a:cubicBezTo>
                <a:cubicBezTo>
                  <a:pt x="70997" y="7806"/>
                  <a:pt x="64961" y="4615"/>
                  <a:pt x="62540" y="4615"/>
                </a:cubicBezTo>
                <a:cubicBezTo>
                  <a:pt x="62395" y="4615"/>
                  <a:pt x="62262" y="4627"/>
                  <a:pt x="62145" y="4651"/>
                </a:cubicBezTo>
                <a:cubicBezTo>
                  <a:pt x="59997" y="5012"/>
                  <a:pt x="52763" y="5298"/>
                  <a:pt x="50690" y="5510"/>
                </a:cubicBezTo>
                <a:cubicBezTo>
                  <a:pt x="50628" y="5519"/>
                  <a:pt x="50558" y="5523"/>
                  <a:pt x="50479" y="5523"/>
                </a:cubicBezTo>
                <a:cubicBezTo>
                  <a:pt x="47983" y="5523"/>
                  <a:pt x="37006" y="1269"/>
                  <a:pt x="32287" y="642"/>
                </a:cubicBezTo>
                <a:cubicBezTo>
                  <a:pt x="31557" y="546"/>
                  <a:pt x="30726" y="504"/>
                  <a:pt x="29822" y="504"/>
                </a:cubicBezTo>
                <a:cubicBezTo>
                  <a:pt x="24697" y="504"/>
                  <a:pt x="17237" y="1842"/>
                  <a:pt x="12670" y="2148"/>
                </a:cubicBezTo>
                <a:cubicBezTo>
                  <a:pt x="12212" y="2178"/>
                  <a:pt x="11735" y="2191"/>
                  <a:pt x="11246" y="2191"/>
                </a:cubicBezTo>
                <a:cubicBezTo>
                  <a:pt x="6991" y="2191"/>
                  <a:pt x="1798" y="1170"/>
                  <a:pt x="1" y="785"/>
                </a:cubicBezTo>
                <a:lnTo>
                  <a:pt x="1" y="14319"/>
                </a:lnTo>
                <a:lnTo>
                  <a:pt x="95147" y="14319"/>
                </a:lnTo>
                <a:lnTo>
                  <a:pt x="95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80375" y="2620750"/>
            <a:ext cx="1597944" cy="2436215"/>
          </a:xfrm>
          <a:custGeom>
            <a:avLst/>
            <a:gdLst/>
            <a:ahLst/>
            <a:cxnLst/>
            <a:rect l="l" t="t" r="r" b="b"/>
            <a:pathLst>
              <a:path w="37581" h="55931" extrusionOk="0">
                <a:moveTo>
                  <a:pt x="32128" y="13237"/>
                </a:moveTo>
                <a:cubicBezTo>
                  <a:pt x="32140" y="13341"/>
                  <a:pt x="32146" y="13445"/>
                  <a:pt x="32146" y="13551"/>
                </a:cubicBezTo>
                <a:lnTo>
                  <a:pt x="32146" y="13551"/>
                </a:lnTo>
                <a:cubicBezTo>
                  <a:pt x="32146" y="13447"/>
                  <a:pt x="32140" y="13343"/>
                  <a:pt x="32128" y="13237"/>
                </a:cubicBezTo>
                <a:close/>
                <a:moveTo>
                  <a:pt x="18564" y="1"/>
                </a:moveTo>
                <a:cubicBezTo>
                  <a:pt x="18902" y="446"/>
                  <a:pt x="18902" y="890"/>
                  <a:pt x="18902" y="1451"/>
                </a:cubicBezTo>
                <a:cubicBezTo>
                  <a:pt x="18786" y="1895"/>
                  <a:pt x="18564" y="2340"/>
                  <a:pt x="18457" y="2892"/>
                </a:cubicBezTo>
                <a:cubicBezTo>
                  <a:pt x="18341" y="3114"/>
                  <a:pt x="18341" y="3336"/>
                  <a:pt x="18234" y="3674"/>
                </a:cubicBezTo>
                <a:cubicBezTo>
                  <a:pt x="18234" y="3897"/>
                  <a:pt x="18234" y="4226"/>
                  <a:pt x="18341" y="4564"/>
                </a:cubicBezTo>
                <a:cubicBezTo>
                  <a:pt x="18341" y="4893"/>
                  <a:pt x="18457" y="5115"/>
                  <a:pt x="18679" y="5338"/>
                </a:cubicBezTo>
                <a:cubicBezTo>
                  <a:pt x="18902" y="5560"/>
                  <a:pt x="19008" y="5676"/>
                  <a:pt x="19231" y="5782"/>
                </a:cubicBezTo>
                <a:cubicBezTo>
                  <a:pt x="19008" y="6449"/>
                  <a:pt x="19008" y="7010"/>
                  <a:pt x="18902" y="7677"/>
                </a:cubicBezTo>
                <a:lnTo>
                  <a:pt x="18564" y="11342"/>
                </a:lnTo>
                <a:cubicBezTo>
                  <a:pt x="18564" y="12231"/>
                  <a:pt x="18457" y="13120"/>
                  <a:pt x="18341" y="14010"/>
                </a:cubicBezTo>
                <a:cubicBezTo>
                  <a:pt x="17896" y="13565"/>
                  <a:pt x="17567" y="13014"/>
                  <a:pt x="17229" y="12453"/>
                </a:cubicBezTo>
                <a:cubicBezTo>
                  <a:pt x="16678" y="11680"/>
                  <a:pt x="16233" y="10897"/>
                  <a:pt x="15895" y="10123"/>
                </a:cubicBezTo>
                <a:cubicBezTo>
                  <a:pt x="16678" y="8789"/>
                  <a:pt x="16785" y="7339"/>
                  <a:pt x="16233" y="6120"/>
                </a:cubicBezTo>
                <a:lnTo>
                  <a:pt x="16233" y="6120"/>
                </a:lnTo>
                <a:cubicBezTo>
                  <a:pt x="16456" y="7232"/>
                  <a:pt x="16118" y="8344"/>
                  <a:pt x="15566" y="9118"/>
                </a:cubicBezTo>
                <a:cubicBezTo>
                  <a:pt x="15566" y="9011"/>
                  <a:pt x="15450" y="9011"/>
                  <a:pt x="15450" y="9011"/>
                </a:cubicBezTo>
                <a:cubicBezTo>
                  <a:pt x="15121" y="8006"/>
                  <a:pt x="14899" y="7117"/>
                  <a:pt x="14783" y="6120"/>
                </a:cubicBezTo>
                <a:lnTo>
                  <a:pt x="14783" y="6005"/>
                </a:lnTo>
                <a:cubicBezTo>
                  <a:pt x="14677" y="5782"/>
                  <a:pt x="14677" y="5453"/>
                  <a:pt x="14677" y="5115"/>
                </a:cubicBezTo>
                <a:cubicBezTo>
                  <a:pt x="14677" y="4786"/>
                  <a:pt x="14561" y="4448"/>
                  <a:pt x="14561" y="4119"/>
                </a:cubicBezTo>
                <a:cubicBezTo>
                  <a:pt x="14561" y="3781"/>
                  <a:pt x="14677" y="3452"/>
                  <a:pt x="14677" y="3114"/>
                </a:cubicBezTo>
                <a:cubicBezTo>
                  <a:pt x="14783" y="2785"/>
                  <a:pt x="14899" y="2563"/>
                  <a:pt x="15006" y="2225"/>
                </a:cubicBezTo>
                <a:cubicBezTo>
                  <a:pt x="15228" y="2002"/>
                  <a:pt x="15450" y="1780"/>
                  <a:pt x="15788" y="1673"/>
                </a:cubicBezTo>
                <a:lnTo>
                  <a:pt x="15673" y="1451"/>
                </a:lnTo>
                <a:cubicBezTo>
                  <a:pt x="15344" y="1557"/>
                  <a:pt x="15006" y="1780"/>
                  <a:pt x="14783" y="2118"/>
                </a:cubicBezTo>
                <a:cubicBezTo>
                  <a:pt x="14561" y="2340"/>
                  <a:pt x="14339" y="2669"/>
                  <a:pt x="14232" y="3007"/>
                </a:cubicBezTo>
                <a:cubicBezTo>
                  <a:pt x="14116" y="3336"/>
                  <a:pt x="14009" y="3674"/>
                  <a:pt x="14009" y="4119"/>
                </a:cubicBezTo>
                <a:lnTo>
                  <a:pt x="14009" y="4893"/>
                </a:lnTo>
                <a:cubicBezTo>
                  <a:pt x="13565" y="4119"/>
                  <a:pt x="13342" y="3114"/>
                  <a:pt x="13449" y="2225"/>
                </a:cubicBezTo>
                <a:lnTo>
                  <a:pt x="13449" y="2225"/>
                </a:lnTo>
                <a:cubicBezTo>
                  <a:pt x="13004" y="3559"/>
                  <a:pt x="13227" y="5231"/>
                  <a:pt x="14009" y="6565"/>
                </a:cubicBezTo>
                <a:cubicBezTo>
                  <a:pt x="14009" y="7455"/>
                  <a:pt x="14116" y="8344"/>
                  <a:pt x="14339" y="9233"/>
                </a:cubicBezTo>
                <a:cubicBezTo>
                  <a:pt x="14561" y="10230"/>
                  <a:pt x="14899" y="11235"/>
                  <a:pt x="15228" y="12231"/>
                </a:cubicBezTo>
                <a:cubicBezTo>
                  <a:pt x="14899" y="12347"/>
                  <a:pt x="14454" y="12453"/>
                  <a:pt x="14116" y="12453"/>
                </a:cubicBezTo>
                <a:cubicBezTo>
                  <a:pt x="13342" y="12347"/>
                  <a:pt x="12675" y="12009"/>
                  <a:pt x="12231" y="11457"/>
                </a:cubicBezTo>
                <a:lnTo>
                  <a:pt x="12231" y="11457"/>
                </a:lnTo>
                <a:cubicBezTo>
                  <a:pt x="12560" y="12124"/>
                  <a:pt x="13227" y="12676"/>
                  <a:pt x="14009" y="12898"/>
                </a:cubicBezTo>
                <a:cubicBezTo>
                  <a:pt x="14232" y="12956"/>
                  <a:pt x="14481" y="12985"/>
                  <a:pt x="14744" y="12985"/>
                </a:cubicBezTo>
                <a:cubicBezTo>
                  <a:pt x="15008" y="12985"/>
                  <a:pt x="15286" y="12956"/>
                  <a:pt x="15566" y="12898"/>
                </a:cubicBezTo>
                <a:cubicBezTo>
                  <a:pt x="15673" y="13014"/>
                  <a:pt x="15673" y="13120"/>
                  <a:pt x="15788" y="13236"/>
                </a:cubicBezTo>
                <a:cubicBezTo>
                  <a:pt x="16340" y="14455"/>
                  <a:pt x="17123" y="15682"/>
                  <a:pt x="18012" y="16678"/>
                </a:cubicBezTo>
                <a:cubicBezTo>
                  <a:pt x="17567" y="19240"/>
                  <a:pt x="17007" y="21686"/>
                  <a:pt x="16233" y="24132"/>
                </a:cubicBezTo>
                <a:lnTo>
                  <a:pt x="15566" y="23465"/>
                </a:lnTo>
                <a:cubicBezTo>
                  <a:pt x="15228" y="23127"/>
                  <a:pt x="14899" y="22798"/>
                  <a:pt x="14561" y="22353"/>
                </a:cubicBezTo>
                <a:cubicBezTo>
                  <a:pt x="14454" y="22237"/>
                  <a:pt x="14454" y="22131"/>
                  <a:pt x="14339" y="22131"/>
                </a:cubicBezTo>
                <a:cubicBezTo>
                  <a:pt x="15228" y="20903"/>
                  <a:pt x="15788" y="19569"/>
                  <a:pt x="16233" y="18128"/>
                </a:cubicBezTo>
                <a:lnTo>
                  <a:pt x="16233" y="18128"/>
                </a:lnTo>
                <a:cubicBezTo>
                  <a:pt x="15673" y="19347"/>
                  <a:pt x="14899" y="20458"/>
                  <a:pt x="14009" y="21464"/>
                </a:cubicBezTo>
                <a:cubicBezTo>
                  <a:pt x="13671" y="21019"/>
                  <a:pt x="13449" y="20458"/>
                  <a:pt x="13342" y="19907"/>
                </a:cubicBezTo>
                <a:cubicBezTo>
                  <a:pt x="13787" y="19018"/>
                  <a:pt x="13894" y="18012"/>
                  <a:pt x="13787" y="17016"/>
                </a:cubicBezTo>
                <a:lnTo>
                  <a:pt x="13787" y="17016"/>
                </a:lnTo>
                <a:cubicBezTo>
                  <a:pt x="13787" y="17790"/>
                  <a:pt x="13449" y="18573"/>
                  <a:pt x="13120" y="19124"/>
                </a:cubicBezTo>
                <a:cubicBezTo>
                  <a:pt x="13004" y="18350"/>
                  <a:pt x="12898" y="17461"/>
                  <a:pt x="13004" y="16572"/>
                </a:cubicBezTo>
                <a:lnTo>
                  <a:pt x="12782" y="16572"/>
                </a:lnTo>
                <a:cubicBezTo>
                  <a:pt x="12560" y="17123"/>
                  <a:pt x="12453" y="17683"/>
                  <a:pt x="12337" y="18350"/>
                </a:cubicBezTo>
                <a:lnTo>
                  <a:pt x="11670" y="16572"/>
                </a:lnTo>
                <a:lnTo>
                  <a:pt x="12337" y="18680"/>
                </a:lnTo>
                <a:lnTo>
                  <a:pt x="12337" y="19791"/>
                </a:lnTo>
                <a:cubicBezTo>
                  <a:pt x="12453" y="20903"/>
                  <a:pt x="12675" y="22131"/>
                  <a:pt x="13227" y="23127"/>
                </a:cubicBezTo>
                <a:cubicBezTo>
                  <a:pt x="13449" y="23687"/>
                  <a:pt x="13787" y="24239"/>
                  <a:pt x="14116" y="24683"/>
                </a:cubicBezTo>
                <a:cubicBezTo>
                  <a:pt x="14454" y="25128"/>
                  <a:pt x="14677" y="25573"/>
                  <a:pt x="14899" y="25911"/>
                </a:cubicBezTo>
                <a:cubicBezTo>
                  <a:pt x="15006" y="26133"/>
                  <a:pt x="15121" y="26356"/>
                  <a:pt x="15228" y="26462"/>
                </a:cubicBezTo>
                <a:lnTo>
                  <a:pt x="15228" y="26907"/>
                </a:lnTo>
                <a:cubicBezTo>
                  <a:pt x="15121" y="27467"/>
                  <a:pt x="14899" y="27912"/>
                  <a:pt x="14677" y="28357"/>
                </a:cubicBezTo>
                <a:cubicBezTo>
                  <a:pt x="14232" y="29469"/>
                  <a:pt x="13787" y="30465"/>
                  <a:pt x="13227" y="31577"/>
                </a:cubicBezTo>
                <a:lnTo>
                  <a:pt x="11563" y="34583"/>
                </a:lnTo>
                <a:cubicBezTo>
                  <a:pt x="10452" y="36584"/>
                  <a:pt x="9117" y="38470"/>
                  <a:pt x="7668" y="40471"/>
                </a:cubicBezTo>
                <a:cubicBezTo>
                  <a:pt x="6333" y="42473"/>
                  <a:pt x="4999" y="44474"/>
                  <a:pt x="3665" y="46591"/>
                </a:cubicBezTo>
                <a:cubicBezTo>
                  <a:pt x="2331" y="48815"/>
                  <a:pt x="1112" y="51038"/>
                  <a:pt x="0" y="53591"/>
                </a:cubicBezTo>
                <a:lnTo>
                  <a:pt x="7000" y="55930"/>
                </a:lnTo>
                <a:cubicBezTo>
                  <a:pt x="7561" y="53813"/>
                  <a:pt x="8335" y="51812"/>
                  <a:pt x="9340" y="49704"/>
                </a:cubicBezTo>
                <a:cubicBezTo>
                  <a:pt x="10229" y="47587"/>
                  <a:pt x="11341" y="45479"/>
                  <a:pt x="12453" y="43362"/>
                </a:cubicBezTo>
                <a:cubicBezTo>
                  <a:pt x="13565" y="41254"/>
                  <a:pt x="14783" y="39030"/>
                  <a:pt x="15788" y="36691"/>
                </a:cubicBezTo>
                <a:lnTo>
                  <a:pt x="17123" y="33356"/>
                </a:lnTo>
                <a:cubicBezTo>
                  <a:pt x="17229" y="33249"/>
                  <a:pt x="17452" y="33133"/>
                  <a:pt x="17567" y="33133"/>
                </a:cubicBezTo>
                <a:cubicBezTo>
                  <a:pt x="18457" y="32804"/>
                  <a:pt x="19453" y="32466"/>
                  <a:pt x="20458" y="32359"/>
                </a:cubicBezTo>
                <a:cubicBezTo>
                  <a:pt x="22237" y="32021"/>
                  <a:pt x="24238" y="32021"/>
                  <a:pt x="26124" y="31915"/>
                </a:cubicBezTo>
                <a:cubicBezTo>
                  <a:pt x="26569" y="32804"/>
                  <a:pt x="27129" y="33578"/>
                  <a:pt x="27903" y="34138"/>
                </a:cubicBezTo>
                <a:cubicBezTo>
                  <a:pt x="28241" y="34468"/>
                  <a:pt x="28686" y="34805"/>
                  <a:pt x="29130" y="34912"/>
                </a:cubicBezTo>
                <a:cubicBezTo>
                  <a:pt x="29270" y="34941"/>
                  <a:pt x="29409" y="34956"/>
                  <a:pt x="29546" y="34956"/>
                </a:cubicBezTo>
                <a:cubicBezTo>
                  <a:pt x="29950" y="34956"/>
                  <a:pt x="30325" y="34829"/>
                  <a:pt x="30571" y="34583"/>
                </a:cubicBezTo>
                <a:lnTo>
                  <a:pt x="30571" y="34583"/>
                </a:lnTo>
                <a:cubicBezTo>
                  <a:pt x="30391" y="34764"/>
                  <a:pt x="30140" y="34845"/>
                  <a:pt x="29878" y="34845"/>
                </a:cubicBezTo>
                <a:cubicBezTo>
                  <a:pt x="29662" y="34845"/>
                  <a:pt x="29438" y="34790"/>
                  <a:pt x="29237" y="34690"/>
                </a:cubicBezTo>
                <a:cubicBezTo>
                  <a:pt x="28792" y="34583"/>
                  <a:pt x="28463" y="34245"/>
                  <a:pt x="28125" y="33916"/>
                </a:cubicBezTo>
                <a:cubicBezTo>
                  <a:pt x="27574" y="33249"/>
                  <a:pt x="27129" y="32582"/>
                  <a:pt x="26907" y="31799"/>
                </a:cubicBezTo>
                <a:cubicBezTo>
                  <a:pt x="27796" y="31799"/>
                  <a:pt x="28792" y="31577"/>
                  <a:pt x="29682" y="31470"/>
                </a:cubicBezTo>
                <a:cubicBezTo>
                  <a:pt x="29904" y="31354"/>
                  <a:pt x="30127" y="31354"/>
                  <a:pt x="30349" y="31248"/>
                </a:cubicBezTo>
                <a:lnTo>
                  <a:pt x="30349" y="31470"/>
                </a:lnTo>
                <a:cubicBezTo>
                  <a:pt x="31221" y="31746"/>
                  <a:pt x="32136" y="31882"/>
                  <a:pt x="33043" y="31882"/>
                </a:cubicBezTo>
                <a:cubicBezTo>
                  <a:pt x="34680" y="31882"/>
                  <a:pt x="36292" y="31439"/>
                  <a:pt x="37580" y="30581"/>
                </a:cubicBezTo>
                <a:lnTo>
                  <a:pt x="37580" y="30581"/>
                </a:lnTo>
                <a:cubicBezTo>
                  <a:pt x="36393" y="31171"/>
                  <a:pt x="35087" y="31490"/>
                  <a:pt x="33804" y="31490"/>
                </a:cubicBezTo>
                <a:cubicBezTo>
                  <a:pt x="32923" y="31490"/>
                  <a:pt x="32053" y="31340"/>
                  <a:pt x="31238" y="31025"/>
                </a:cubicBezTo>
                <a:cubicBezTo>
                  <a:pt x="31799" y="30803"/>
                  <a:pt x="32244" y="30581"/>
                  <a:pt x="32795" y="30358"/>
                </a:cubicBezTo>
                <a:cubicBezTo>
                  <a:pt x="33684" y="29913"/>
                  <a:pt x="34574" y="29246"/>
                  <a:pt x="35357" y="28464"/>
                </a:cubicBezTo>
                <a:cubicBezTo>
                  <a:pt x="36024" y="27574"/>
                  <a:pt x="36575" y="26685"/>
                  <a:pt x="36798" y="25573"/>
                </a:cubicBezTo>
                <a:lnTo>
                  <a:pt x="36575" y="25573"/>
                </a:lnTo>
                <a:cubicBezTo>
                  <a:pt x="36246" y="26578"/>
                  <a:pt x="35686" y="27352"/>
                  <a:pt x="35019" y="28135"/>
                </a:cubicBezTo>
                <a:cubicBezTo>
                  <a:pt x="34690" y="28464"/>
                  <a:pt x="34245" y="28686"/>
                  <a:pt x="33907" y="29024"/>
                </a:cubicBezTo>
                <a:cubicBezTo>
                  <a:pt x="33907" y="28241"/>
                  <a:pt x="34245" y="27467"/>
                  <a:pt x="34690" y="26907"/>
                </a:cubicBezTo>
                <a:lnTo>
                  <a:pt x="34690" y="26907"/>
                </a:lnTo>
                <a:cubicBezTo>
                  <a:pt x="33907" y="27467"/>
                  <a:pt x="33355" y="28357"/>
                  <a:pt x="33133" y="29353"/>
                </a:cubicBezTo>
                <a:lnTo>
                  <a:pt x="32466" y="29691"/>
                </a:lnTo>
                <a:cubicBezTo>
                  <a:pt x="31576" y="30136"/>
                  <a:pt x="30571" y="30358"/>
                  <a:pt x="29575" y="30465"/>
                </a:cubicBezTo>
                <a:cubicBezTo>
                  <a:pt x="29237" y="30465"/>
                  <a:pt x="28908" y="30581"/>
                  <a:pt x="28570" y="30581"/>
                </a:cubicBezTo>
                <a:cubicBezTo>
                  <a:pt x="29015" y="29691"/>
                  <a:pt x="29460" y="28908"/>
                  <a:pt x="30127" y="28241"/>
                </a:cubicBezTo>
                <a:lnTo>
                  <a:pt x="30127" y="28241"/>
                </a:lnTo>
                <a:cubicBezTo>
                  <a:pt x="29237" y="28908"/>
                  <a:pt x="28570" y="29691"/>
                  <a:pt x="27903" y="30581"/>
                </a:cubicBezTo>
                <a:lnTo>
                  <a:pt x="24345" y="30581"/>
                </a:lnTo>
                <a:lnTo>
                  <a:pt x="25235" y="29575"/>
                </a:lnTo>
                <a:cubicBezTo>
                  <a:pt x="25679" y="28908"/>
                  <a:pt x="26240" y="28135"/>
                  <a:pt x="26907" y="27574"/>
                </a:cubicBezTo>
                <a:cubicBezTo>
                  <a:pt x="27236" y="27245"/>
                  <a:pt x="27574" y="27023"/>
                  <a:pt x="27903" y="26800"/>
                </a:cubicBezTo>
                <a:cubicBezTo>
                  <a:pt x="28348" y="26578"/>
                  <a:pt x="28686" y="26356"/>
                  <a:pt x="29130" y="26133"/>
                </a:cubicBezTo>
                <a:cubicBezTo>
                  <a:pt x="29575" y="26018"/>
                  <a:pt x="29904" y="25795"/>
                  <a:pt x="30349" y="25573"/>
                </a:cubicBezTo>
                <a:cubicBezTo>
                  <a:pt x="30687" y="25351"/>
                  <a:pt x="31016" y="25022"/>
                  <a:pt x="31238" y="24684"/>
                </a:cubicBezTo>
                <a:lnTo>
                  <a:pt x="31238" y="24684"/>
                </a:lnTo>
                <a:cubicBezTo>
                  <a:pt x="31016" y="25022"/>
                  <a:pt x="30687" y="25244"/>
                  <a:pt x="30242" y="25466"/>
                </a:cubicBezTo>
                <a:cubicBezTo>
                  <a:pt x="29904" y="25689"/>
                  <a:pt x="29460" y="25795"/>
                  <a:pt x="29015" y="26018"/>
                </a:cubicBezTo>
                <a:cubicBezTo>
                  <a:pt x="28686" y="26133"/>
                  <a:pt x="28241" y="26356"/>
                  <a:pt x="27796" y="26578"/>
                </a:cubicBezTo>
                <a:cubicBezTo>
                  <a:pt x="27458" y="26800"/>
                  <a:pt x="27013" y="27023"/>
                  <a:pt x="26684" y="27352"/>
                </a:cubicBezTo>
                <a:cubicBezTo>
                  <a:pt x="26017" y="27912"/>
                  <a:pt x="25350" y="28579"/>
                  <a:pt x="24790" y="29246"/>
                </a:cubicBezTo>
                <a:lnTo>
                  <a:pt x="23571" y="30581"/>
                </a:lnTo>
                <a:lnTo>
                  <a:pt x="20236" y="30581"/>
                </a:lnTo>
                <a:cubicBezTo>
                  <a:pt x="19569" y="30687"/>
                  <a:pt x="19008" y="30803"/>
                  <a:pt x="18341" y="30910"/>
                </a:cubicBezTo>
                <a:lnTo>
                  <a:pt x="18679" y="30581"/>
                </a:lnTo>
                <a:cubicBezTo>
                  <a:pt x="20787" y="28908"/>
                  <a:pt x="23233" y="27467"/>
                  <a:pt x="25235" y="25573"/>
                </a:cubicBezTo>
                <a:cubicBezTo>
                  <a:pt x="25457" y="25466"/>
                  <a:pt x="25573" y="25244"/>
                  <a:pt x="25679" y="25128"/>
                </a:cubicBezTo>
                <a:cubicBezTo>
                  <a:pt x="27236" y="24799"/>
                  <a:pt x="28570" y="23910"/>
                  <a:pt x="29575" y="22905"/>
                </a:cubicBezTo>
                <a:cubicBezTo>
                  <a:pt x="30571" y="21793"/>
                  <a:pt x="31238" y="20352"/>
                  <a:pt x="31461" y="18902"/>
                </a:cubicBezTo>
                <a:lnTo>
                  <a:pt x="31461" y="18902"/>
                </a:lnTo>
                <a:cubicBezTo>
                  <a:pt x="31132" y="20352"/>
                  <a:pt x="30242" y="21570"/>
                  <a:pt x="29237" y="22575"/>
                </a:cubicBezTo>
                <a:cubicBezTo>
                  <a:pt x="28570" y="23127"/>
                  <a:pt x="27681" y="23572"/>
                  <a:pt x="26907" y="23910"/>
                </a:cubicBezTo>
                <a:cubicBezTo>
                  <a:pt x="28241" y="22353"/>
                  <a:pt x="29237" y="20681"/>
                  <a:pt x="30020" y="18795"/>
                </a:cubicBezTo>
                <a:cubicBezTo>
                  <a:pt x="30465" y="17906"/>
                  <a:pt x="30687" y="16901"/>
                  <a:pt x="31016" y="16011"/>
                </a:cubicBezTo>
                <a:cubicBezTo>
                  <a:pt x="31717" y="15414"/>
                  <a:pt x="32147" y="14459"/>
                  <a:pt x="32146" y="13551"/>
                </a:cubicBezTo>
                <a:lnTo>
                  <a:pt x="32146" y="13551"/>
                </a:lnTo>
                <a:cubicBezTo>
                  <a:pt x="32145" y="14418"/>
                  <a:pt x="31715" y="15181"/>
                  <a:pt x="31016" y="15682"/>
                </a:cubicBezTo>
                <a:cubicBezTo>
                  <a:pt x="31461" y="14010"/>
                  <a:pt x="31576" y="12453"/>
                  <a:pt x="31576" y="10790"/>
                </a:cubicBezTo>
                <a:lnTo>
                  <a:pt x="31576" y="10790"/>
                </a:lnTo>
                <a:cubicBezTo>
                  <a:pt x="31461" y="12569"/>
                  <a:pt x="31238" y="14232"/>
                  <a:pt x="30687" y="15904"/>
                </a:cubicBezTo>
                <a:lnTo>
                  <a:pt x="30571" y="15904"/>
                </a:lnTo>
                <a:lnTo>
                  <a:pt x="30687" y="16011"/>
                </a:lnTo>
                <a:cubicBezTo>
                  <a:pt x="30349" y="16901"/>
                  <a:pt x="30020" y="17790"/>
                  <a:pt x="29575" y="18573"/>
                </a:cubicBezTo>
                <a:cubicBezTo>
                  <a:pt x="29460" y="18902"/>
                  <a:pt x="29237" y="19124"/>
                  <a:pt x="29130" y="19347"/>
                </a:cubicBezTo>
                <a:cubicBezTo>
                  <a:pt x="28241" y="18350"/>
                  <a:pt x="27796" y="16794"/>
                  <a:pt x="28125" y="15344"/>
                </a:cubicBezTo>
                <a:lnTo>
                  <a:pt x="28125" y="15344"/>
                </a:lnTo>
                <a:cubicBezTo>
                  <a:pt x="27574" y="16901"/>
                  <a:pt x="27681" y="18680"/>
                  <a:pt x="28686" y="20129"/>
                </a:cubicBezTo>
                <a:cubicBezTo>
                  <a:pt x="27574" y="21908"/>
                  <a:pt x="26240" y="23572"/>
                  <a:pt x="24567" y="24799"/>
                </a:cubicBezTo>
                <a:cubicBezTo>
                  <a:pt x="24238" y="25128"/>
                  <a:pt x="23794" y="25466"/>
                  <a:pt x="23349" y="25689"/>
                </a:cubicBezTo>
                <a:cubicBezTo>
                  <a:pt x="22904" y="23794"/>
                  <a:pt x="23127" y="21686"/>
                  <a:pt x="24123" y="19907"/>
                </a:cubicBezTo>
                <a:lnTo>
                  <a:pt x="24123" y="19907"/>
                </a:lnTo>
                <a:cubicBezTo>
                  <a:pt x="22789" y="21686"/>
                  <a:pt x="22237" y="24016"/>
                  <a:pt x="22682" y="26240"/>
                </a:cubicBezTo>
                <a:cubicBezTo>
                  <a:pt x="21348" y="27129"/>
                  <a:pt x="19898" y="27912"/>
                  <a:pt x="18457" y="28908"/>
                </a:cubicBezTo>
                <a:cubicBezTo>
                  <a:pt x="19675" y="24354"/>
                  <a:pt x="20342" y="19569"/>
                  <a:pt x="20342" y="15015"/>
                </a:cubicBezTo>
                <a:lnTo>
                  <a:pt x="20342" y="14793"/>
                </a:lnTo>
                <a:cubicBezTo>
                  <a:pt x="20458" y="14677"/>
                  <a:pt x="20680" y="14570"/>
                  <a:pt x="21010" y="14455"/>
                </a:cubicBezTo>
                <a:cubicBezTo>
                  <a:pt x="21454" y="14232"/>
                  <a:pt x="22015" y="14010"/>
                  <a:pt x="22566" y="13788"/>
                </a:cubicBezTo>
                <a:cubicBezTo>
                  <a:pt x="23127" y="13565"/>
                  <a:pt x="23678" y="13236"/>
                  <a:pt x="24016" y="12791"/>
                </a:cubicBezTo>
                <a:cubicBezTo>
                  <a:pt x="24345" y="12231"/>
                  <a:pt x="24567" y="11680"/>
                  <a:pt x="24461" y="11119"/>
                </a:cubicBezTo>
                <a:lnTo>
                  <a:pt x="24461" y="11119"/>
                </a:lnTo>
                <a:cubicBezTo>
                  <a:pt x="24461" y="11680"/>
                  <a:pt x="24238" y="12231"/>
                  <a:pt x="23794" y="12569"/>
                </a:cubicBezTo>
                <a:cubicBezTo>
                  <a:pt x="23456" y="13014"/>
                  <a:pt x="22904" y="13120"/>
                  <a:pt x="22344" y="13343"/>
                </a:cubicBezTo>
                <a:cubicBezTo>
                  <a:pt x="21899" y="13458"/>
                  <a:pt x="21348" y="13565"/>
                  <a:pt x="20680" y="13788"/>
                </a:cubicBezTo>
                <a:cubicBezTo>
                  <a:pt x="20565" y="13788"/>
                  <a:pt x="20458" y="13903"/>
                  <a:pt x="20236" y="13903"/>
                </a:cubicBezTo>
                <a:cubicBezTo>
                  <a:pt x="20236" y="13014"/>
                  <a:pt x="20236" y="12124"/>
                  <a:pt x="20120" y="11342"/>
                </a:cubicBezTo>
                <a:lnTo>
                  <a:pt x="20120" y="9678"/>
                </a:lnTo>
                <a:cubicBezTo>
                  <a:pt x="20236" y="9563"/>
                  <a:pt x="20458" y="9456"/>
                  <a:pt x="20787" y="9340"/>
                </a:cubicBezTo>
                <a:cubicBezTo>
                  <a:pt x="20903" y="9233"/>
                  <a:pt x="21010" y="9118"/>
                  <a:pt x="21232" y="9118"/>
                </a:cubicBezTo>
                <a:cubicBezTo>
                  <a:pt x="21348" y="9011"/>
                  <a:pt x="21570" y="8895"/>
                  <a:pt x="21677" y="8789"/>
                </a:cubicBezTo>
                <a:cubicBezTo>
                  <a:pt x="22015" y="8673"/>
                  <a:pt x="22237" y="8344"/>
                  <a:pt x="22459" y="8122"/>
                </a:cubicBezTo>
                <a:cubicBezTo>
                  <a:pt x="23011" y="7561"/>
                  <a:pt x="23349" y="7010"/>
                  <a:pt x="23456" y="6343"/>
                </a:cubicBezTo>
                <a:cubicBezTo>
                  <a:pt x="23571" y="6005"/>
                  <a:pt x="23678" y="5676"/>
                  <a:pt x="23678" y="5338"/>
                </a:cubicBezTo>
                <a:cubicBezTo>
                  <a:pt x="23678" y="5009"/>
                  <a:pt x="23571" y="4671"/>
                  <a:pt x="23571" y="4341"/>
                </a:cubicBezTo>
                <a:lnTo>
                  <a:pt x="23571" y="5338"/>
                </a:lnTo>
                <a:cubicBezTo>
                  <a:pt x="23456" y="5560"/>
                  <a:pt x="23349" y="5898"/>
                  <a:pt x="23233" y="6227"/>
                </a:cubicBezTo>
                <a:cubicBezTo>
                  <a:pt x="23011" y="6787"/>
                  <a:pt x="22682" y="7339"/>
                  <a:pt x="22121" y="7784"/>
                </a:cubicBezTo>
                <a:cubicBezTo>
                  <a:pt x="21899" y="8006"/>
                  <a:pt x="21677" y="8122"/>
                  <a:pt x="21348" y="8344"/>
                </a:cubicBezTo>
                <a:cubicBezTo>
                  <a:pt x="21232" y="8344"/>
                  <a:pt x="21125" y="8451"/>
                  <a:pt x="21010" y="8451"/>
                </a:cubicBezTo>
                <a:cubicBezTo>
                  <a:pt x="20787" y="8566"/>
                  <a:pt x="20680" y="8566"/>
                  <a:pt x="20458" y="8566"/>
                </a:cubicBezTo>
                <a:cubicBezTo>
                  <a:pt x="20342" y="8673"/>
                  <a:pt x="20236" y="8673"/>
                  <a:pt x="20013" y="8789"/>
                </a:cubicBezTo>
                <a:lnTo>
                  <a:pt x="20013" y="7784"/>
                </a:lnTo>
                <a:cubicBezTo>
                  <a:pt x="20013" y="6565"/>
                  <a:pt x="20120" y="5338"/>
                  <a:pt x="20342" y="4226"/>
                </a:cubicBezTo>
                <a:cubicBezTo>
                  <a:pt x="20680" y="3114"/>
                  <a:pt x="21125" y="2002"/>
                  <a:pt x="21899" y="1113"/>
                </a:cubicBezTo>
                <a:lnTo>
                  <a:pt x="21677" y="1006"/>
                </a:lnTo>
                <a:cubicBezTo>
                  <a:pt x="20787" y="1780"/>
                  <a:pt x="20120" y="2892"/>
                  <a:pt x="19675" y="4003"/>
                </a:cubicBezTo>
                <a:cubicBezTo>
                  <a:pt x="19569" y="4341"/>
                  <a:pt x="19569" y="4564"/>
                  <a:pt x="19453" y="4893"/>
                </a:cubicBezTo>
                <a:cubicBezTo>
                  <a:pt x="19453" y="4893"/>
                  <a:pt x="19346" y="4893"/>
                  <a:pt x="19346" y="4786"/>
                </a:cubicBezTo>
                <a:cubicBezTo>
                  <a:pt x="19231" y="4671"/>
                  <a:pt x="19124" y="4564"/>
                  <a:pt x="19008" y="4341"/>
                </a:cubicBezTo>
                <a:cubicBezTo>
                  <a:pt x="18786" y="4003"/>
                  <a:pt x="18902" y="3452"/>
                  <a:pt x="18902" y="3007"/>
                </a:cubicBezTo>
                <a:cubicBezTo>
                  <a:pt x="19008" y="2447"/>
                  <a:pt x="19124" y="2002"/>
                  <a:pt x="19124" y="1451"/>
                </a:cubicBezTo>
                <a:cubicBezTo>
                  <a:pt x="19124" y="890"/>
                  <a:pt x="18902" y="339"/>
                  <a:pt x="18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2"/>
          <p:cNvGrpSpPr/>
          <p:nvPr/>
        </p:nvGrpSpPr>
        <p:grpSpPr>
          <a:xfrm rot="427817">
            <a:off x="8033091" y="1960610"/>
            <a:ext cx="1655621" cy="3005222"/>
            <a:chOff x="4813300" y="1919750"/>
            <a:chExt cx="1022925" cy="1856775"/>
          </a:xfrm>
        </p:grpSpPr>
        <p:sp>
          <p:nvSpPr>
            <p:cNvPr id="133" name="Google Shape;133;p2"/>
            <p:cNvSpPr/>
            <p:nvPr/>
          </p:nvSpPr>
          <p:spPr>
            <a:xfrm>
              <a:off x="4813300" y="2497900"/>
              <a:ext cx="1022925" cy="1278625"/>
            </a:xfrm>
            <a:custGeom>
              <a:avLst/>
              <a:gdLst/>
              <a:ahLst/>
              <a:cxnLst/>
              <a:rect l="l" t="t" r="r" b="b"/>
              <a:pathLst>
                <a:path w="40917" h="51145" extrusionOk="0">
                  <a:moveTo>
                    <a:pt x="19462" y="1"/>
                  </a:moveTo>
                  <a:cubicBezTo>
                    <a:pt x="19569" y="446"/>
                    <a:pt x="19462" y="890"/>
                    <a:pt x="19347" y="1219"/>
                  </a:cubicBezTo>
                  <a:cubicBezTo>
                    <a:pt x="19240" y="1442"/>
                    <a:pt x="19018" y="1664"/>
                    <a:pt x="18795" y="1780"/>
                  </a:cubicBezTo>
                  <a:cubicBezTo>
                    <a:pt x="18680" y="1442"/>
                    <a:pt x="18573" y="1113"/>
                    <a:pt x="18573" y="775"/>
                  </a:cubicBezTo>
                  <a:lnTo>
                    <a:pt x="18350" y="890"/>
                  </a:lnTo>
                  <a:cubicBezTo>
                    <a:pt x="18457" y="1780"/>
                    <a:pt x="18457" y="2669"/>
                    <a:pt x="18573" y="3665"/>
                  </a:cubicBezTo>
                  <a:cubicBezTo>
                    <a:pt x="17790" y="3443"/>
                    <a:pt x="17123" y="2892"/>
                    <a:pt x="16901" y="2002"/>
                  </a:cubicBezTo>
                  <a:lnTo>
                    <a:pt x="16901" y="2002"/>
                  </a:lnTo>
                  <a:cubicBezTo>
                    <a:pt x="17016" y="2892"/>
                    <a:pt x="17683" y="3781"/>
                    <a:pt x="18680" y="4110"/>
                  </a:cubicBezTo>
                  <a:cubicBezTo>
                    <a:pt x="18680" y="5338"/>
                    <a:pt x="18795" y="6450"/>
                    <a:pt x="18902" y="7668"/>
                  </a:cubicBezTo>
                  <a:cubicBezTo>
                    <a:pt x="18764" y="7717"/>
                    <a:pt x="18606" y="7745"/>
                    <a:pt x="18436" y="7745"/>
                  </a:cubicBezTo>
                  <a:cubicBezTo>
                    <a:pt x="18200" y="7745"/>
                    <a:pt x="17942" y="7691"/>
                    <a:pt x="17683" y="7561"/>
                  </a:cubicBezTo>
                  <a:cubicBezTo>
                    <a:pt x="17239" y="7446"/>
                    <a:pt x="16794" y="7001"/>
                    <a:pt x="16571" y="6556"/>
                  </a:cubicBezTo>
                  <a:lnTo>
                    <a:pt x="16571" y="6556"/>
                  </a:lnTo>
                  <a:cubicBezTo>
                    <a:pt x="16678" y="7117"/>
                    <a:pt x="17123" y="7561"/>
                    <a:pt x="17568" y="7784"/>
                  </a:cubicBezTo>
                  <a:cubicBezTo>
                    <a:pt x="17894" y="7947"/>
                    <a:pt x="18220" y="8048"/>
                    <a:pt x="18547" y="8048"/>
                  </a:cubicBezTo>
                  <a:cubicBezTo>
                    <a:pt x="18665" y="8048"/>
                    <a:pt x="18783" y="8034"/>
                    <a:pt x="18902" y="8006"/>
                  </a:cubicBezTo>
                  <a:cubicBezTo>
                    <a:pt x="19018" y="9340"/>
                    <a:pt x="19124" y="10559"/>
                    <a:pt x="19240" y="11786"/>
                  </a:cubicBezTo>
                  <a:cubicBezTo>
                    <a:pt x="19124" y="11786"/>
                    <a:pt x="18902" y="11671"/>
                    <a:pt x="18795" y="11671"/>
                  </a:cubicBezTo>
                  <a:cubicBezTo>
                    <a:pt x="18235" y="11448"/>
                    <a:pt x="17790" y="11226"/>
                    <a:pt x="17239" y="10781"/>
                  </a:cubicBezTo>
                  <a:cubicBezTo>
                    <a:pt x="16233" y="10114"/>
                    <a:pt x="15344" y="9225"/>
                    <a:pt x="14570" y="8228"/>
                  </a:cubicBezTo>
                  <a:cubicBezTo>
                    <a:pt x="14125" y="7890"/>
                    <a:pt x="13903" y="7446"/>
                    <a:pt x="13565" y="7001"/>
                  </a:cubicBezTo>
                  <a:cubicBezTo>
                    <a:pt x="13787" y="6672"/>
                    <a:pt x="14125" y="6227"/>
                    <a:pt x="14232" y="5667"/>
                  </a:cubicBezTo>
                  <a:cubicBezTo>
                    <a:pt x="14348" y="5338"/>
                    <a:pt x="14348" y="5000"/>
                    <a:pt x="14125" y="4671"/>
                  </a:cubicBezTo>
                  <a:cubicBezTo>
                    <a:pt x="14010" y="4333"/>
                    <a:pt x="13787" y="4110"/>
                    <a:pt x="13458" y="4110"/>
                  </a:cubicBezTo>
                  <a:cubicBezTo>
                    <a:pt x="13787" y="4110"/>
                    <a:pt x="14010" y="4448"/>
                    <a:pt x="14010" y="4671"/>
                  </a:cubicBezTo>
                  <a:cubicBezTo>
                    <a:pt x="14125" y="5000"/>
                    <a:pt x="14125" y="5338"/>
                    <a:pt x="14010" y="5667"/>
                  </a:cubicBezTo>
                  <a:cubicBezTo>
                    <a:pt x="13903" y="5889"/>
                    <a:pt x="13681" y="6227"/>
                    <a:pt x="13458" y="6450"/>
                  </a:cubicBezTo>
                  <a:cubicBezTo>
                    <a:pt x="13458" y="6556"/>
                    <a:pt x="13343" y="6672"/>
                    <a:pt x="13343" y="6672"/>
                  </a:cubicBezTo>
                  <a:cubicBezTo>
                    <a:pt x="13014" y="6227"/>
                    <a:pt x="12676" y="5667"/>
                    <a:pt x="12347" y="5115"/>
                  </a:cubicBezTo>
                  <a:cubicBezTo>
                    <a:pt x="12231" y="5000"/>
                    <a:pt x="12231" y="4777"/>
                    <a:pt x="12124" y="4671"/>
                  </a:cubicBezTo>
                  <a:cubicBezTo>
                    <a:pt x="12231" y="4333"/>
                    <a:pt x="12453" y="4110"/>
                    <a:pt x="12569" y="3781"/>
                  </a:cubicBezTo>
                  <a:cubicBezTo>
                    <a:pt x="12569" y="3665"/>
                    <a:pt x="12676" y="3559"/>
                    <a:pt x="12676" y="3443"/>
                  </a:cubicBezTo>
                  <a:cubicBezTo>
                    <a:pt x="13236" y="2998"/>
                    <a:pt x="13458" y="2331"/>
                    <a:pt x="13236" y="1780"/>
                  </a:cubicBezTo>
                  <a:lnTo>
                    <a:pt x="13236" y="1780"/>
                  </a:lnTo>
                  <a:cubicBezTo>
                    <a:pt x="13343" y="2109"/>
                    <a:pt x="13120" y="2554"/>
                    <a:pt x="12898" y="2892"/>
                  </a:cubicBezTo>
                  <a:lnTo>
                    <a:pt x="12898" y="2776"/>
                  </a:lnTo>
                  <a:cubicBezTo>
                    <a:pt x="12898" y="2447"/>
                    <a:pt x="12898" y="2002"/>
                    <a:pt x="12791" y="1664"/>
                  </a:cubicBezTo>
                  <a:cubicBezTo>
                    <a:pt x="12569" y="1335"/>
                    <a:pt x="12347" y="997"/>
                    <a:pt x="12009" y="775"/>
                  </a:cubicBezTo>
                  <a:lnTo>
                    <a:pt x="11902" y="997"/>
                  </a:lnTo>
                  <a:cubicBezTo>
                    <a:pt x="12231" y="1219"/>
                    <a:pt x="12347" y="1442"/>
                    <a:pt x="12453" y="1780"/>
                  </a:cubicBezTo>
                  <a:cubicBezTo>
                    <a:pt x="12569" y="2109"/>
                    <a:pt x="12569" y="2447"/>
                    <a:pt x="12569" y="2669"/>
                  </a:cubicBezTo>
                  <a:cubicBezTo>
                    <a:pt x="12453" y="3221"/>
                    <a:pt x="12124" y="3665"/>
                    <a:pt x="11902" y="4110"/>
                  </a:cubicBezTo>
                  <a:cubicBezTo>
                    <a:pt x="11457" y="3336"/>
                    <a:pt x="11235" y="2447"/>
                    <a:pt x="11012" y="1557"/>
                  </a:cubicBezTo>
                  <a:lnTo>
                    <a:pt x="10790" y="1557"/>
                  </a:lnTo>
                  <a:cubicBezTo>
                    <a:pt x="10790" y="2002"/>
                    <a:pt x="10897" y="2447"/>
                    <a:pt x="11012" y="2892"/>
                  </a:cubicBezTo>
                  <a:cubicBezTo>
                    <a:pt x="10956" y="2902"/>
                    <a:pt x="10897" y="2908"/>
                    <a:pt x="10837" y="2908"/>
                  </a:cubicBezTo>
                  <a:cubicBezTo>
                    <a:pt x="10300" y="2908"/>
                    <a:pt x="9644" y="2498"/>
                    <a:pt x="9340" y="2002"/>
                  </a:cubicBezTo>
                  <a:lnTo>
                    <a:pt x="9340" y="2002"/>
                  </a:lnTo>
                  <a:cubicBezTo>
                    <a:pt x="9456" y="2331"/>
                    <a:pt x="9678" y="2669"/>
                    <a:pt x="10007" y="2892"/>
                  </a:cubicBezTo>
                  <a:cubicBezTo>
                    <a:pt x="10345" y="3114"/>
                    <a:pt x="10674" y="3221"/>
                    <a:pt x="11119" y="3221"/>
                  </a:cubicBezTo>
                  <a:cubicBezTo>
                    <a:pt x="11341" y="4003"/>
                    <a:pt x="11564" y="4671"/>
                    <a:pt x="11786" y="5444"/>
                  </a:cubicBezTo>
                  <a:cubicBezTo>
                    <a:pt x="11902" y="5667"/>
                    <a:pt x="12124" y="6005"/>
                    <a:pt x="12231" y="6334"/>
                  </a:cubicBezTo>
                  <a:cubicBezTo>
                    <a:pt x="11955" y="6392"/>
                    <a:pt x="11677" y="6421"/>
                    <a:pt x="11399" y="6421"/>
                  </a:cubicBezTo>
                  <a:cubicBezTo>
                    <a:pt x="11121" y="6421"/>
                    <a:pt x="10843" y="6392"/>
                    <a:pt x="10568" y="6334"/>
                  </a:cubicBezTo>
                  <a:cubicBezTo>
                    <a:pt x="10230" y="6227"/>
                    <a:pt x="9900" y="6005"/>
                    <a:pt x="9562" y="5782"/>
                  </a:cubicBezTo>
                  <a:cubicBezTo>
                    <a:pt x="9340" y="5560"/>
                    <a:pt x="9011" y="5222"/>
                    <a:pt x="8895" y="4893"/>
                  </a:cubicBezTo>
                  <a:lnTo>
                    <a:pt x="8789" y="5000"/>
                  </a:lnTo>
                  <a:cubicBezTo>
                    <a:pt x="8789" y="5338"/>
                    <a:pt x="9011" y="5782"/>
                    <a:pt x="9340" y="6112"/>
                  </a:cubicBezTo>
                  <a:cubicBezTo>
                    <a:pt x="9562" y="6334"/>
                    <a:pt x="9785" y="6450"/>
                    <a:pt x="10007" y="6556"/>
                  </a:cubicBezTo>
                  <a:cubicBezTo>
                    <a:pt x="9637" y="6927"/>
                    <a:pt x="9112" y="7143"/>
                    <a:pt x="8561" y="7143"/>
                  </a:cubicBezTo>
                  <a:cubicBezTo>
                    <a:pt x="8451" y="7143"/>
                    <a:pt x="8339" y="7134"/>
                    <a:pt x="8228" y="7117"/>
                  </a:cubicBezTo>
                  <a:lnTo>
                    <a:pt x="8228" y="7117"/>
                  </a:lnTo>
                  <a:cubicBezTo>
                    <a:pt x="8449" y="7190"/>
                    <a:pt x="8693" y="7227"/>
                    <a:pt x="8942" y="7227"/>
                  </a:cubicBezTo>
                  <a:cubicBezTo>
                    <a:pt x="9447" y="7227"/>
                    <a:pt x="9970" y="7076"/>
                    <a:pt x="10345" y="6779"/>
                  </a:cubicBezTo>
                  <a:lnTo>
                    <a:pt x="10452" y="6779"/>
                  </a:lnTo>
                  <a:cubicBezTo>
                    <a:pt x="10897" y="7001"/>
                    <a:pt x="11235" y="7001"/>
                    <a:pt x="11679" y="7117"/>
                  </a:cubicBezTo>
                  <a:lnTo>
                    <a:pt x="12676" y="7117"/>
                  </a:lnTo>
                  <a:lnTo>
                    <a:pt x="12676" y="7223"/>
                  </a:lnTo>
                  <a:lnTo>
                    <a:pt x="13681" y="8896"/>
                  </a:lnTo>
                  <a:cubicBezTo>
                    <a:pt x="13787" y="9002"/>
                    <a:pt x="13903" y="9118"/>
                    <a:pt x="14010" y="9340"/>
                  </a:cubicBezTo>
                  <a:cubicBezTo>
                    <a:pt x="13426" y="9848"/>
                    <a:pt x="12650" y="10119"/>
                    <a:pt x="11842" y="10119"/>
                  </a:cubicBezTo>
                  <a:cubicBezTo>
                    <a:pt x="11419" y="10119"/>
                    <a:pt x="10986" y="10045"/>
                    <a:pt x="10568" y="9892"/>
                  </a:cubicBezTo>
                  <a:lnTo>
                    <a:pt x="10568" y="9892"/>
                  </a:lnTo>
                  <a:cubicBezTo>
                    <a:pt x="11070" y="10146"/>
                    <a:pt x="11632" y="10269"/>
                    <a:pt x="12164" y="10269"/>
                  </a:cubicBezTo>
                  <a:cubicBezTo>
                    <a:pt x="12339" y="10269"/>
                    <a:pt x="12511" y="10256"/>
                    <a:pt x="12676" y="10230"/>
                  </a:cubicBezTo>
                  <a:cubicBezTo>
                    <a:pt x="13236" y="10114"/>
                    <a:pt x="13787" y="9892"/>
                    <a:pt x="14232" y="9563"/>
                  </a:cubicBezTo>
                  <a:cubicBezTo>
                    <a:pt x="14899" y="10452"/>
                    <a:pt x="15566" y="11226"/>
                    <a:pt x="16456" y="11893"/>
                  </a:cubicBezTo>
                  <a:cubicBezTo>
                    <a:pt x="16901" y="12338"/>
                    <a:pt x="17461" y="12782"/>
                    <a:pt x="18128" y="13120"/>
                  </a:cubicBezTo>
                  <a:cubicBezTo>
                    <a:pt x="18573" y="13227"/>
                    <a:pt x="18902" y="13450"/>
                    <a:pt x="19347" y="13450"/>
                  </a:cubicBezTo>
                  <a:lnTo>
                    <a:pt x="19462" y="13450"/>
                  </a:lnTo>
                  <a:cubicBezTo>
                    <a:pt x="19462" y="13788"/>
                    <a:pt x="19462" y="14117"/>
                    <a:pt x="19569" y="14455"/>
                  </a:cubicBezTo>
                  <a:cubicBezTo>
                    <a:pt x="19685" y="15896"/>
                    <a:pt x="19907" y="17345"/>
                    <a:pt x="20236" y="18902"/>
                  </a:cubicBezTo>
                  <a:cubicBezTo>
                    <a:pt x="19685" y="18786"/>
                    <a:pt x="19124" y="18680"/>
                    <a:pt x="18680" y="18457"/>
                  </a:cubicBezTo>
                  <a:cubicBezTo>
                    <a:pt x="17906" y="18342"/>
                    <a:pt x="17239" y="18013"/>
                    <a:pt x="16571" y="17675"/>
                  </a:cubicBezTo>
                  <a:cubicBezTo>
                    <a:pt x="16456" y="17568"/>
                    <a:pt x="16456" y="17452"/>
                    <a:pt x="16456" y="17452"/>
                  </a:cubicBezTo>
                  <a:cubicBezTo>
                    <a:pt x="16456" y="17007"/>
                    <a:pt x="16571" y="16678"/>
                    <a:pt x="16571" y="16234"/>
                  </a:cubicBezTo>
                  <a:cubicBezTo>
                    <a:pt x="16571" y="15789"/>
                    <a:pt x="16571" y="15344"/>
                    <a:pt x="16349" y="14899"/>
                  </a:cubicBezTo>
                  <a:cubicBezTo>
                    <a:pt x="16128" y="14563"/>
                    <a:pt x="15792" y="14235"/>
                    <a:pt x="15464" y="14013"/>
                  </a:cubicBezTo>
                  <a:lnTo>
                    <a:pt x="15464" y="14013"/>
                  </a:lnTo>
                  <a:cubicBezTo>
                    <a:pt x="15792" y="14235"/>
                    <a:pt x="16127" y="14563"/>
                    <a:pt x="16233" y="15006"/>
                  </a:cubicBezTo>
                  <a:cubicBezTo>
                    <a:pt x="16456" y="15344"/>
                    <a:pt x="16456" y="15789"/>
                    <a:pt x="16349" y="16118"/>
                  </a:cubicBezTo>
                  <a:cubicBezTo>
                    <a:pt x="16233" y="16563"/>
                    <a:pt x="16127" y="17007"/>
                    <a:pt x="16127" y="17452"/>
                  </a:cubicBezTo>
                  <a:cubicBezTo>
                    <a:pt x="15566" y="17007"/>
                    <a:pt x="15122" y="16563"/>
                    <a:pt x="14793" y="16011"/>
                  </a:cubicBezTo>
                  <a:cubicBezTo>
                    <a:pt x="14348" y="15344"/>
                    <a:pt x="14125" y="14561"/>
                    <a:pt x="14232" y="13788"/>
                  </a:cubicBezTo>
                  <a:lnTo>
                    <a:pt x="14010" y="13788"/>
                  </a:lnTo>
                  <a:cubicBezTo>
                    <a:pt x="13903" y="14561"/>
                    <a:pt x="14010" y="15451"/>
                    <a:pt x="14455" y="16234"/>
                  </a:cubicBezTo>
                  <a:cubicBezTo>
                    <a:pt x="14793" y="17007"/>
                    <a:pt x="15460" y="17675"/>
                    <a:pt x="16127" y="18119"/>
                  </a:cubicBezTo>
                  <a:cubicBezTo>
                    <a:pt x="16794" y="18680"/>
                    <a:pt x="17568" y="19009"/>
                    <a:pt x="18350" y="19347"/>
                  </a:cubicBezTo>
                  <a:cubicBezTo>
                    <a:pt x="19018" y="19569"/>
                    <a:pt x="19791" y="19676"/>
                    <a:pt x="20458" y="19898"/>
                  </a:cubicBezTo>
                  <a:cubicBezTo>
                    <a:pt x="20574" y="20343"/>
                    <a:pt x="20681" y="20903"/>
                    <a:pt x="20796" y="21348"/>
                  </a:cubicBezTo>
                  <a:cubicBezTo>
                    <a:pt x="21348" y="23678"/>
                    <a:pt x="22131" y="25902"/>
                    <a:pt x="23127" y="28126"/>
                  </a:cubicBezTo>
                  <a:cubicBezTo>
                    <a:pt x="23572" y="29131"/>
                    <a:pt x="24132" y="30020"/>
                    <a:pt x="24683" y="30910"/>
                  </a:cubicBezTo>
                  <a:cubicBezTo>
                    <a:pt x="23465" y="30465"/>
                    <a:pt x="22353" y="29905"/>
                    <a:pt x="21241" y="29131"/>
                  </a:cubicBezTo>
                  <a:cubicBezTo>
                    <a:pt x="20236" y="28464"/>
                    <a:pt x="19347" y="27574"/>
                    <a:pt x="18457" y="26569"/>
                  </a:cubicBezTo>
                  <a:cubicBezTo>
                    <a:pt x="17683" y="25680"/>
                    <a:pt x="16901" y="24568"/>
                    <a:pt x="16011" y="23456"/>
                  </a:cubicBezTo>
                  <a:cubicBezTo>
                    <a:pt x="15237" y="22344"/>
                    <a:pt x="14348" y="21348"/>
                    <a:pt x="13343" y="20343"/>
                  </a:cubicBezTo>
                  <a:cubicBezTo>
                    <a:pt x="13014" y="20014"/>
                    <a:pt x="12676" y="19676"/>
                    <a:pt x="12231" y="19347"/>
                  </a:cubicBezTo>
                  <a:cubicBezTo>
                    <a:pt x="12569" y="18119"/>
                    <a:pt x="12347" y="16785"/>
                    <a:pt x="11679" y="15789"/>
                  </a:cubicBezTo>
                  <a:lnTo>
                    <a:pt x="11679" y="15789"/>
                  </a:lnTo>
                  <a:cubicBezTo>
                    <a:pt x="12231" y="16785"/>
                    <a:pt x="12231" y="18013"/>
                    <a:pt x="11902" y="19124"/>
                  </a:cubicBezTo>
                  <a:cubicBezTo>
                    <a:pt x="11457" y="18786"/>
                    <a:pt x="11012" y="18457"/>
                    <a:pt x="10568" y="18235"/>
                  </a:cubicBezTo>
                  <a:cubicBezTo>
                    <a:pt x="10568" y="17675"/>
                    <a:pt x="10452" y="17230"/>
                    <a:pt x="10230" y="16901"/>
                  </a:cubicBezTo>
                  <a:cubicBezTo>
                    <a:pt x="10007" y="16456"/>
                    <a:pt x="9678" y="16118"/>
                    <a:pt x="9340" y="15789"/>
                  </a:cubicBezTo>
                  <a:cubicBezTo>
                    <a:pt x="9233" y="15789"/>
                    <a:pt x="9118" y="15673"/>
                    <a:pt x="9011" y="15566"/>
                  </a:cubicBezTo>
                  <a:cubicBezTo>
                    <a:pt x="9233" y="14455"/>
                    <a:pt x="8566" y="13227"/>
                    <a:pt x="7561" y="12676"/>
                  </a:cubicBezTo>
                  <a:lnTo>
                    <a:pt x="7561" y="12676"/>
                  </a:lnTo>
                  <a:cubicBezTo>
                    <a:pt x="8451" y="13343"/>
                    <a:pt x="8789" y="14455"/>
                    <a:pt x="8673" y="15344"/>
                  </a:cubicBezTo>
                  <a:cubicBezTo>
                    <a:pt x="8566" y="15344"/>
                    <a:pt x="8344" y="15228"/>
                    <a:pt x="8228" y="15122"/>
                  </a:cubicBezTo>
                  <a:cubicBezTo>
                    <a:pt x="7784" y="15006"/>
                    <a:pt x="7339" y="14784"/>
                    <a:pt x="7010" y="14677"/>
                  </a:cubicBezTo>
                  <a:lnTo>
                    <a:pt x="6894" y="14899"/>
                  </a:lnTo>
                  <a:cubicBezTo>
                    <a:pt x="7677" y="15344"/>
                    <a:pt x="8451" y="15673"/>
                    <a:pt x="8895" y="16234"/>
                  </a:cubicBezTo>
                  <a:cubicBezTo>
                    <a:pt x="9233" y="16563"/>
                    <a:pt x="9456" y="16901"/>
                    <a:pt x="9562" y="17230"/>
                  </a:cubicBezTo>
                  <a:cubicBezTo>
                    <a:pt x="9562" y="17345"/>
                    <a:pt x="9562" y="17568"/>
                    <a:pt x="9678" y="17675"/>
                  </a:cubicBezTo>
                  <a:cubicBezTo>
                    <a:pt x="8344" y="17007"/>
                    <a:pt x="7116" y="16456"/>
                    <a:pt x="5782" y="16011"/>
                  </a:cubicBezTo>
                  <a:cubicBezTo>
                    <a:pt x="4670" y="15566"/>
                    <a:pt x="3674" y="15228"/>
                    <a:pt x="2562" y="14899"/>
                  </a:cubicBezTo>
                  <a:lnTo>
                    <a:pt x="2447" y="15006"/>
                  </a:lnTo>
                  <a:cubicBezTo>
                    <a:pt x="3007" y="15228"/>
                    <a:pt x="3559" y="15451"/>
                    <a:pt x="4003" y="15673"/>
                  </a:cubicBezTo>
                  <a:cubicBezTo>
                    <a:pt x="3538" y="16075"/>
                    <a:pt x="2949" y="16276"/>
                    <a:pt x="2336" y="16276"/>
                  </a:cubicBezTo>
                  <a:cubicBezTo>
                    <a:pt x="1930" y="16276"/>
                    <a:pt x="1513" y="16188"/>
                    <a:pt x="1113" y="16011"/>
                  </a:cubicBezTo>
                  <a:lnTo>
                    <a:pt x="1113" y="16011"/>
                  </a:lnTo>
                  <a:cubicBezTo>
                    <a:pt x="1673" y="16340"/>
                    <a:pt x="2224" y="16456"/>
                    <a:pt x="2892" y="16456"/>
                  </a:cubicBezTo>
                  <a:cubicBezTo>
                    <a:pt x="3452" y="16456"/>
                    <a:pt x="4003" y="16234"/>
                    <a:pt x="4448" y="15896"/>
                  </a:cubicBezTo>
                  <a:cubicBezTo>
                    <a:pt x="4786" y="16011"/>
                    <a:pt x="5115" y="16234"/>
                    <a:pt x="5453" y="16340"/>
                  </a:cubicBezTo>
                  <a:cubicBezTo>
                    <a:pt x="5231" y="16678"/>
                    <a:pt x="5008" y="17123"/>
                    <a:pt x="4670" y="17452"/>
                  </a:cubicBezTo>
                  <a:cubicBezTo>
                    <a:pt x="4226" y="17897"/>
                    <a:pt x="3897" y="18342"/>
                    <a:pt x="3336" y="18680"/>
                  </a:cubicBezTo>
                  <a:cubicBezTo>
                    <a:pt x="2892" y="19009"/>
                    <a:pt x="2340" y="19231"/>
                    <a:pt x="1780" y="19347"/>
                  </a:cubicBezTo>
                  <a:cubicBezTo>
                    <a:pt x="1228" y="19347"/>
                    <a:pt x="561" y="19231"/>
                    <a:pt x="116" y="18902"/>
                  </a:cubicBezTo>
                  <a:lnTo>
                    <a:pt x="1" y="19009"/>
                  </a:lnTo>
                  <a:cubicBezTo>
                    <a:pt x="445" y="19569"/>
                    <a:pt x="1113" y="19791"/>
                    <a:pt x="1780" y="19791"/>
                  </a:cubicBezTo>
                  <a:cubicBezTo>
                    <a:pt x="2118" y="19791"/>
                    <a:pt x="2447" y="19676"/>
                    <a:pt x="2669" y="19569"/>
                  </a:cubicBezTo>
                  <a:lnTo>
                    <a:pt x="2669" y="19569"/>
                  </a:lnTo>
                  <a:cubicBezTo>
                    <a:pt x="2562" y="20788"/>
                    <a:pt x="2118" y="21899"/>
                    <a:pt x="1335" y="22682"/>
                  </a:cubicBezTo>
                  <a:cubicBezTo>
                    <a:pt x="2340" y="21899"/>
                    <a:pt x="2892" y="20788"/>
                    <a:pt x="3114" y="19453"/>
                  </a:cubicBezTo>
                  <a:cubicBezTo>
                    <a:pt x="3336" y="19347"/>
                    <a:pt x="3559" y="19231"/>
                    <a:pt x="3674" y="19231"/>
                  </a:cubicBezTo>
                  <a:cubicBezTo>
                    <a:pt x="4341" y="18786"/>
                    <a:pt x="4786" y="18457"/>
                    <a:pt x="5231" y="18013"/>
                  </a:cubicBezTo>
                  <a:cubicBezTo>
                    <a:pt x="5676" y="17568"/>
                    <a:pt x="6005" y="17123"/>
                    <a:pt x="6449" y="16785"/>
                  </a:cubicBezTo>
                  <a:cubicBezTo>
                    <a:pt x="7561" y="17345"/>
                    <a:pt x="8566" y="17897"/>
                    <a:pt x="9678" y="18564"/>
                  </a:cubicBezTo>
                  <a:cubicBezTo>
                    <a:pt x="10790" y="19347"/>
                    <a:pt x="11786" y="20121"/>
                    <a:pt x="12569" y="21126"/>
                  </a:cubicBezTo>
                  <a:cubicBezTo>
                    <a:pt x="13343" y="21793"/>
                    <a:pt x="13903" y="22682"/>
                    <a:pt x="14455" y="23572"/>
                  </a:cubicBezTo>
                  <a:cubicBezTo>
                    <a:pt x="14237" y="23585"/>
                    <a:pt x="14020" y="23591"/>
                    <a:pt x="13803" y="23591"/>
                  </a:cubicBezTo>
                  <a:cubicBezTo>
                    <a:pt x="12243" y="23591"/>
                    <a:pt x="10694" y="23254"/>
                    <a:pt x="9233" y="22567"/>
                  </a:cubicBezTo>
                  <a:cubicBezTo>
                    <a:pt x="8566" y="21677"/>
                    <a:pt x="8006" y="20681"/>
                    <a:pt x="7561" y="19676"/>
                  </a:cubicBezTo>
                  <a:lnTo>
                    <a:pt x="7561" y="19676"/>
                  </a:lnTo>
                  <a:lnTo>
                    <a:pt x="8566" y="22344"/>
                  </a:lnTo>
                  <a:cubicBezTo>
                    <a:pt x="7784" y="21899"/>
                    <a:pt x="7010" y="21455"/>
                    <a:pt x="6343" y="20903"/>
                  </a:cubicBezTo>
                  <a:lnTo>
                    <a:pt x="6120" y="21010"/>
                  </a:lnTo>
                  <a:cubicBezTo>
                    <a:pt x="7339" y="22237"/>
                    <a:pt x="8895" y="23127"/>
                    <a:pt x="10568" y="23794"/>
                  </a:cubicBezTo>
                  <a:cubicBezTo>
                    <a:pt x="10452" y="23794"/>
                    <a:pt x="10345" y="23901"/>
                    <a:pt x="10230" y="24016"/>
                  </a:cubicBezTo>
                  <a:cubicBezTo>
                    <a:pt x="10007" y="24239"/>
                    <a:pt x="9785" y="24461"/>
                    <a:pt x="9678" y="24683"/>
                  </a:cubicBezTo>
                  <a:cubicBezTo>
                    <a:pt x="9456" y="24906"/>
                    <a:pt x="9340" y="25128"/>
                    <a:pt x="9118" y="25351"/>
                  </a:cubicBezTo>
                  <a:cubicBezTo>
                    <a:pt x="9011" y="25573"/>
                    <a:pt x="8789" y="25680"/>
                    <a:pt x="8566" y="25795"/>
                  </a:cubicBezTo>
                  <a:cubicBezTo>
                    <a:pt x="8337" y="25839"/>
                    <a:pt x="8109" y="25865"/>
                    <a:pt x="7882" y="25865"/>
                  </a:cubicBezTo>
                  <a:cubicBezTo>
                    <a:pt x="7553" y="25865"/>
                    <a:pt x="7225" y="25811"/>
                    <a:pt x="6894" y="25680"/>
                  </a:cubicBezTo>
                  <a:cubicBezTo>
                    <a:pt x="6345" y="25573"/>
                    <a:pt x="5902" y="25238"/>
                    <a:pt x="5460" y="24911"/>
                  </a:cubicBezTo>
                  <a:lnTo>
                    <a:pt x="5460" y="24911"/>
                  </a:lnTo>
                  <a:cubicBezTo>
                    <a:pt x="5902" y="25238"/>
                    <a:pt x="6345" y="25574"/>
                    <a:pt x="6894" y="25795"/>
                  </a:cubicBezTo>
                  <a:cubicBezTo>
                    <a:pt x="7220" y="25958"/>
                    <a:pt x="7666" y="26059"/>
                    <a:pt x="8102" y="26059"/>
                  </a:cubicBezTo>
                  <a:cubicBezTo>
                    <a:pt x="8260" y="26059"/>
                    <a:pt x="8417" y="26046"/>
                    <a:pt x="8566" y="26018"/>
                  </a:cubicBezTo>
                  <a:cubicBezTo>
                    <a:pt x="8895" y="25902"/>
                    <a:pt x="9118" y="25680"/>
                    <a:pt x="9340" y="25573"/>
                  </a:cubicBezTo>
                  <a:cubicBezTo>
                    <a:pt x="9562" y="25351"/>
                    <a:pt x="9785" y="25128"/>
                    <a:pt x="9900" y="24906"/>
                  </a:cubicBezTo>
                  <a:cubicBezTo>
                    <a:pt x="10123" y="24683"/>
                    <a:pt x="10230" y="24461"/>
                    <a:pt x="10452" y="24239"/>
                  </a:cubicBezTo>
                  <a:cubicBezTo>
                    <a:pt x="10674" y="24123"/>
                    <a:pt x="10897" y="24016"/>
                    <a:pt x="11119" y="24016"/>
                  </a:cubicBezTo>
                  <a:cubicBezTo>
                    <a:pt x="12453" y="24345"/>
                    <a:pt x="13787" y="24568"/>
                    <a:pt x="15122" y="24568"/>
                  </a:cubicBezTo>
                  <a:cubicBezTo>
                    <a:pt x="15789" y="25573"/>
                    <a:pt x="16456" y="26685"/>
                    <a:pt x="17123" y="27681"/>
                  </a:cubicBezTo>
                  <a:cubicBezTo>
                    <a:pt x="18012" y="28793"/>
                    <a:pt x="19018" y="29798"/>
                    <a:pt x="20129" y="30687"/>
                  </a:cubicBezTo>
                  <a:cubicBezTo>
                    <a:pt x="21908" y="32244"/>
                    <a:pt x="24132" y="33240"/>
                    <a:pt x="26462" y="33800"/>
                  </a:cubicBezTo>
                  <a:cubicBezTo>
                    <a:pt x="26578" y="33907"/>
                    <a:pt x="26685" y="34130"/>
                    <a:pt x="26800" y="34245"/>
                  </a:cubicBezTo>
                  <a:cubicBezTo>
                    <a:pt x="28135" y="36131"/>
                    <a:pt x="29469" y="38025"/>
                    <a:pt x="30581" y="39911"/>
                  </a:cubicBezTo>
                  <a:cubicBezTo>
                    <a:pt x="31577" y="41690"/>
                    <a:pt x="32582" y="43585"/>
                    <a:pt x="33133" y="45363"/>
                  </a:cubicBezTo>
                  <a:cubicBezTo>
                    <a:pt x="33694" y="47249"/>
                    <a:pt x="33800" y="49028"/>
                    <a:pt x="33578" y="50700"/>
                  </a:cubicBezTo>
                  <a:lnTo>
                    <a:pt x="40916" y="51145"/>
                  </a:lnTo>
                  <a:cubicBezTo>
                    <a:pt x="40916" y="49695"/>
                    <a:pt x="40809" y="48254"/>
                    <a:pt x="40471" y="46920"/>
                  </a:cubicBezTo>
                  <a:cubicBezTo>
                    <a:pt x="40142" y="45586"/>
                    <a:pt x="39698" y="44252"/>
                    <a:pt x="39137" y="43024"/>
                  </a:cubicBezTo>
                  <a:cubicBezTo>
                    <a:pt x="38025" y="40694"/>
                    <a:pt x="36584" y="38577"/>
                    <a:pt x="35135" y="36691"/>
                  </a:cubicBezTo>
                  <a:cubicBezTo>
                    <a:pt x="33578" y="34797"/>
                    <a:pt x="32022" y="33133"/>
                    <a:pt x="30465" y="31461"/>
                  </a:cubicBezTo>
                  <a:cubicBezTo>
                    <a:pt x="29024" y="29682"/>
                    <a:pt x="27574" y="28019"/>
                    <a:pt x="26462" y="26240"/>
                  </a:cubicBezTo>
                  <a:cubicBezTo>
                    <a:pt x="25466" y="24790"/>
                    <a:pt x="24577" y="23127"/>
                    <a:pt x="23910" y="21348"/>
                  </a:cubicBezTo>
                  <a:cubicBezTo>
                    <a:pt x="24683" y="19569"/>
                    <a:pt x="25351" y="17675"/>
                    <a:pt x="25795" y="15789"/>
                  </a:cubicBezTo>
                  <a:cubicBezTo>
                    <a:pt x="26462" y="15673"/>
                    <a:pt x="27129" y="15344"/>
                    <a:pt x="27690" y="14899"/>
                  </a:cubicBezTo>
                  <a:cubicBezTo>
                    <a:pt x="28357" y="14455"/>
                    <a:pt x="28908" y="13672"/>
                    <a:pt x="29246" y="12782"/>
                  </a:cubicBezTo>
                  <a:lnTo>
                    <a:pt x="29246" y="12782"/>
                  </a:lnTo>
                  <a:cubicBezTo>
                    <a:pt x="28579" y="14232"/>
                    <a:pt x="27245" y="15228"/>
                    <a:pt x="25911" y="15344"/>
                  </a:cubicBezTo>
                  <a:cubicBezTo>
                    <a:pt x="26133" y="14339"/>
                    <a:pt x="26240" y="13343"/>
                    <a:pt x="26356" y="12231"/>
                  </a:cubicBezTo>
                  <a:cubicBezTo>
                    <a:pt x="26800" y="12009"/>
                    <a:pt x="27129" y="11671"/>
                    <a:pt x="27467" y="11342"/>
                  </a:cubicBezTo>
                  <a:cubicBezTo>
                    <a:pt x="27797" y="10897"/>
                    <a:pt x="28135" y="10336"/>
                    <a:pt x="28241" y="9785"/>
                  </a:cubicBezTo>
                  <a:cubicBezTo>
                    <a:pt x="28357" y="9447"/>
                    <a:pt x="28464" y="9118"/>
                    <a:pt x="28464" y="8673"/>
                  </a:cubicBezTo>
                  <a:lnTo>
                    <a:pt x="28464" y="8896"/>
                  </a:lnTo>
                  <a:cubicBezTo>
                    <a:pt x="29246" y="8558"/>
                    <a:pt x="29575" y="7784"/>
                    <a:pt x="29575" y="7117"/>
                  </a:cubicBezTo>
                  <a:lnTo>
                    <a:pt x="29575" y="7117"/>
                  </a:lnTo>
                  <a:cubicBezTo>
                    <a:pt x="29469" y="7668"/>
                    <a:pt x="29024" y="8228"/>
                    <a:pt x="28464" y="8451"/>
                  </a:cubicBezTo>
                  <a:lnTo>
                    <a:pt x="28464" y="8006"/>
                  </a:lnTo>
                  <a:cubicBezTo>
                    <a:pt x="28464" y="7446"/>
                    <a:pt x="28464" y="6779"/>
                    <a:pt x="28357" y="6227"/>
                  </a:cubicBezTo>
                  <a:lnTo>
                    <a:pt x="28135" y="6227"/>
                  </a:lnTo>
                  <a:cubicBezTo>
                    <a:pt x="28241" y="6450"/>
                    <a:pt x="28241" y="6672"/>
                    <a:pt x="28135" y="6894"/>
                  </a:cubicBezTo>
                  <a:cubicBezTo>
                    <a:pt x="27690" y="6894"/>
                    <a:pt x="27023" y="6450"/>
                    <a:pt x="26907" y="5782"/>
                  </a:cubicBezTo>
                  <a:lnTo>
                    <a:pt x="26907" y="5782"/>
                  </a:lnTo>
                  <a:cubicBezTo>
                    <a:pt x="26907" y="6112"/>
                    <a:pt x="27023" y="6450"/>
                    <a:pt x="27245" y="6779"/>
                  </a:cubicBezTo>
                  <a:cubicBezTo>
                    <a:pt x="27467" y="7001"/>
                    <a:pt x="27797" y="7223"/>
                    <a:pt x="28135" y="7339"/>
                  </a:cubicBezTo>
                  <a:lnTo>
                    <a:pt x="28135" y="8006"/>
                  </a:lnTo>
                  <a:cubicBezTo>
                    <a:pt x="28135" y="8558"/>
                    <a:pt x="28019" y="9118"/>
                    <a:pt x="27797" y="9563"/>
                  </a:cubicBezTo>
                  <a:cubicBezTo>
                    <a:pt x="27574" y="10114"/>
                    <a:pt x="27352" y="10559"/>
                    <a:pt x="26907" y="10897"/>
                  </a:cubicBezTo>
                  <a:cubicBezTo>
                    <a:pt x="26800" y="11119"/>
                    <a:pt x="26685" y="11226"/>
                    <a:pt x="26462" y="11342"/>
                  </a:cubicBezTo>
                  <a:cubicBezTo>
                    <a:pt x="26685" y="8896"/>
                    <a:pt x="26578" y="6556"/>
                    <a:pt x="26133" y="4226"/>
                  </a:cubicBezTo>
                  <a:cubicBezTo>
                    <a:pt x="26462" y="3781"/>
                    <a:pt x="26578" y="3221"/>
                    <a:pt x="26578" y="2776"/>
                  </a:cubicBezTo>
                  <a:lnTo>
                    <a:pt x="26578" y="2776"/>
                  </a:lnTo>
                  <a:cubicBezTo>
                    <a:pt x="26462" y="3221"/>
                    <a:pt x="26356" y="3559"/>
                    <a:pt x="26018" y="3781"/>
                  </a:cubicBezTo>
                  <a:cubicBezTo>
                    <a:pt x="25911" y="2998"/>
                    <a:pt x="25689" y="2109"/>
                    <a:pt x="25466" y="1335"/>
                  </a:cubicBezTo>
                  <a:lnTo>
                    <a:pt x="25244" y="1442"/>
                  </a:lnTo>
                  <a:cubicBezTo>
                    <a:pt x="25573" y="2776"/>
                    <a:pt x="25689" y="4226"/>
                    <a:pt x="25795" y="5667"/>
                  </a:cubicBezTo>
                  <a:cubicBezTo>
                    <a:pt x="25466" y="5667"/>
                    <a:pt x="25128" y="5444"/>
                    <a:pt x="24799" y="5338"/>
                  </a:cubicBezTo>
                  <a:cubicBezTo>
                    <a:pt x="24461" y="5000"/>
                    <a:pt x="24132" y="4555"/>
                    <a:pt x="24016" y="4110"/>
                  </a:cubicBezTo>
                  <a:lnTo>
                    <a:pt x="23794" y="4110"/>
                  </a:lnTo>
                  <a:cubicBezTo>
                    <a:pt x="23794" y="4671"/>
                    <a:pt x="24132" y="5222"/>
                    <a:pt x="24461" y="5667"/>
                  </a:cubicBezTo>
                  <a:cubicBezTo>
                    <a:pt x="24799" y="6112"/>
                    <a:pt x="25244" y="6450"/>
                    <a:pt x="25795" y="6556"/>
                  </a:cubicBezTo>
                  <a:cubicBezTo>
                    <a:pt x="25795" y="7446"/>
                    <a:pt x="25689" y="8335"/>
                    <a:pt x="25689" y="9118"/>
                  </a:cubicBezTo>
                  <a:cubicBezTo>
                    <a:pt x="24799" y="8780"/>
                    <a:pt x="24132" y="8006"/>
                    <a:pt x="23687" y="7117"/>
                  </a:cubicBezTo>
                  <a:lnTo>
                    <a:pt x="23687" y="7117"/>
                  </a:lnTo>
                  <a:cubicBezTo>
                    <a:pt x="24016" y="8113"/>
                    <a:pt x="24683" y="9002"/>
                    <a:pt x="25573" y="9563"/>
                  </a:cubicBezTo>
                  <a:cubicBezTo>
                    <a:pt x="25244" y="12782"/>
                    <a:pt x="24354" y="16011"/>
                    <a:pt x="22904" y="18902"/>
                  </a:cubicBezTo>
                  <a:cubicBezTo>
                    <a:pt x="22353" y="17345"/>
                    <a:pt x="21908" y="15789"/>
                    <a:pt x="21464" y="14117"/>
                  </a:cubicBezTo>
                  <a:cubicBezTo>
                    <a:pt x="21019" y="12115"/>
                    <a:pt x="20574" y="10114"/>
                    <a:pt x="20129" y="8006"/>
                  </a:cubicBezTo>
                  <a:cubicBezTo>
                    <a:pt x="20796" y="7339"/>
                    <a:pt x="21241" y="6556"/>
                    <a:pt x="21464" y="5667"/>
                  </a:cubicBezTo>
                  <a:lnTo>
                    <a:pt x="21464" y="5560"/>
                  </a:lnTo>
                  <a:cubicBezTo>
                    <a:pt x="21908" y="5338"/>
                    <a:pt x="22237" y="4777"/>
                    <a:pt x="22353" y="4226"/>
                  </a:cubicBezTo>
                  <a:lnTo>
                    <a:pt x="22353" y="4226"/>
                  </a:lnTo>
                  <a:cubicBezTo>
                    <a:pt x="22131" y="4671"/>
                    <a:pt x="21908" y="4893"/>
                    <a:pt x="21570" y="5115"/>
                  </a:cubicBezTo>
                  <a:cubicBezTo>
                    <a:pt x="21793" y="4226"/>
                    <a:pt x="21686" y="3221"/>
                    <a:pt x="21464" y="2447"/>
                  </a:cubicBezTo>
                  <a:lnTo>
                    <a:pt x="21241" y="2447"/>
                  </a:lnTo>
                  <a:cubicBezTo>
                    <a:pt x="21570" y="4110"/>
                    <a:pt x="21019" y="6005"/>
                    <a:pt x="19907" y="7223"/>
                  </a:cubicBezTo>
                  <a:lnTo>
                    <a:pt x="18902" y="2225"/>
                  </a:lnTo>
                  <a:cubicBezTo>
                    <a:pt x="19240" y="2002"/>
                    <a:pt x="19462" y="1664"/>
                    <a:pt x="19569" y="1335"/>
                  </a:cubicBezTo>
                  <a:cubicBezTo>
                    <a:pt x="19685" y="890"/>
                    <a:pt x="19685" y="330"/>
                    <a:pt x="19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891125" y="1919750"/>
              <a:ext cx="945100" cy="908850"/>
            </a:xfrm>
            <a:custGeom>
              <a:avLst/>
              <a:gdLst/>
              <a:ahLst/>
              <a:cxnLst/>
              <a:rect l="l" t="t" r="r" b="b"/>
              <a:pathLst>
                <a:path w="37804" h="36354" extrusionOk="0">
                  <a:moveTo>
                    <a:pt x="18128" y="1"/>
                  </a:moveTo>
                  <a:cubicBezTo>
                    <a:pt x="18128" y="108"/>
                    <a:pt x="18128" y="223"/>
                    <a:pt x="18013" y="330"/>
                  </a:cubicBezTo>
                  <a:cubicBezTo>
                    <a:pt x="18013" y="446"/>
                    <a:pt x="17906" y="552"/>
                    <a:pt x="17790" y="775"/>
                  </a:cubicBezTo>
                  <a:cubicBezTo>
                    <a:pt x="17790" y="890"/>
                    <a:pt x="17790" y="1113"/>
                    <a:pt x="17906" y="1219"/>
                  </a:cubicBezTo>
                  <a:cubicBezTo>
                    <a:pt x="17906" y="1335"/>
                    <a:pt x="18013" y="1442"/>
                    <a:pt x="18013" y="1557"/>
                  </a:cubicBezTo>
                  <a:cubicBezTo>
                    <a:pt x="18013" y="1780"/>
                    <a:pt x="17906" y="2109"/>
                    <a:pt x="17790" y="2225"/>
                  </a:cubicBezTo>
                  <a:cubicBezTo>
                    <a:pt x="17568" y="2447"/>
                    <a:pt x="17461" y="2554"/>
                    <a:pt x="17239" y="2669"/>
                  </a:cubicBezTo>
                  <a:cubicBezTo>
                    <a:pt x="16901" y="2109"/>
                    <a:pt x="16572" y="1442"/>
                    <a:pt x="16011" y="997"/>
                  </a:cubicBezTo>
                  <a:lnTo>
                    <a:pt x="15789" y="1113"/>
                  </a:lnTo>
                  <a:cubicBezTo>
                    <a:pt x="16127" y="1442"/>
                    <a:pt x="16234" y="1780"/>
                    <a:pt x="16456" y="2109"/>
                  </a:cubicBezTo>
                  <a:cubicBezTo>
                    <a:pt x="16349" y="2109"/>
                    <a:pt x="16127" y="2002"/>
                    <a:pt x="16011" y="2002"/>
                  </a:cubicBezTo>
                  <a:cubicBezTo>
                    <a:pt x="15789" y="1887"/>
                    <a:pt x="15567" y="1887"/>
                    <a:pt x="15344" y="1887"/>
                  </a:cubicBezTo>
                  <a:cubicBezTo>
                    <a:pt x="15122" y="1780"/>
                    <a:pt x="14900" y="1780"/>
                    <a:pt x="14793" y="1558"/>
                  </a:cubicBezTo>
                  <a:lnTo>
                    <a:pt x="14793" y="1558"/>
                  </a:lnTo>
                  <a:cubicBezTo>
                    <a:pt x="14900" y="1780"/>
                    <a:pt x="15122" y="1887"/>
                    <a:pt x="15344" y="2002"/>
                  </a:cubicBezTo>
                  <a:cubicBezTo>
                    <a:pt x="15567" y="2109"/>
                    <a:pt x="15789" y="2109"/>
                    <a:pt x="15905" y="2225"/>
                  </a:cubicBezTo>
                  <a:cubicBezTo>
                    <a:pt x="16349" y="2447"/>
                    <a:pt x="16572" y="2776"/>
                    <a:pt x="16678" y="3114"/>
                  </a:cubicBezTo>
                  <a:lnTo>
                    <a:pt x="16794" y="2998"/>
                  </a:lnTo>
                  <a:cubicBezTo>
                    <a:pt x="17123" y="3888"/>
                    <a:pt x="17239" y="4777"/>
                    <a:pt x="17123" y="5560"/>
                  </a:cubicBezTo>
                  <a:cubicBezTo>
                    <a:pt x="15460" y="4333"/>
                    <a:pt x="13788" y="3221"/>
                    <a:pt x="12124" y="2109"/>
                  </a:cubicBezTo>
                  <a:lnTo>
                    <a:pt x="12009" y="2331"/>
                  </a:lnTo>
                  <a:cubicBezTo>
                    <a:pt x="12569" y="2892"/>
                    <a:pt x="13236" y="3336"/>
                    <a:pt x="13903" y="3888"/>
                  </a:cubicBezTo>
                  <a:cubicBezTo>
                    <a:pt x="13602" y="3988"/>
                    <a:pt x="13278" y="4043"/>
                    <a:pt x="12951" y="4043"/>
                  </a:cubicBezTo>
                  <a:cubicBezTo>
                    <a:pt x="12553" y="4043"/>
                    <a:pt x="12152" y="3962"/>
                    <a:pt x="11786" y="3781"/>
                  </a:cubicBezTo>
                  <a:lnTo>
                    <a:pt x="11786" y="3781"/>
                  </a:lnTo>
                  <a:cubicBezTo>
                    <a:pt x="12336" y="4147"/>
                    <a:pt x="13114" y="4363"/>
                    <a:pt x="13869" y="4363"/>
                  </a:cubicBezTo>
                  <a:cubicBezTo>
                    <a:pt x="14031" y="4363"/>
                    <a:pt x="14191" y="4353"/>
                    <a:pt x="14348" y="4333"/>
                  </a:cubicBezTo>
                  <a:cubicBezTo>
                    <a:pt x="15789" y="5560"/>
                    <a:pt x="17123" y="6779"/>
                    <a:pt x="18235" y="8228"/>
                  </a:cubicBezTo>
                  <a:cubicBezTo>
                    <a:pt x="19240" y="9225"/>
                    <a:pt x="20014" y="10452"/>
                    <a:pt x="20681" y="11671"/>
                  </a:cubicBezTo>
                  <a:cubicBezTo>
                    <a:pt x="20681" y="11786"/>
                    <a:pt x="20797" y="11893"/>
                    <a:pt x="20797" y="12009"/>
                  </a:cubicBezTo>
                  <a:cubicBezTo>
                    <a:pt x="18902" y="10897"/>
                    <a:pt x="17016" y="9892"/>
                    <a:pt x="14899" y="9118"/>
                  </a:cubicBezTo>
                  <a:lnTo>
                    <a:pt x="14899" y="8896"/>
                  </a:lnTo>
                  <a:cubicBezTo>
                    <a:pt x="14793" y="8558"/>
                    <a:pt x="14570" y="8335"/>
                    <a:pt x="14455" y="8113"/>
                  </a:cubicBezTo>
                  <a:cubicBezTo>
                    <a:pt x="14348" y="7890"/>
                    <a:pt x="14232" y="7668"/>
                    <a:pt x="14232" y="7339"/>
                  </a:cubicBezTo>
                  <a:cubicBezTo>
                    <a:pt x="14126" y="7117"/>
                    <a:pt x="14126" y="6894"/>
                    <a:pt x="14232" y="6557"/>
                  </a:cubicBezTo>
                  <a:lnTo>
                    <a:pt x="14232" y="6557"/>
                  </a:lnTo>
                  <a:cubicBezTo>
                    <a:pt x="14126" y="6894"/>
                    <a:pt x="14010" y="7117"/>
                    <a:pt x="14126" y="7446"/>
                  </a:cubicBezTo>
                  <a:cubicBezTo>
                    <a:pt x="14126" y="7668"/>
                    <a:pt x="14126" y="8006"/>
                    <a:pt x="14232" y="8228"/>
                  </a:cubicBezTo>
                  <a:cubicBezTo>
                    <a:pt x="14348" y="8451"/>
                    <a:pt x="14455" y="8673"/>
                    <a:pt x="14455" y="9002"/>
                  </a:cubicBezTo>
                  <a:cubicBezTo>
                    <a:pt x="14126" y="8896"/>
                    <a:pt x="13788" y="8673"/>
                    <a:pt x="13458" y="8558"/>
                  </a:cubicBezTo>
                  <a:cubicBezTo>
                    <a:pt x="12569" y="6672"/>
                    <a:pt x="10790" y="5222"/>
                    <a:pt x="8789" y="4555"/>
                  </a:cubicBezTo>
                  <a:lnTo>
                    <a:pt x="8789" y="4893"/>
                  </a:lnTo>
                  <a:cubicBezTo>
                    <a:pt x="9456" y="5115"/>
                    <a:pt x="10230" y="5560"/>
                    <a:pt x="10790" y="6112"/>
                  </a:cubicBezTo>
                  <a:cubicBezTo>
                    <a:pt x="10626" y="6154"/>
                    <a:pt x="10446" y="6181"/>
                    <a:pt x="10262" y="6181"/>
                  </a:cubicBezTo>
                  <a:cubicBezTo>
                    <a:pt x="9948" y="6181"/>
                    <a:pt x="9621" y="6102"/>
                    <a:pt x="9340" y="5889"/>
                  </a:cubicBezTo>
                  <a:lnTo>
                    <a:pt x="9340" y="5889"/>
                  </a:lnTo>
                  <a:cubicBezTo>
                    <a:pt x="9688" y="6237"/>
                    <a:pt x="10172" y="6520"/>
                    <a:pt x="10686" y="6520"/>
                  </a:cubicBezTo>
                  <a:cubicBezTo>
                    <a:pt x="10829" y="6520"/>
                    <a:pt x="10974" y="6498"/>
                    <a:pt x="11119" y="6450"/>
                  </a:cubicBezTo>
                  <a:cubicBezTo>
                    <a:pt x="11680" y="7001"/>
                    <a:pt x="12124" y="7668"/>
                    <a:pt x="12453" y="8335"/>
                  </a:cubicBezTo>
                  <a:cubicBezTo>
                    <a:pt x="10230" y="7668"/>
                    <a:pt x="8006" y="7223"/>
                    <a:pt x="5782" y="7001"/>
                  </a:cubicBezTo>
                  <a:cubicBezTo>
                    <a:pt x="5560" y="5782"/>
                    <a:pt x="4671" y="4893"/>
                    <a:pt x="3674" y="4671"/>
                  </a:cubicBezTo>
                  <a:lnTo>
                    <a:pt x="3674" y="4671"/>
                  </a:lnTo>
                  <a:cubicBezTo>
                    <a:pt x="4564" y="5115"/>
                    <a:pt x="5231" y="6005"/>
                    <a:pt x="5231" y="6894"/>
                  </a:cubicBezTo>
                  <a:cubicBezTo>
                    <a:pt x="4564" y="6894"/>
                    <a:pt x="4003" y="6779"/>
                    <a:pt x="3336" y="6779"/>
                  </a:cubicBezTo>
                  <a:lnTo>
                    <a:pt x="3336" y="6672"/>
                  </a:lnTo>
                  <a:cubicBezTo>
                    <a:pt x="2892" y="6672"/>
                    <a:pt x="2563" y="6450"/>
                    <a:pt x="2340" y="6112"/>
                  </a:cubicBezTo>
                  <a:cubicBezTo>
                    <a:pt x="2225" y="5889"/>
                    <a:pt x="2118" y="5667"/>
                    <a:pt x="1895" y="5444"/>
                  </a:cubicBezTo>
                  <a:cubicBezTo>
                    <a:pt x="1895" y="5338"/>
                    <a:pt x="1780" y="5338"/>
                    <a:pt x="1557" y="5222"/>
                  </a:cubicBezTo>
                  <a:cubicBezTo>
                    <a:pt x="1451" y="5222"/>
                    <a:pt x="1335" y="5222"/>
                    <a:pt x="1228" y="5338"/>
                  </a:cubicBezTo>
                  <a:cubicBezTo>
                    <a:pt x="1288" y="5307"/>
                    <a:pt x="1348" y="5292"/>
                    <a:pt x="1406" y="5292"/>
                  </a:cubicBezTo>
                  <a:cubicBezTo>
                    <a:pt x="1562" y="5292"/>
                    <a:pt x="1702" y="5398"/>
                    <a:pt x="1780" y="5560"/>
                  </a:cubicBezTo>
                  <a:lnTo>
                    <a:pt x="2118" y="6227"/>
                  </a:lnTo>
                  <a:cubicBezTo>
                    <a:pt x="2118" y="6450"/>
                    <a:pt x="2340" y="6556"/>
                    <a:pt x="2447" y="6779"/>
                  </a:cubicBezTo>
                  <a:lnTo>
                    <a:pt x="561" y="6779"/>
                  </a:lnTo>
                  <a:lnTo>
                    <a:pt x="561" y="7117"/>
                  </a:lnTo>
                  <a:cubicBezTo>
                    <a:pt x="2669" y="7117"/>
                    <a:pt x="4893" y="7446"/>
                    <a:pt x="7010" y="8006"/>
                  </a:cubicBezTo>
                  <a:cubicBezTo>
                    <a:pt x="5338" y="8558"/>
                    <a:pt x="3559" y="8780"/>
                    <a:pt x="1895" y="8780"/>
                  </a:cubicBezTo>
                  <a:lnTo>
                    <a:pt x="1895" y="9002"/>
                  </a:lnTo>
                  <a:cubicBezTo>
                    <a:pt x="2394" y="9060"/>
                    <a:pt x="2921" y="9089"/>
                    <a:pt x="3449" y="9089"/>
                  </a:cubicBezTo>
                  <a:cubicBezTo>
                    <a:pt x="3977" y="9089"/>
                    <a:pt x="4506" y="9060"/>
                    <a:pt x="5009" y="9002"/>
                  </a:cubicBezTo>
                  <a:lnTo>
                    <a:pt x="5009" y="9002"/>
                  </a:lnTo>
                  <a:lnTo>
                    <a:pt x="4786" y="9340"/>
                  </a:lnTo>
                  <a:cubicBezTo>
                    <a:pt x="4671" y="9563"/>
                    <a:pt x="4448" y="9785"/>
                    <a:pt x="4341" y="10007"/>
                  </a:cubicBezTo>
                  <a:cubicBezTo>
                    <a:pt x="4119" y="10114"/>
                    <a:pt x="3897" y="10336"/>
                    <a:pt x="3674" y="10452"/>
                  </a:cubicBezTo>
                  <a:cubicBezTo>
                    <a:pt x="3452" y="10674"/>
                    <a:pt x="3230" y="10781"/>
                    <a:pt x="3007" y="10781"/>
                  </a:cubicBezTo>
                  <a:cubicBezTo>
                    <a:pt x="3230" y="10781"/>
                    <a:pt x="3559" y="10674"/>
                    <a:pt x="3781" y="10559"/>
                  </a:cubicBezTo>
                  <a:cubicBezTo>
                    <a:pt x="4003" y="10452"/>
                    <a:pt x="4226" y="10336"/>
                    <a:pt x="4448" y="10114"/>
                  </a:cubicBezTo>
                  <a:cubicBezTo>
                    <a:pt x="4671" y="10007"/>
                    <a:pt x="4893" y="9785"/>
                    <a:pt x="5115" y="9563"/>
                  </a:cubicBezTo>
                  <a:lnTo>
                    <a:pt x="5676" y="9002"/>
                  </a:lnTo>
                  <a:lnTo>
                    <a:pt x="5560" y="8896"/>
                  </a:lnTo>
                  <a:cubicBezTo>
                    <a:pt x="6449" y="8780"/>
                    <a:pt x="7339" y="8558"/>
                    <a:pt x="8122" y="8228"/>
                  </a:cubicBezTo>
                  <a:cubicBezTo>
                    <a:pt x="9011" y="8451"/>
                    <a:pt x="9785" y="8780"/>
                    <a:pt x="10674" y="9002"/>
                  </a:cubicBezTo>
                  <a:cubicBezTo>
                    <a:pt x="10452" y="9225"/>
                    <a:pt x="10230" y="9340"/>
                    <a:pt x="10007" y="9340"/>
                  </a:cubicBezTo>
                  <a:lnTo>
                    <a:pt x="9118" y="9340"/>
                  </a:lnTo>
                  <a:cubicBezTo>
                    <a:pt x="8896" y="9340"/>
                    <a:pt x="8566" y="9447"/>
                    <a:pt x="8344" y="9563"/>
                  </a:cubicBezTo>
                  <a:cubicBezTo>
                    <a:pt x="8455" y="9505"/>
                    <a:pt x="8593" y="9476"/>
                    <a:pt x="8731" y="9476"/>
                  </a:cubicBezTo>
                  <a:cubicBezTo>
                    <a:pt x="8869" y="9476"/>
                    <a:pt x="9007" y="9505"/>
                    <a:pt x="9118" y="9563"/>
                  </a:cubicBezTo>
                  <a:lnTo>
                    <a:pt x="10007" y="9563"/>
                  </a:lnTo>
                  <a:cubicBezTo>
                    <a:pt x="10345" y="9563"/>
                    <a:pt x="10790" y="9447"/>
                    <a:pt x="11119" y="9225"/>
                  </a:cubicBezTo>
                  <a:cubicBezTo>
                    <a:pt x="15344" y="10781"/>
                    <a:pt x="19240" y="13120"/>
                    <a:pt x="22460" y="16011"/>
                  </a:cubicBezTo>
                  <a:cubicBezTo>
                    <a:pt x="23349" y="16901"/>
                    <a:pt x="24239" y="17790"/>
                    <a:pt x="25022" y="18680"/>
                  </a:cubicBezTo>
                  <a:cubicBezTo>
                    <a:pt x="20681" y="16234"/>
                    <a:pt x="14455" y="14784"/>
                    <a:pt x="9456" y="14010"/>
                  </a:cubicBezTo>
                  <a:cubicBezTo>
                    <a:pt x="9456" y="13788"/>
                    <a:pt x="9340" y="13565"/>
                    <a:pt x="9118" y="13450"/>
                  </a:cubicBezTo>
                  <a:cubicBezTo>
                    <a:pt x="9011" y="13227"/>
                    <a:pt x="8789" y="13120"/>
                    <a:pt x="8673" y="13005"/>
                  </a:cubicBezTo>
                  <a:cubicBezTo>
                    <a:pt x="8344" y="12782"/>
                    <a:pt x="8122" y="12453"/>
                    <a:pt x="7899" y="12231"/>
                  </a:cubicBezTo>
                  <a:cubicBezTo>
                    <a:pt x="7339" y="11564"/>
                    <a:pt x="7010" y="10897"/>
                    <a:pt x="6787" y="10114"/>
                  </a:cubicBezTo>
                  <a:lnTo>
                    <a:pt x="6787" y="10114"/>
                  </a:lnTo>
                  <a:cubicBezTo>
                    <a:pt x="6894" y="10897"/>
                    <a:pt x="7232" y="11671"/>
                    <a:pt x="7677" y="12338"/>
                  </a:cubicBezTo>
                  <a:cubicBezTo>
                    <a:pt x="7899" y="12676"/>
                    <a:pt x="8122" y="13005"/>
                    <a:pt x="8451" y="13343"/>
                  </a:cubicBezTo>
                  <a:lnTo>
                    <a:pt x="8789" y="13672"/>
                  </a:lnTo>
                  <a:cubicBezTo>
                    <a:pt x="8896" y="13788"/>
                    <a:pt x="8896" y="13894"/>
                    <a:pt x="8896" y="14010"/>
                  </a:cubicBezTo>
                  <a:cubicBezTo>
                    <a:pt x="7232" y="13672"/>
                    <a:pt x="5676" y="13565"/>
                    <a:pt x="4448" y="13450"/>
                  </a:cubicBezTo>
                  <a:lnTo>
                    <a:pt x="4564" y="13343"/>
                  </a:lnTo>
                  <a:cubicBezTo>
                    <a:pt x="3897" y="12560"/>
                    <a:pt x="3007" y="12115"/>
                    <a:pt x="2118" y="11893"/>
                  </a:cubicBezTo>
                  <a:lnTo>
                    <a:pt x="2118" y="11893"/>
                  </a:lnTo>
                  <a:cubicBezTo>
                    <a:pt x="2892" y="12231"/>
                    <a:pt x="3559" y="12676"/>
                    <a:pt x="4003" y="13343"/>
                  </a:cubicBezTo>
                  <a:cubicBezTo>
                    <a:pt x="3336" y="13343"/>
                    <a:pt x="2785" y="13227"/>
                    <a:pt x="2340" y="13227"/>
                  </a:cubicBezTo>
                  <a:lnTo>
                    <a:pt x="2225" y="13120"/>
                  </a:lnTo>
                  <a:lnTo>
                    <a:pt x="2225" y="13227"/>
                  </a:lnTo>
                  <a:cubicBezTo>
                    <a:pt x="1780" y="13227"/>
                    <a:pt x="1557" y="13120"/>
                    <a:pt x="1451" y="13120"/>
                  </a:cubicBezTo>
                  <a:lnTo>
                    <a:pt x="1451" y="13450"/>
                  </a:lnTo>
                  <a:lnTo>
                    <a:pt x="1895" y="13450"/>
                  </a:lnTo>
                  <a:cubicBezTo>
                    <a:pt x="1451" y="13894"/>
                    <a:pt x="784" y="14232"/>
                    <a:pt x="1" y="14339"/>
                  </a:cubicBezTo>
                  <a:cubicBezTo>
                    <a:pt x="118" y="14354"/>
                    <a:pt x="238" y="14362"/>
                    <a:pt x="358" y="14362"/>
                  </a:cubicBezTo>
                  <a:cubicBezTo>
                    <a:pt x="1150" y="14362"/>
                    <a:pt x="1984" y="14044"/>
                    <a:pt x="2563" y="13565"/>
                  </a:cubicBezTo>
                  <a:cubicBezTo>
                    <a:pt x="4119" y="13672"/>
                    <a:pt x="5560" y="13894"/>
                    <a:pt x="7010" y="14117"/>
                  </a:cubicBezTo>
                  <a:cubicBezTo>
                    <a:pt x="6343" y="14784"/>
                    <a:pt x="5560" y="15229"/>
                    <a:pt x="4671" y="15567"/>
                  </a:cubicBezTo>
                  <a:cubicBezTo>
                    <a:pt x="4564" y="15344"/>
                    <a:pt x="4448" y="15229"/>
                    <a:pt x="4226" y="15122"/>
                  </a:cubicBezTo>
                  <a:cubicBezTo>
                    <a:pt x="4003" y="15006"/>
                    <a:pt x="3897" y="15006"/>
                    <a:pt x="3674" y="14899"/>
                  </a:cubicBezTo>
                  <a:cubicBezTo>
                    <a:pt x="3452" y="14784"/>
                    <a:pt x="3230" y="14784"/>
                    <a:pt x="3114" y="14677"/>
                  </a:cubicBezTo>
                  <a:cubicBezTo>
                    <a:pt x="2892" y="14561"/>
                    <a:pt x="2669" y="14455"/>
                    <a:pt x="2563" y="14339"/>
                  </a:cubicBezTo>
                  <a:lnTo>
                    <a:pt x="2563" y="14339"/>
                  </a:lnTo>
                  <a:cubicBezTo>
                    <a:pt x="2669" y="14455"/>
                    <a:pt x="2785" y="14677"/>
                    <a:pt x="3007" y="14784"/>
                  </a:cubicBezTo>
                  <a:cubicBezTo>
                    <a:pt x="3114" y="14899"/>
                    <a:pt x="3336" y="15006"/>
                    <a:pt x="3559" y="15122"/>
                  </a:cubicBezTo>
                  <a:cubicBezTo>
                    <a:pt x="3674" y="15229"/>
                    <a:pt x="3897" y="15344"/>
                    <a:pt x="4003" y="15451"/>
                  </a:cubicBezTo>
                  <a:lnTo>
                    <a:pt x="4226" y="15673"/>
                  </a:lnTo>
                  <a:cubicBezTo>
                    <a:pt x="3902" y="15722"/>
                    <a:pt x="3557" y="15750"/>
                    <a:pt x="3209" y="15750"/>
                  </a:cubicBezTo>
                  <a:cubicBezTo>
                    <a:pt x="2725" y="15750"/>
                    <a:pt x="2235" y="15696"/>
                    <a:pt x="1780" y="15567"/>
                  </a:cubicBezTo>
                  <a:lnTo>
                    <a:pt x="1673" y="15896"/>
                  </a:lnTo>
                  <a:cubicBezTo>
                    <a:pt x="2229" y="16065"/>
                    <a:pt x="2812" y="16149"/>
                    <a:pt x="3394" y="16149"/>
                  </a:cubicBezTo>
                  <a:cubicBezTo>
                    <a:pt x="3977" y="16149"/>
                    <a:pt x="4559" y="16065"/>
                    <a:pt x="5115" y="15896"/>
                  </a:cubicBezTo>
                  <a:lnTo>
                    <a:pt x="5115" y="15896"/>
                  </a:lnTo>
                  <a:cubicBezTo>
                    <a:pt x="4786" y="16563"/>
                    <a:pt x="4119" y="17123"/>
                    <a:pt x="3336" y="17230"/>
                  </a:cubicBezTo>
                  <a:cubicBezTo>
                    <a:pt x="4341" y="17230"/>
                    <a:pt x="5231" y="16563"/>
                    <a:pt x="5676" y="15673"/>
                  </a:cubicBezTo>
                  <a:cubicBezTo>
                    <a:pt x="6449" y="15344"/>
                    <a:pt x="7232" y="14899"/>
                    <a:pt x="7784" y="14339"/>
                  </a:cubicBezTo>
                  <a:cubicBezTo>
                    <a:pt x="9563" y="14677"/>
                    <a:pt x="11342" y="15122"/>
                    <a:pt x="13014" y="15567"/>
                  </a:cubicBezTo>
                  <a:cubicBezTo>
                    <a:pt x="12231" y="16456"/>
                    <a:pt x="11342" y="17123"/>
                    <a:pt x="10345" y="17790"/>
                  </a:cubicBezTo>
                  <a:cubicBezTo>
                    <a:pt x="9456" y="17568"/>
                    <a:pt x="8451" y="17452"/>
                    <a:pt x="7561" y="17452"/>
                  </a:cubicBezTo>
                  <a:cubicBezTo>
                    <a:pt x="8344" y="17568"/>
                    <a:pt x="9011" y="17790"/>
                    <a:pt x="9785" y="18013"/>
                  </a:cubicBezTo>
                  <a:cubicBezTo>
                    <a:pt x="9118" y="18342"/>
                    <a:pt x="8451" y="18564"/>
                    <a:pt x="7677" y="18786"/>
                  </a:cubicBezTo>
                  <a:lnTo>
                    <a:pt x="7784" y="19009"/>
                  </a:lnTo>
                  <a:cubicBezTo>
                    <a:pt x="8122" y="19009"/>
                    <a:pt x="8451" y="18902"/>
                    <a:pt x="8896" y="18902"/>
                  </a:cubicBezTo>
                  <a:cubicBezTo>
                    <a:pt x="8344" y="19569"/>
                    <a:pt x="7677" y="20236"/>
                    <a:pt x="6894" y="20565"/>
                  </a:cubicBezTo>
                  <a:cubicBezTo>
                    <a:pt x="8006" y="20236"/>
                    <a:pt x="8896" y="19569"/>
                    <a:pt x="9563" y="18680"/>
                  </a:cubicBezTo>
                  <a:cubicBezTo>
                    <a:pt x="11342" y="18235"/>
                    <a:pt x="13014" y="17345"/>
                    <a:pt x="14455" y="16011"/>
                  </a:cubicBezTo>
                  <a:cubicBezTo>
                    <a:pt x="19124" y="17452"/>
                    <a:pt x="23572" y="19569"/>
                    <a:pt x="27690" y="22122"/>
                  </a:cubicBezTo>
                  <a:cubicBezTo>
                    <a:pt x="30581" y="26462"/>
                    <a:pt x="32466" y="31354"/>
                    <a:pt x="33133" y="36353"/>
                  </a:cubicBezTo>
                  <a:lnTo>
                    <a:pt x="37803" y="35464"/>
                  </a:lnTo>
                  <a:cubicBezTo>
                    <a:pt x="35802" y="26907"/>
                    <a:pt x="30803" y="19347"/>
                    <a:pt x="24016" y="14117"/>
                  </a:cubicBezTo>
                  <a:cubicBezTo>
                    <a:pt x="24016" y="14117"/>
                    <a:pt x="23910" y="14010"/>
                    <a:pt x="23794" y="14010"/>
                  </a:cubicBezTo>
                  <a:cubicBezTo>
                    <a:pt x="23349" y="12782"/>
                    <a:pt x="22798" y="11786"/>
                    <a:pt x="22131" y="10781"/>
                  </a:cubicBezTo>
                  <a:cubicBezTo>
                    <a:pt x="21241" y="9447"/>
                    <a:pt x="20236" y="8335"/>
                    <a:pt x="19124" y="7339"/>
                  </a:cubicBezTo>
                  <a:cubicBezTo>
                    <a:pt x="18795" y="7001"/>
                    <a:pt x="18457" y="6672"/>
                    <a:pt x="18013" y="6334"/>
                  </a:cubicBezTo>
                  <a:cubicBezTo>
                    <a:pt x="18128" y="5222"/>
                    <a:pt x="17906" y="4110"/>
                    <a:pt x="17461" y="3114"/>
                  </a:cubicBezTo>
                  <a:lnTo>
                    <a:pt x="17461" y="3114"/>
                  </a:lnTo>
                  <a:lnTo>
                    <a:pt x="17568" y="3221"/>
                  </a:lnTo>
                  <a:cubicBezTo>
                    <a:pt x="17683" y="2998"/>
                    <a:pt x="17906" y="2776"/>
                    <a:pt x="18128" y="2447"/>
                  </a:cubicBezTo>
                  <a:cubicBezTo>
                    <a:pt x="18235" y="2225"/>
                    <a:pt x="18351" y="1887"/>
                    <a:pt x="18235" y="1557"/>
                  </a:cubicBezTo>
                  <a:cubicBezTo>
                    <a:pt x="18128" y="1219"/>
                    <a:pt x="17906" y="997"/>
                    <a:pt x="17906" y="775"/>
                  </a:cubicBezTo>
                  <a:cubicBezTo>
                    <a:pt x="18013" y="668"/>
                    <a:pt x="18013" y="552"/>
                    <a:pt x="18128" y="446"/>
                  </a:cubicBezTo>
                  <a:cubicBezTo>
                    <a:pt x="18128" y="223"/>
                    <a:pt x="18235" y="108"/>
                    <a:pt x="18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2"/>
          <p:cNvSpPr/>
          <p:nvPr/>
        </p:nvSpPr>
        <p:spPr>
          <a:xfrm>
            <a:off x="7852963" y="203975"/>
            <a:ext cx="1246945" cy="469660"/>
          </a:xfrm>
          <a:custGeom>
            <a:avLst/>
            <a:gdLst/>
            <a:ahLst/>
            <a:cxnLst/>
            <a:rect l="l" t="t" r="r" b="b"/>
            <a:pathLst>
              <a:path w="24333" h="9165" extrusionOk="0">
                <a:moveTo>
                  <a:pt x="305" y="1"/>
                </a:moveTo>
                <a:cubicBezTo>
                  <a:pt x="1" y="1"/>
                  <a:pt x="83" y="173"/>
                  <a:pt x="83" y="173"/>
                </a:cubicBezTo>
                <a:cubicBezTo>
                  <a:pt x="83" y="173"/>
                  <a:pt x="901" y="314"/>
                  <a:pt x="1315" y="1535"/>
                </a:cubicBezTo>
                <a:cubicBezTo>
                  <a:pt x="1860" y="2766"/>
                  <a:pt x="1718" y="3715"/>
                  <a:pt x="1718" y="3715"/>
                </a:cubicBezTo>
                <a:cubicBezTo>
                  <a:pt x="1718" y="3715"/>
                  <a:pt x="2808" y="4129"/>
                  <a:pt x="3353" y="4946"/>
                </a:cubicBezTo>
                <a:cubicBezTo>
                  <a:pt x="3898" y="5764"/>
                  <a:pt x="4170" y="6853"/>
                  <a:pt x="4170" y="6853"/>
                </a:cubicBezTo>
                <a:cubicBezTo>
                  <a:pt x="4170" y="6853"/>
                  <a:pt x="5533" y="6853"/>
                  <a:pt x="6492" y="7398"/>
                </a:cubicBezTo>
                <a:cubicBezTo>
                  <a:pt x="7309" y="8074"/>
                  <a:pt x="7712" y="8619"/>
                  <a:pt x="7712" y="8619"/>
                </a:cubicBezTo>
                <a:lnTo>
                  <a:pt x="9216" y="8347"/>
                </a:lnTo>
                <a:cubicBezTo>
                  <a:pt x="9489" y="8892"/>
                  <a:pt x="10034" y="9164"/>
                  <a:pt x="10709" y="9164"/>
                </a:cubicBezTo>
                <a:cubicBezTo>
                  <a:pt x="11527" y="9164"/>
                  <a:pt x="12072" y="8761"/>
                  <a:pt x="12344" y="8216"/>
                </a:cubicBezTo>
                <a:cubicBezTo>
                  <a:pt x="13303" y="8216"/>
                  <a:pt x="14666" y="8216"/>
                  <a:pt x="15756" y="7943"/>
                </a:cubicBezTo>
                <a:cubicBezTo>
                  <a:pt x="17794" y="7398"/>
                  <a:pt x="19701" y="6984"/>
                  <a:pt x="19701" y="6984"/>
                </a:cubicBezTo>
                <a:cubicBezTo>
                  <a:pt x="19701" y="6984"/>
                  <a:pt x="19973" y="6581"/>
                  <a:pt x="20518" y="5894"/>
                </a:cubicBezTo>
                <a:cubicBezTo>
                  <a:pt x="21063" y="5219"/>
                  <a:pt x="22153" y="4946"/>
                  <a:pt x="22153" y="4946"/>
                </a:cubicBezTo>
                <a:cubicBezTo>
                  <a:pt x="22153" y="4946"/>
                  <a:pt x="22153" y="4532"/>
                  <a:pt x="22295" y="3856"/>
                </a:cubicBezTo>
                <a:cubicBezTo>
                  <a:pt x="22426" y="3170"/>
                  <a:pt x="24333" y="1949"/>
                  <a:pt x="24333" y="1949"/>
                </a:cubicBezTo>
                <a:lnTo>
                  <a:pt x="24333" y="1949"/>
                </a:lnTo>
                <a:lnTo>
                  <a:pt x="21477" y="2766"/>
                </a:lnTo>
                <a:cubicBezTo>
                  <a:pt x="19570" y="3170"/>
                  <a:pt x="15483" y="5764"/>
                  <a:pt x="15483" y="5764"/>
                </a:cubicBezTo>
                <a:cubicBezTo>
                  <a:pt x="15483" y="5764"/>
                  <a:pt x="14666" y="6581"/>
                  <a:pt x="13303" y="6984"/>
                </a:cubicBezTo>
                <a:cubicBezTo>
                  <a:pt x="12758" y="7126"/>
                  <a:pt x="12344" y="7126"/>
                  <a:pt x="12072" y="7126"/>
                </a:cubicBezTo>
                <a:cubicBezTo>
                  <a:pt x="12072" y="6984"/>
                  <a:pt x="11941" y="6984"/>
                  <a:pt x="11941" y="6853"/>
                </a:cubicBezTo>
                <a:lnTo>
                  <a:pt x="11941" y="5894"/>
                </a:lnTo>
                <a:cubicBezTo>
                  <a:pt x="11669" y="6036"/>
                  <a:pt x="11396" y="6309"/>
                  <a:pt x="11124" y="6581"/>
                </a:cubicBezTo>
                <a:lnTo>
                  <a:pt x="10306" y="6581"/>
                </a:lnTo>
                <a:cubicBezTo>
                  <a:pt x="10034" y="6309"/>
                  <a:pt x="9620" y="6036"/>
                  <a:pt x="9347" y="5894"/>
                </a:cubicBezTo>
                <a:lnTo>
                  <a:pt x="9347" y="5894"/>
                </a:lnTo>
                <a:cubicBezTo>
                  <a:pt x="9489" y="6167"/>
                  <a:pt x="9489" y="6581"/>
                  <a:pt x="9489" y="6984"/>
                </a:cubicBezTo>
                <a:cubicBezTo>
                  <a:pt x="9347" y="7126"/>
                  <a:pt x="9347" y="7257"/>
                  <a:pt x="9216" y="7398"/>
                </a:cubicBezTo>
                <a:cubicBezTo>
                  <a:pt x="8671" y="7257"/>
                  <a:pt x="6895" y="6581"/>
                  <a:pt x="6078" y="5349"/>
                </a:cubicBezTo>
                <a:lnTo>
                  <a:pt x="5129" y="3856"/>
                </a:lnTo>
                <a:cubicBezTo>
                  <a:pt x="5129" y="3856"/>
                  <a:pt x="4312" y="3170"/>
                  <a:pt x="3898" y="2352"/>
                </a:cubicBezTo>
                <a:cubicBezTo>
                  <a:pt x="3353" y="1677"/>
                  <a:pt x="1446" y="42"/>
                  <a:pt x="628" y="42"/>
                </a:cubicBezTo>
                <a:cubicBezTo>
                  <a:pt x="489" y="13"/>
                  <a:pt x="384" y="1"/>
                  <a:pt x="3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15850" y="52346"/>
            <a:ext cx="805896" cy="379377"/>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24"/>
        <p:cNvGrpSpPr/>
        <p:nvPr/>
      </p:nvGrpSpPr>
      <p:grpSpPr>
        <a:xfrm>
          <a:off x="0" y="0"/>
          <a:ext cx="0" cy="0"/>
          <a:chOff x="0" y="0"/>
          <a:chExt cx="0" cy="0"/>
        </a:xfrm>
      </p:grpSpPr>
      <p:sp>
        <p:nvSpPr>
          <p:cNvPr id="1025" name="Google Shape;1025;p18"/>
          <p:cNvSpPr txBox="1">
            <a:spLocks noGrp="1"/>
          </p:cNvSpPr>
          <p:nvPr>
            <p:ph type="subTitle" idx="1"/>
          </p:nvPr>
        </p:nvSpPr>
        <p:spPr>
          <a:xfrm>
            <a:off x="948475" y="2984453"/>
            <a:ext cx="2172600" cy="8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18"/>
          <p:cNvSpPr txBox="1">
            <a:spLocks noGrp="1"/>
          </p:cNvSpPr>
          <p:nvPr>
            <p:ph type="subTitle" idx="2"/>
          </p:nvPr>
        </p:nvSpPr>
        <p:spPr>
          <a:xfrm>
            <a:off x="3485701" y="2983125"/>
            <a:ext cx="2172600" cy="8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7" name="Google Shape;1027;p18"/>
          <p:cNvSpPr txBox="1">
            <a:spLocks noGrp="1"/>
          </p:cNvSpPr>
          <p:nvPr>
            <p:ph type="subTitle" idx="3"/>
          </p:nvPr>
        </p:nvSpPr>
        <p:spPr>
          <a:xfrm>
            <a:off x="6022928" y="2984453"/>
            <a:ext cx="2172600" cy="8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18"/>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29" name="Google Shape;1029;p18"/>
          <p:cNvSpPr txBox="1">
            <a:spLocks noGrp="1"/>
          </p:cNvSpPr>
          <p:nvPr>
            <p:ph type="subTitle" idx="4"/>
          </p:nvPr>
        </p:nvSpPr>
        <p:spPr>
          <a:xfrm>
            <a:off x="948475" y="2612400"/>
            <a:ext cx="21726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latin typeface="Aclonica"/>
                <a:ea typeface="Aclonica"/>
                <a:cs typeface="Aclonica"/>
                <a:sym typeface="Acloni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30" name="Google Shape;1030;p18"/>
          <p:cNvSpPr txBox="1">
            <a:spLocks noGrp="1"/>
          </p:cNvSpPr>
          <p:nvPr>
            <p:ph type="subTitle" idx="5"/>
          </p:nvPr>
        </p:nvSpPr>
        <p:spPr>
          <a:xfrm>
            <a:off x="6022934" y="2612400"/>
            <a:ext cx="21726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latin typeface="Aclonica"/>
                <a:ea typeface="Aclonica"/>
                <a:cs typeface="Aclonica"/>
                <a:sym typeface="Acloni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31" name="Google Shape;1031;p18"/>
          <p:cNvSpPr txBox="1">
            <a:spLocks noGrp="1"/>
          </p:cNvSpPr>
          <p:nvPr>
            <p:ph type="subTitle" idx="6"/>
          </p:nvPr>
        </p:nvSpPr>
        <p:spPr>
          <a:xfrm>
            <a:off x="3485567" y="2612400"/>
            <a:ext cx="21726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latin typeface="Aclonica"/>
                <a:ea typeface="Aclonica"/>
                <a:cs typeface="Aclonica"/>
                <a:sym typeface="Acloni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32" name="Google Shape;1032;p18"/>
          <p:cNvSpPr/>
          <p:nvPr/>
        </p:nvSpPr>
        <p:spPr>
          <a:xfrm>
            <a:off x="-434500" y="1187550"/>
            <a:ext cx="1175246" cy="3849734"/>
          </a:xfrm>
          <a:custGeom>
            <a:avLst/>
            <a:gdLst/>
            <a:ahLst/>
            <a:cxnLst/>
            <a:rect l="l" t="t" r="r" b="b"/>
            <a:pathLst>
              <a:path w="29738" h="89774" extrusionOk="0">
                <a:moveTo>
                  <a:pt x="16552" y="0"/>
                </a:moveTo>
                <a:cubicBezTo>
                  <a:pt x="16552" y="842"/>
                  <a:pt x="16552" y="1818"/>
                  <a:pt x="16698" y="2660"/>
                </a:cubicBezTo>
                <a:cubicBezTo>
                  <a:pt x="16698" y="3647"/>
                  <a:pt x="16979" y="4624"/>
                  <a:pt x="16979" y="5611"/>
                </a:cubicBezTo>
                <a:cubicBezTo>
                  <a:pt x="16833" y="6172"/>
                  <a:pt x="16833" y="6733"/>
                  <a:pt x="16698" y="7429"/>
                </a:cubicBezTo>
                <a:lnTo>
                  <a:pt x="16698" y="8832"/>
                </a:lnTo>
                <a:cubicBezTo>
                  <a:pt x="16552" y="9258"/>
                  <a:pt x="16552" y="9819"/>
                  <a:pt x="16418" y="10235"/>
                </a:cubicBezTo>
                <a:cubicBezTo>
                  <a:pt x="16418" y="10235"/>
                  <a:pt x="16418" y="10380"/>
                  <a:pt x="16272" y="10380"/>
                </a:cubicBezTo>
                <a:cubicBezTo>
                  <a:pt x="16137" y="10796"/>
                  <a:pt x="16137" y="11076"/>
                  <a:pt x="16137" y="11503"/>
                </a:cubicBezTo>
                <a:cubicBezTo>
                  <a:pt x="16272" y="11918"/>
                  <a:pt x="16418" y="12198"/>
                  <a:pt x="16418" y="12625"/>
                </a:cubicBezTo>
                <a:cubicBezTo>
                  <a:pt x="16552" y="13040"/>
                  <a:pt x="16418" y="13466"/>
                  <a:pt x="16272" y="13747"/>
                </a:cubicBezTo>
                <a:cubicBezTo>
                  <a:pt x="16137" y="15004"/>
                  <a:pt x="16272" y="16552"/>
                  <a:pt x="15576" y="17529"/>
                </a:cubicBezTo>
                <a:cubicBezTo>
                  <a:pt x="14588" y="16406"/>
                  <a:pt x="14027" y="15150"/>
                  <a:pt x="13612" y="13601"/>
                </a:cubicBezTo>
                <a:cubicBezTo>
                  <a:pt x="13612" y="13321"/>
                  <a:pt x="13466" y="13186"/>
                  <a:pt x="13466" y="12905"/>
                </a:cubicBezTo>
                <a:lnTo>
                  <a:pt x="13893" y="11637"/>
                </a:lnTo>
                <a:cubicBezTo>
                  <a:pt x="14308" y="10661"/>
                  <a:pt x="14308" y="9539"/>
                  <a:pt x="14027" y="8551"/>
                </a:cubicBezTo>
                <a:cubicBezTo>
                  <a:pt x="13893" y="8551"/>
                  <a:pt x="13747" y="8697"/>
                  <a:pt x="13747" y="8978"/>
                </a:cubicBezTo>
                <a:cubicBezTo>
                  <a:pt x="13612" y="9258"/>
                  <a:pt x="13747" y="9393"/>
                  <a:pt x="13612" y="9673"/>
                </a:cubicBezTo>
                <a:cubicBezTo>
                  <a:pt x="13612" y="9954"/>
                  <a:pt x="13466" y="10100"/>
                  <a:pt x="13332" y="10380"/>
                </a:cubicBezTo>
                <a:cubicBezTo>
                  <a:pt x="13051" y="10796"/>
                  <a:pt x="12905" y="11503"/>
                  <a:pt x="12771" y="12198"/>
                </a:cubicBezTo>
                <a:cubicBezTo>
                  <a:pt x="12490" y="11918"/>
                  <a:pt x="12344" y="11637"/>
                  <a:pt x="12064" y="11357"/>
                </a:cubicBezTo>
                <a:cubicBezTo>
                  <a:pt x="12064" y="11357"/>
                  <a:pt x="11929" y="11222"/>
                  <a:pt x="11929" y="11076"/>
                </a:cubicBezTo>
                <a:cubicBezTo>
                  <a:pt x="11783" y="10942"/>
                  <a:pt x="11783" y="10661"/>
                  <a:pt x="11783" y="10380"/>
                </a:cubicBezTo>
                <a:cubicBezTo>
                  <a:pt x="11503" y="10100"/>
                  <a:pt x="11368" y="9819"/>
                  <a:pt x="11222" y="9393"/>
                </a:cubicBezTo>
                <a:cubicBezTo>
                  <a:pt x="11222" y="9258"/>
                  <a:pt x="11222" y="8978"/>
                  <a:pt x="11087" y="8832"/>
                </a:cubicBezTo>
                <a:lnTo>
                  <a:pt x="10807" y="8551"/>
                </a:lnTo>
                <a:cubicBezTo>
                  <a:pt x="10661" y="8551"/>
                  <a:pt x="10526" y="8417"/>
                  <a:pt x="10380" y="8417"/>
                </a:cubicBezTo>
                <a:cubicBezTo>
                  <a:pt x="10246" y="8271"/>
                  <a:pt x="10100" y="8136"/>
                  <a:pt x="9965" y="8136"/>
                </a:cubicBezTo>
                <a:cubicBezTo>
                  <a:pt x="10100" y="8697"/>
                  <a:pt x="10100" y="9258"/>
                  <a:pt x="10246" y="9673"/>
                </a:cubicBezTo>
                <a:cubicBezTo>
                  <a:pt x="10380" y="10235"/>
                  <a:pt x="10661" y="10661"/>
                  <a:pt x="10941" y="11222"/>
                </a:cubicBezTo>
                <a:cubicBezTo>
                  <a:pt x="10941" y="11503"/>
                  <a:pt x="11087" y="11783"/>
                  <a:pt x="11222" y="12064"/>
                </a:cubicBezTo>
                <a:cubicBezTo>
                  <a:pt x="11503" y="12344"/>
                  <a:pt x="11648" y="12625"/>
                  <a:pt x="11783" y="12905"/>
                </a:cubicBezTo>
                <a:cubicBezTo>
                  <a:pt x="12490" y="14027"/>
                  <a:pt x="12905" y="15430"/>
                  <a:pt x="13186" y="16833"/>
                </a:cubicBezTo>
                <a:cubicBezTo>
                  <a:pt x="13332" y="17248"/>
                  <a:pt x="13332" y="17675"/>
                  <a:pt x="13612" y="18090"/>
                </a:cubicBezTo>
                <a:cubicBezTo>
                  <a:pt x="13747" y="18516"/>
                  <a:pt x="14027" y="18931"/>
                  <a:pt x="14173" y="19358"/>
                </a:cubicBezTo>
                <a:cubicBezTo>
                  <a:pt x="14308" y="19773"/>
                  <a:pt x="14454" y="20334"/>
                  <a:pt x="14588" y="20761"/>
                </a:cubicBezTo>
                <a:cubicBezTo>
                  <a:pt x="14734" y="21737"/>
                  <a:pt x="15295" y="22578"/>
                  <a:pt x="15711" y="23566"/>
                </a:cubicBezTo>
                <a:cubicBezTo>
                  <a:pt x="16418" y="25249"/>
                  <a:pt x="16272" y="27213"/>
                  <a:pt x="15991" y="29177"/>
                </a:cubicBezTo>
                <a:cubicBezTo>
                  <a:pt x="15857" y="30153"/>
                  <a:pt x="15857" y="30995"/>
                  <a:pt x="15576" y="31982"/>
                </a:cubicBezTo>
                <a:cubicBezTo>
                  <a:pt x="15150" y="30995"/>
                  <a:pt x="14173" y="30434"/>
                  <a:pt x="13893" y="29311"/>
                </a:cubicBezTo>
                <a:cubicBezTo>
                  <a:pt x="13893" y="29177"/>
                  <a:pt x="13893" y="28896"/>
                  <a:pt x="13747" y="28750"/>
                </a:cubicBezTo>
                <a:cubicBezTo>
                  <a:pt x="13747" y="28616"/>
                  <a:pt x="13612" y="28616"/>
                  <a:pt x="13466" y="28470"/>
                </a:cubicBezTo>
                <a:lnTo>
                  <a:pt x="12625" y="28055"/>
                </a:lnTo>
                <a:lnTo>
                  <a:pt x="12625" y="28055"/>
                </a:lnTo>
                <a:cubicBezTo>
                  <a:pt x="12490" y="28335"/>
                  <a:pt x="12625" y="28616"/>
                  <a:pt x="12771" y="28750"/>
                </a:cubicBezTo>
                <a:cubicBezTo>
                  <a:pt x="12905" y="29031"/>
                  <a:pt x="13051" y="29177"/>
                  <a:pt x="13186" y="29311"/>
                </a:cubicBezTo>
                <a:cubicBezTo>
                  <a:pt x="13612" y="30018"/>
                  <a:pt x="13612" y="30995"/>
                  <a:pt x="14027" y="31702"/>
                </a:cubicBezTo>
                <a:cubicBezTo>
                  <a:pt x="14173" y="32117"/>
                  <a:pt x="14308" y="32263"/>
                  <a:pt x="14454" y="32543"/>
                </a:cubicBezTo>
                <a:cubicBezTo>
                  <a:pt x="15015" y="33665"/>
                  <a:pt x="15015" y="35068"/>
                  <a:pt x="15430" y="36190"/>
                </a:cubicBezTo>
                <a:lnTo>
                  <a:pt x="15857" y="37447"/>
                </a:lnTo>
                <a:cubicBezTo>
                  <a:pt x="15991" y="38008"/>
                  <a:pt x="15991" y="38569"/>
                  <a:pt x="15991" y="39276"/>
                </a:cubicBezTo>
                <a:cubicBezTo>
                  <a:pt x="15991" y="40253"/>
                  <a:pt x="15991" y="41375"/>
                  <a:pt x="15857" y="42497"/>
                </a:cubicBezTo>
                <a:cubicBezTo>
                  <a:pt x="15857" y="43339"/>
                  <a:pt x="15576" y="44046"/>
                  <a:pt x="15430" y="44887"/>
                </a:cubicBezTo>
                <a:cubicBezTo>
                  <a:pt x="15295" y="46425"/>
                  <a:pt x="15015" y="47827"/>
                  <a:pt x="14869" y="49230"/>
                </a:cubicBezTo>
                <a:cubicBezTo>
                  <a:pt x="14734" y="50633"/>
                  <a:pt x="14869" y="52181"/>
                  <a:pt x="14588" y="53584"/>
                </a:cubicBezTo>
                <a:cubicBezTo>
                  <a:pt x="14308" y="55682"/>
                  <a:pt x="14173" y="57792"/>
                  <a:pt x="14308" y="59891"/>
                </a:cubicBezTo>
                <a:cubicBezTo>
                  <a:pt x="14308" y="60452"/>
                  <a:pt x="14173" y="61013"/>
                  <a:pt x="13893" y="61293"/>
                </a:cubicBezTo>
                <a:cubicBezTo>
                  <a:pt x="13747" y="60878"/>
                  <a:pt x="13466" y="60598"/>
                  <a:pt x="13466" y="60036"/>
                </a:cubicBezTo>
                <a:cubicBezTo>
                  <a:pt x="13466" y="59891"/>
                  <a:pt x="13466" y="59756"/>
                  <a:pt x="13332" y="59610"/>
                </a:cubicBezTo>
                <a:cubicBezTo>
                  <a:pt x="13332" y="59404"/>
                  <a:pt x="13253" y="59277"/>
                  <a:pt x="13158" y="59277"/>
                </a:cubicBezTo>
                <a:cubicBezTo>
                  <a:pt x="13124" y="59277"/>
                  <a:pt x="13087" y="59294"/>
                  <a:pt x="13051" y="59329"/>
                </a:cubicBezTo>
                <a:lnTo>
                  <a:pt x="13051" y="59475"/>
                </a:lnTo>
                <a:cubicBezTo>
                  <a:pt x="12905" y="59891"/>
                  <a:pt x="12905" y="60452"/>
                  <a:pt x="13051" y="60878"/>
                </a:cubicBezTo>
                <a:cubicBezTo>
                  <a:pt x="13051" y="61013"/>
                  <a:pt x="13186" y="61159"/>
                  <a:pt x="13186" y="61439"/>
                </a:cubicBezTo>
                <a:lnTo>
                  <a:pt x="13186" y="61854"/>
                </a:lnTo>
                <a:cubicBezTo>
                  <a:pt x="13186" y="62561"/>
                  <a:pt x="13186" y="63122"/>
                  <a:pt x="13332" y="63818"/>
                </a:cubicBezTo>
                <a:cubicBezTo>
                  <a:pt x="13332" y="64379"/>
                  <a:pt x="13466" y="65086"/>
                  <a:pt x="13186" y="65647"/>
                </a:cubicBezTo>
                <a:lnTo>
                  <a:pt x="12771" y="64806"/>
                </a:lnTo>
                <a:cubicBezTo>
                  <a:pt x="12490" y="64099"/>
                  <a:pt x="12209" y="63403"/>
                  <a:pt x="12064" y="62696"/>
                </a:cubicBezTo>
                <a:cubicBezTo>
                  <a:pt x="11783" y="61854"/>
                  <a:pt x="11783" y="61159"/>
                  <a:pt x="11368" y="60452"/>
                </a:cubicBezTo>
                <a:cubicBezTo>
                  <a:pt x="11222" y="60317"/>
                  <a:pt x="11087" y="60036"/>
                  <a:pt x="11087" y="59756"/>
                </a:cubicBezTo>
                <a:cubicBezTo>
                  <a:pt x="10941" y="59475"/>
                  <a:pt x="10941" y="59049"/>
                  <a:pt x="10941" y="58768"/>
                </a:cubicBezTo>
                <a:cubicBezTo>
                  <a:pt x="10941" y="58488"/>
                  <a:pt x="10807" y="58073"/>
                  <a:pt x="10661" y="57792"/>
                </a:cubicBezTo>
                <a:cubicBezTo>
                  <a:pt x="10246" y="56670"/>
                  <a:pt x="9819" y="55402"/>
                  <a:pt x="9404" y="54145"/>
                </a:cubicBezTo>
                <a:cubicBezTo>
                  <a:pt x="8978" y="53023"/>
                  <a:pt x="9404" y="52035"/>
                  <a:pt x="9258" y="50913"/>
                </a:cubicBezTo>
                <a:lnTo>
                  <a:pt x="8843" y="49656"/>
                </a:lnTo>
                <a:lnTo>
                  <a:pt x="8697" y="49656"/>
                </a:lnTo>
                <a:cubicBezTo>
                  <a:pt x="8697" y="50352"/>
                  <a:pt x="8697" y="51059"/>
                  <a:pt x="8562" y="51755"/>
                </a:cubicBezTo>
                <a:cubicBezTo>
                  <a:pt x="8282" y="51340"/>
                  <a:pt x="8136" y="50779"/>
                  <a:pt x="8001" y="50217"/>
                </a:cubicBezTo>
                <a:cubicBezTo>
                  <a:pt x="7721" y="48669"/>
                  <a:pt x="7721" y="47131"/>
                  <a:pt x="7855" y="45583"/>
                </a:cubicBezTo>
                <a:cubicBezTo>
                  <a:pt x="7855" y="44887"/>
                  <a:pt x="8001" y="44326"/>
                  <a:pt x="8136" y="43765"/>
                </a:cubicBezTo>
                <a:cubicBezTo>
                  <a:pt x="8282" y="43204"/>
                  <a:pt x="8562" y="42643"/>
                  <a:pt x="8978" y="42497"/>
                </a:cubicBezTo>
                <a:cubicBezTo>
                  <a:pt x="9258" y="42362"/>
                  <a:pt x="9404" y="42362"/>
                  <a:pt x="9539" y="42216"/>
                </a:cubicBezTo>
                <a:cubicBezTo>
                  <a:pt x="9819" y="41936"/>
                  <a:pt x="10100" y="41375"/>
                  <a:pt x="10380" y="41240"/>
                </a:cubicBezTo>
                <a:lnTo>
                  <a:pt x="10380" y="40814"/>
                </a:lnTo>
                <a:cubicBezTo>
                  <a:pt x="10246" y="40814"/>
                  <a:pt x="9965" y="40814"/>
                  <a:pt x="9819" y="40960"/>
                </a:cubicBezTo>
                <a:cubicBezTo>
                  <a:pt x="9685" y="41094"/>
                  <a:pt x="9539" y="41240"/>
                  <a:pt x="9404" y="41240"/>
                </a:cubicBezTo>
                <a:cubicBezTo>
                  <a:pt x="8978" y="41655"/>
                  <a:pt x="8562" y="41801"/>
                  <a:pt x="8136" y="41936"/>
                </a:cubicBezTo>
                <a:lnTo>
                  <a:pt x="8001" y="41936"/>
                </a:lnTo>
                <a:cubicBezTo>
                  <a:pt x="7855" y="41801"/>
                  <a:pt x="7855" y="41655"/>
                  <a:pt x="7855" y="41375"/>
                </a:cubicBezTo>
                <a:cubicBezTo>
                  <a:pt x="7855" y="40679"/>
                  <a:pt x="7855" y="39837"/>
                  <a:pt x="7575" y="39276"/>
                </a:cubicBezTo>
                <a:cubicBezTo>
                  <a:pt x="7294" y="38569"/>
                  <a:pt x="6733" y="38008"/>
                  <a:pt x="6879" y="37167"/>
                </a:cubicBezTo>
                <a:lnTo>
                  <a:pt x="6879" y="37167"/>
                </a:lnTo>
                <a:cubicBezTo>
                  <a:pt x="6599" y="37313"/>
                  <a:pt x="6599" y="37728"/>
                  <a:pt x="6599" y="38154"/>
                </a:cubicBezTo>
                <a:cubicBezTo>
                  <a:pt x="6879" y="39276"/>
                  <a:pt x="7160" y="40679"/>
                  <a:pt x="7014" y="41936"/>
                </a:cubicBezTo>
                <a:cubicBezTo>
                  <a:pt x="7014" y="43058"/>
                  <a:pt x="6599" y="44046"/>
                  <a:pt x="6599" y="45168"/>
                </a:cubicBezTo>
                <a:cubicBezTo>
                  <a:pt x="6599" y="46009"/>
                  <a:pt x="6733" y="46986"/>
                  <a:pt x="6453" y="47693"/>
                </a:cubicBezTo>
                <a:cubicBezTo>
                  <a:pt x="5757" y="46851"/>
                  <a:pt x="5196" y="45729"/>
                  <a:pt x="4635" y="44887"/>
                </a:cubicBezTo>
                <a:cubicBezTo>
                  <a:pt x="4074" y="43900"/>
                  <a:pt x="4208" y="42497"/>
                  <a:pt x="4354" y="41375"/>
                </a:cubicBezTo>
                <a:lnTo>
                  <a:pt x="4354" y="41375"/>
                </a:lnTo>
                <a:cubicBezTo>
                  <a:pt x="4074" y="41655"/>
                  <a:pt x="3793" y="42216"/>
                  <a:pt x="3647" y="42777"/>
                </a:cubicBezTo>
                <a:cubicBezTo>
                  <a:pt x="3513" y="43339"/>
                  <a:pt x="3647" y="43900"/>
                  <a:pt x="3647" y="44461"/>
                </a:cubicBezTo>
                <a:cubicBezTo>
                  <a:pt x="3086" y="43619"/>
                  <a:pt x="2671" y="42643"/>
                  <a:pt x="1964" y="42216"/>
                </a:cubicBezTo>
                <a:cubicBezTo>
                  <a:pt x="1684" y="42082"/>
                  <a:pt x="1403" y="42082"/>
                  <a:pt x="1268" y="41936"/>
                </a:cubicBezTo>
                <a:cubicBezTo>
                  <a:pt x="1122" y="41801"/>
                  <a:pt x="1122" y="41655"/>
                  <a:pt x="988" y="41521"/>
                </a:cubicBezTo>
                <a:cubicBezTo>
                  <a:pt x="707" y="41094"/>
                  <a:pt x="146" y="40960"/>
                  <a:pt x="0" y="40253"/>
                </a:cubicBezTo>
                <a:lnTo>
                  <a:pt x="0" y="40253"/>
                </a:lnTo>
                <a:cubicBezTo>
                  <a:pt x="146" y="40960"/>
                  <a:pt x="427" y="41655"/>
                  <a:pt x="842" y="42082"/>
                </a:cubicBezTo>
                <a:cubicBezTo>
                  <a:pt x="988" y="42362"/>
                  <a:pt x="1122" y="42497"/>
                  <a:pt x="1268" y="42643"/>
                </a:cubicBezTo>
                <a:cubicBezTo>
                  <a:pt x="1268" y="42923"/>
                  <a:pt x="1403" y="43204"/>
                  <a:pt x="1549" y="43339"/>
                </a:cubicBezTo>
                <a:cubicBezTo>
                  <a:pt x="1684" y="43484"/>
                  <a:pt x="1829" y="43484"/>
                  <a:pt x="1964" y="43484"/>
                </a:cubicBezTo>
                <a:cubicBezTo>
                  <a:pt x="2245" y="43619"/>
                  <a:pt x="2390" y="43900"/>
                  <a:pt x="2525" y="44326"/>
                </a:cubicBezTo>
                <a:cubicBezTo>
                  <a:pt x="3793" y="46290"/>
                  <a:pt x="4769" y="48669"/>
                  <a:pt x="5757" y="50913"/>
                </a:cubicBezTo>
                <a:cubicBezTo>
                  <a:pt x="6172" y="51620"/>
                  <a:pt x="6453" y="52316"/>
                  <a:pt x="6599" y="53023"/>
                </a:cubicBezTo>
                <a:cubicBezTo>
                  <a:pt x="6733" y="53719"/>
                  <a:pt x="6733" y="54280"/>
                  <a:pt x="7014" y="54987"/>
                </a:cubicBezTo>
                <a:cubicBezTo>
                  <a:pt x="7160" y="55402"/>
                  <a:pt x="7575" y="55828"/>
                  <a:pt x="7294" y="56243"/>
                </a:cubicBezTo>
                <a:cubicBezTo>
                  <a:pt x="6976" y="56029"/>
                  <a:pt x="6652" y="55735"/>
                  <a:pt x="6331" y="55735"/>
                </a:cubicBezTo>
                <a:cubicBezTo>
                  <a:pt x="6233" y="55735"/>
                  <a:pt x="6135" y="55763"/>
                  <a:pt x="6038" y="55828"/>
                </a:cubicBezTo>
                <a:cubicBezTo>
                  <a:pt x="6318" y="56524"/>
                  <a:pt x="6733" y="57231"/>
                  <a:pt x="7294" y="57646"/>
                </a:cubicBezTo>
                <a:cubicBezTo>
                  <a:pt x="7440" y="57927"/>
                  <a:pt x="7721" y="58073"/>
                  <a:pt x="7855" y="58207"/>
                </a:cubicBezTo>
                <a:cubicBezTo>
                  <a:pt x="8562" y="59049"/>
                  <a:pt x="8697" y="60171"/>
                  <a:pt x="8978" y="61293"/>
                </a:cubicBezTo>
                <a:cubicBezTo>
                  <a:pt x="8978" y="61434"/>
                  <a:pt x="9374" y="63130"/>
                  <a:pt x="9272" y="63130"/>
                </a:cubicBezTo>
                <a:cubicBezTo>
                  <a:pt x="9268" y="63130"/>
                  <a:pt x="9263" y="63127"/>
                  <a:pt x="9258" y="63122"/>
                </a:cubicBezTo>
                <a:cubicBezTo>
                  <a:pt x="8697" y="62842"/>
                  <a:pt x="8136" y="62415"/>
                  <a:pt x="7721" y="61854"/>
                </a:cubicBezTo>
                <a:cubicBezTo>
                  <a:pt x="7294" y="61439"/>
                  <a:pt x="7014" y="61013"/>
                  <a:pt x="7160" y="60452"/>
                </a:cubicBezTo>
                <a:cubicBezTo>
                  <a:pt x="6879" y="60171"/>
                  <a:pt x="6599" y="60036"/>
                  <a:pt x="6318" y="60036"/>
                </a:cubicBezTo>
                <a:lnTo>
                  <a:pt x="6318" y="60598"/>
                </a:lnTo>
                <a:cubicBezTo>
                  <a:pt x="5476" y="60452"/>
                  <a:pt x="5050" y="59329"/>
                  <a:pt x="4489" y="58634"/>
                </a:cubicBezTo>
                <a:cubicBezTo>
                  <a:pt x="4354" y="58488"/>
                  <a:pt x="4074" y="58353"/>
                  <a:pt x="3928" y="58207"/>
                </a:cubicBezTo>
                <a:cubicBezTo>
                  <a:pt x="3793" y="57792"/>
                  <a:pt x="3647" y="57366"/>
                  <a:pt x="3513" y="56805"/>
                </a:cubicBezTo>
                <a:cubicBezTo>
                  <a:pt x="3367" y="56389"/>
                  <a:pt x="3086" y="55963"/>
                  <a:pt x="2671" y="55828"/>
                </a:cubicBezTo>
                <a:lnTo>
                  <a:pt x="2671" y="55828"/>
                </a:lnTo>
                <a:cubicBezTo>
                  <a:pt x="2806" y="56524"/>
                  <a:pt x="2806" y="57085"/>
                  <a:pt x="2952" y="57646"/>
                </a:cubicBezTo>
                <a:cubicBezTo>
                  <a:pt x="2952" y="58353"/>
                  <a:pt x="3086" y="58768"/>
                  <a:pt x="2671" y="59049"/>
                </a:cubicBezTo>
                <a:cubicBezTo>
                  <a:pt x="2525" y="59195"/>
                  <a:pt x="2671" y="59610"/>
                  <a:pt x="2806" y="59610"/>
                </a:cubicBezTo>
                <a:cubicBezTo>
                  <a:pt x="3086" y="59756"/>
                  <a:pt x="3232" y="59756"/>
                  <a:pt x="3513" y="59756"/>
                </a:cubicBezTo>
                <a:cubicBezTo>
                  <a:pt x="4074" y="59891"/>
                  <a:pt x="4354" y="60732"/>
                  <a:pt x="4769" y="61159"/>
                </a:cubicBezTo>
                <a:cubicBezTo>
                  <a:pt x="5050" y="61293"/>
                  <a:pt x="5196" y="61439"/>
                  <a:pt x="5476" y="61574"/>
                </a:cubicBezTo>
                <a:cubicBezTo>
                  <a:pt x="5757" y="61720"/>
                  <a:pt x="5892" y="62000"/>
                  <a:pt x="6038" y="62281"/>
                </a:cubicBezTo>
                <a:cubicBezTo>
                  <a:pt x="6599" y="62977"/>
                  <a:pt x="7014" y="63683"/>
                  <a:pt x="7440" y="64379"/>
                </a:cubicBezTo>
                <a:cubicBezTo>
                  <a:pt x="7855" y="64940"/>
                  <a:pt x="8136" y="65501"/>
                  <a:pt x="8562" y="66062"/>
                </a:cubicBezTo>
                <a:cubicBezTo>
                  <a:pt x="9819" y="68172"/>
                  <a:pt x="10526" y="70697"/>
                  <a:pt x="10807" y="73357"/>
                </a:cubicBezTo>
                <a:cubicBezTo>
                  <a:pt x="10941" y="73783"/>
                  <a:pt x="10941" y="74198"/>
                  <a:pt x="11087" y="74625"/>
                </a:cubicBezTo>
                <a:cubicBezTo>
                  <a:pt x="11368" y="74905"/>
                  <a:pt x="11503" y="75040"/>
                  <a:pt x="11648" y="75320"/>
                </a:cubicBezTo>
                <a:cubicBezTo>
                  <a:pt x="11783" y="75601"/>
                  <a:pt x="11783" y="75881"/>
                  <a:pt x="11783" y="76162"/>
                </a:cubicBezTo>
                <a:cubicBezTo>
                  <a:pt x="11929" y="77711"/>
                  <a:pt x="12209" y="79394"/>
                  <a:pt x="12344" y="80931"/>
                </a:cubicBezTo>
                <a:cubicBezTo>
                  <a:pt x="12771" y="83176"/>
                  <a:pt x="13051" y="85285"/>
                  <a:pt x="13332" y="87530"/>
                </a:cubicBezTo>
                <a:cubicBezTo>
                  <a:pt x="13466" y="88091"/>
                  <a:pt x="15576" y="88506"/>
                  <a:pt x="15991" y="88652"/>
                </a:cubicBezTo>
                <a:cubicBezTo>
                  <a:pt x="16979" y="89067"/>
                  <a:pt x="17955" y="89213"/>
                  <a:pt x="18797" y="89347"/>
                </a:cubicBezTo>
                <a:cubicBezTo>
                  <a:pt x="19638" y="89493"/>
                  <a:pt x="20345" y="89774"/>
                  <a:pt x="21041" y="89774"/>
                </a:cubicBezTo>
                <a:cubicBezTo>
                  <a:pt x="22028" y="89774"/>
                  <a:pt x="23005" y="89628"/>
                  <a:pt x="23992" y="89493"/>
                </a:cubicBezTo>
                <a:cubicBezTo>
                  <a:pt x="24127" y="87384"/>
                  <a:pt x="23712" y="85285"/>
                  <a:pt x="23566" y="83041"/>
                </a:cubicBezTo>
                <a:cubicBezTo>
                  <a:pt x="23431" y="81919"/>
                  <a:pt x="23431" y="80797"/>
                  <a:pt x="23431" y="79674"/>
                </a:cubicBezTo>
                <a:cubicBezTo>
                  <a:pt x="23285" y="77565"/>
                  <a:pt x="23151" y="75601"/>
                  <a:pt x="23151" y="73502"/>
                </a:cubicBezTo>
                <a:cubicBezTo>
                  <a:pt x="23005" y="72234"/>
                  <a:pt x="23005" y="70832"/>
                  <a:pt x="23151" y="69575"/>
                </a:cubicBezTo>
                <a:cubicBezTo>
                  <a:pt x="23285" y="66624"/>
                  <a:pt x="23992" y="63818"/>
                  <a:pt x="24127" y="60878"/>
                </a:cubicBezTo>
                <a:cubicBezTo>
                  <a:pt x="24273" y="59891"/>
                  <a:pt x="24273" y="58768"/>
                  <a:pt x="24969" y="58073"/>
                </a:cubicBezTo>
                <a:cubicBezTo>
                  <a:pt x="25249" y="57792"/>
                  <a:pt x="25676" y="57646"/>
                  <a:pt x="25956" y="57366"/>
                </a:cubicBezTo>
                <a:cubicBezTo>
                  <a:pt x="26371" y="57085"/>
                  <a:pt x="26517" y="56389"/>
                  <a:pt x="26237" y="56109"/>
                </a:cubicBezTo>
                <a:cubicBezTo>
                  <a:pt x="26156" y="56081"/>
                  <a:pt x="26071" y="56069"/>
                  <a:pt x="25983" y="56069"/>
                </a:cubicBezTo>
                <a:cubicBezTo>
                  <a:pt x="25608" y="56069"/>
                  <a:pt x="25196" y="56296"/>
                  <a:pt x="24969" y="56524"/>
                </a:cubicBezTo>
                <a:cubicBezTo>
                  <a:pt x="24770" y="56722"/>
                  <a:pt x="24572" y="56921"/>
                  <a:pt x="24373" y="56921"/>
                </a:cubicBezTo>
                <a:cubicBezTo>
                  <a:pt x="24291" y="56921"/>
                  <a:pt x="24209" y="56887"/>
                  <a:pt x="24127" y="56805"/>
                </a:cubicBezTo>
                <a:cubicBezTo>
                  <a:pt x="24553" y="54841"/>
                  <a:pt x="24553" y="52742"/>
                  <a:pt x="24407" y="50779"/>
                </a:cubicBezTo>
                <a:lnTo>
                  <a:pt x="24127" y="50779"/>
                </a:lnTo>
                <a:cubicBezTo>
                  <a:pt x="24127" y="51901"/>
                  <a:pt x="23566" y="52877"/>
                  <a:pt x="23431" y="53999"/>
                </a:cubicBezTo>
                <a:cubicBezTo>
                  <a:pt x="22724" y="56524"/>
                  <a:pt x="23285" y="59475"/>
                  <a:pt x="22590" y="62000"/>
                </a:cubicBezTo>
                <a:cubicBezTo>
                  <a:pt x="22444" y="62281"/>
                  <a:pt x="22309" y="62415"/>
                  <a:pt x="22163" y="62561"/>
                </a:cubicBezTo>
                <a:cubicBezTo>
                  <a:pt x="21883" y="62561"/>
                  <a:pt x="21748" y="62135"/>
                  <a:pt x="21748" y="61854"/>
                </a:cubicBezTo>
                <a:cubicBezTo>
                  <a:pt x="21041" y="57927"/>
                  <a:pt x="21187" y="53719"/>
                  <a:pt x="21187" y="49791"/>
                </a:cubicBezTo>
                <a:lnTo>
                  <a:pt x="21187" y="47973"/>
                </a:lnTo>
                <a:cubicBezTo>
                  <a:pt x="21467" y="47266"/>
                  <a:pt x="21748" y="46570"/>
                  <a:pt x="21883" y="45863"/>
                </a:cubicBezTo>
                <a:cubicBezTo>
                  <a:pt x="22028" y="45022"/>
                  <a:pt x="22028" y="43900"/>
                  <a:pt x="22444" y="43204"/>
                </a:cubicBezTo>
                <a:cubicBezTo>
                  <a:pt x="22590" y="42923"/>
                  <a:pt x="22870" y="42643"/>
                  <a:pt x="23151" y="42362"/>
                </a:cubicBezTo>
                <a:cubicBezTo>
                  <a:pt x="23285" y="42082"/>
                  <a:pt x="23566" y="41655"/>
                  <a:pt x="23431" y="41240"/>
                </a:cubicBezTo>
                <a:cubicBezTo>
                  <a:pt x="23431" y="41094"/>
                  <a:pt x="23285" y="40960"/>
                  <a:pt x="23151" y="40679"/>
                </a:cubicBezTo>
                <a:cubicBezTo>
                  <a:pt x="23005" y="40253"/>
                  <a:pt x="23005" y="39557"/>
                  <a:pt x="23285" y="39130"/>
                </a:cubicBezTo>
                <a:cubicBezTo>
                  <a:pt x="23566" y="38850"/>
                  <a:pt x="23846" y="38569"/>
                  <a:pt x="23566" y="38289"/>
                </a:cubicBezTo>
                <a:cubicBezTo>
                  <a:pt x="23550" y="38273"/>
                  <a:pt x="23530" y="38266"/>
                  <a:pt x="23505" y="38266"/>
                </a:cubicBezTo>
                <a:cubicBezTo>
                  <a:pt x="23073" y="38266"/>
                  <a:pt x="21306" y="40414"/>
                  <a:pt x="21041" y="40679"/>
                </a:cubicBezTo>
                <a:lnTo>
                  <a:pt x="20760" y="40679"/>
                </a:lnTo>
                <a:cubicBezTo>
                  <a:pt x="20480" y="39411"/>
                  <a:pt x="20480" y="38154"/>
                  <a:pt x="21322" y="37313"/>
                </a:cubicBezTo>
                <a:cubicBezTo>
                  <a:pt x="21467" y="37032"/>
                  <a:pt x="21748" y="36751"/>
                  <a:pt x="21883" y="36471"/>
                </a:cubicBezTo>
                <a:cubicBezTo>
                  <a:pt x="22028" y="36044"/>
                  <a:pt x="21883" y="35629"/>
                  <a:pt x="21883" y="35203"/>
                </a:cubicBezTo>
                <a:cubicBezTo>
                  <a:pt x="22028" y="34081"/>
                  <a:pt x="22724" y="33385"/>
                  <a:pt x="23005" y="32397"/>
                </a:cubicBezTo>
                <a:cubicBezTo>
                  <a:pt x="23431" y="31275"/>
                  <a:pt x="23712" y="30299"/>
                  <a:pt x="24273" y="29177"/>
                </a:cubicBezTo>
                <a:cubicBezTo>
                  <a:pt x="24407" y="28750"/>
                  <a:pt x="24688" y="28189"/>
                  <a:pt x="25114" y="27909"/>
                </a:cubicBezTo>
                <a:cubicBezTo>
                  <a:pt x="25249" y="27774"/>
                  <a:pt x="25395" y="27774"/>
                  <a:pt x="25530" y="27628"/>
                </a:cubicBezTo>
                <a:cubicBezTo>
                  <a:pt x="25676" y="27348"/>
                  <a:pt x="25676" y="27213"/>
                  <a:pt x="25676" y="26932"/>
                </a:cubicBezTo>
                <a:lnTo>
                  <a:pt x="24969" y="26932"/>
                </a:lnTo>
                <a:cubicBezTo>
                  <a:pt x="24969" y="26506"/>
                  <a:pt x="25249" y="26225"/>
                  <a:pt x="25530" y="25945"/>
                </a:cubicBezTo>
                <a:cubicBezTo>
                  <a:pt x="26091" y="25530"/>
                  <a:pt x="26371" y="24823"/>
                  <a:pt x="26652" y="24127"/>
                </a:cubicBezTo>
                <a:cubicBezTo>
                  <a:pt x="27213" y="22859"/>
                  <a:pt x="28055" y="21883"/>
                  <a:pt x="28896" y="20895"/>
                </a:cubicBezTo>
                <a:cubicBezTo>
                  <a:pt x="29323" y="20480"/>
                  <a:pt x="29457" y="19638"/>
                  <a:pt x="29738" y="19077"/>
                </a:cubicBezTo>
                <a:lnTo>
                  <a:pt x="29738" y="18931"/>
                </a:lnTo>
                <a:lnTo>
                  <a:pt x="29603" y="18931"/>
                </a:lnTo>
                <a:cubicBezTo>
                  <a:pt x="29603" y="18797"/>
                  <a:pt x="29323" y="18797"/>
                  <a:pt x="29177" y="18797"/>
                </a:cubicBezTo>
                <a:lnTo>
                  <a:pt x="28896" y="19212"/>
                </a:lnTo>
                <a:cubicBezTo>
                  <a:pt x="28762" y="19358"/>
                  <a:pt x="28481" y="19358"/>
                  <a:pt x="28335" y="19492"/>
                </a:cubicBezTo>
                <a:cubicBezTo>
                  <a:pt x="27920" y="19773"/>
                  <a:pt x="27639" y="20334"/>
                  <a:pt x="27359" y="20761"/>
                </a:cubicBezTo>
                <a:cubicBezTo>
                  <a:pt x="27078" y="21176"/>
                  <a:pt x="26932" y="21456"/>
                  <a:pt x="26652" y="21737"/>
                </a:cubicBezTo>
                <a:cubicBezTo>
                  <a:pt x="26371" y="22163"/>
                  <a:pt x="25956" y="22444"/>
                  <a:pt x="25530" y="22859"/>
                </a:cubicBezTo>
                <a:cubicBezTo>
                  <a:pt x="25395" y="23005"/>
                  <a:pt x="24834" y="24127"/>
                  <a:pt x="24688" y="24127"/>
                </a:cubicBezTo>
                <a:cubicBezTo>
                  <a:pt x="24407" y="24127"/>
                  <a:pt x="24127" y="23846"/>
                  <a:pt x="24127" y="23420"/>
                </a:cubicBezTo>
                <a:cubicBezTo>
                  <a:pt x="23992" y="23140"/>
                  <a:pt x="23992" y="22724"/>
                  <a:pt x="23992" y="22444"/>
                </a:cubicBezTo>
                <a:cubicBezTo>
                  <a:pt x="23992" y="21737"/>
                  <a:pt x="24127" y="21041"/>
                  <a:pt x="24127" y="20334"/>
                </a:cubicBezTo>
                <a:lnTo>
                  <a:pt x="24127" y="19638"/>
                </a:lnTo>
                <a:cubicBezTo>
                  <a:pt x="24407" y="18797"/>
                  <a:pt x="25530" y="18516"/>
                  <a:pt x="25810" y="17529"/>
                </a:cubicBezTo>
                <a:lnTo>
                  <a:pt x="25810" y="17248"/>
                </a:lnTo>
                <a:cubicBezTo>
                  <a:pt x="25676" y="17113"/>
                  <a:pt x="25530" y="17113"/>
                  <a:pt x="25395" y="17113"/>
                </a:cubicBezTo>
                <a:cubicBezTo>
                  <a:pt x="25249" y="17113"/>
                  <a:pt x="25114" y="17248"/>
                  <a:pt x="25114" y="17394"/>
                </a:cubicBezTo>
                <a:cubicBezTo>
                  <a:pt x="24834" y="17675"/>
                  <a:pt x="24688" y="17955"/>
                  <a:pt x="24407" y="18236"/>
                </a:cubicBezTo>
                <a:lnTo>
                  <a:pt x="24273" y="18370"/>
                </a:lnTo>
                <a:cubicBezTo>
                  <a:pt x="23992" y="18370"/>
                  <a:pt x="23992" y="18090"/>
                  <a:pt x="23992" y="17809"/>
                </a:cubicBezTo>
                <a:cubicBezTo>
                  <a:pt x="24127" y="16406"/>
                  <a:pt x="23431" y="15284"/>
                  <a:pt x="23566" y="13882"/>
                </a:cubicBezTo>
                <a:cubicBezTo>
                  <a:pt x="23566" y="13321"/>
                  <a:pt x="23712" y="12625"/>
                  <a:pt x="23712" y="12064"/>
                </a:cubicBezTo>
                <a:lnTo>
                  <a:pt x="23151" y="12064"/>
                </a:lnTo>
                <a:cubicBezTo>
                  <a:pt x="23005" y="12198"/>
                  <a:pt x="23005" y="12625"/>
                  <a:pt x="23005" y="12905"/>
                </a:cubicBezTo>
                <a:lnTo>
                  <a:pt x="23005" y="15284"/>
                </a:lnTo>
                <a:cubicBezTo>
                  <a:pt x="23005" y="16126"/>
                  <a:pt x="23151" y="16833"/>
                  <a:pt x="22870" y="17809"/>
                </a:cubicBezTo>
                <a:cubicBezTo>
                  <a:pt x="22870" y="17809"/>
                  <a:pt x="22724" y="17955"/>
                  <a:pt x="22724" y="18090"/>
                </a:cubicBezTo>
                <a:lnTo>
                  <a:pt x="22724" y="18651"/>
                </a:lnTo>
                <a:cubicBezTo>
                  <a:pt x="22590" y="19919"/>
                  <a:pt x="22444" y="21041"/>
                  <a:pt x="22444" y="22298"/>
                </a:cubicBezTo>
                <a:lnTo>
                  <a:pt x="22444" y="23981"/>
                </a:lnTo>
                <a:cubicBezTo>
                  <a:pt x="22444" y="24408"/>
                  <a:pt x="22590" y="24542"/>
                  <a:pt x="22444" y="24969"/>
                </a:cubicBezTo>
                <a:cubicBezTo>
                  <a:pt x="22444" y="25103"/>
                  <a:pt x="22444" y="25103"/>
                  <a:pt x="22309" y="25249"/>
                </a:cubicBezTo>
                <a:cubicBezTo>
                  <a:pt x="22163" y="25384"/>
                  <a:pt x="22028" y="25530"/>
                  <a:pt x="21883" y="25530"/>
                </a:cubicBezTo>
                <a:cubicBezTo>
                  <a:pt x="21883" y="26371"/>
                  <a:pt x="21883" y="27348"/>
                  <a:pt x="21602" y="28189"/>
                </a:cubicBezTo>
                <a:cubicBezTo>
                  <a:pt x="21602" y="28335"/>
                  <a:pt x="21467" y="28616"/>
                  <a:pt x="21467" y="28896"/>
                </a:cubicBezTo>
                <a:cubicBezTo>
                  <a:pt x="21322" y="29177"/>
                  <a:pt x="21467" y="29592"/>
                  <a:pt x="21322" y="29873"/>
                </a:cubicBezTo>
                <a:cubicBezTo>
                  <a:pt x="21322" y="30153"/>
                  <a:pt x="21187" y="30299"/>
                  <a:pt x="21041" y="30579"/>
                </a:cubicBezTo>
                <a:lnTo>
                  <a:pt x="20199" y="32263"/>
                </a:lnTo>
                <a:cubicBezTo>
                  <a:pt x="20065" y="32543"/>
                  <a:pt x="19784" y="32958"/>
                  <a:pt x="19638" y="33239"/>
                </a:cubicBezTo>
                <a:cubicBezTo>
                  <a:pt x="19638" y="33385"/>
                  <a:pt x="19504" y="33520"/>
                  <a:pt x="19358" y="33520"/>
                </a:cubicBezTo>
                <a:cubicBezTo>
                  <a:pt x="19285" y="33568"/>
                  <a:pt x="19219" y="33590"/>
                  <a:pt x="19158" y="33590"/>
                </a:cubicBezTo>
                <a:cubicBezTo>
                  <a:pt x="18517" y="33590"/>
                  <a:pt x="18529" y="31092"/>
                  <a:pt x="18662" y="30579"/>
                </a:cubicBezTo>
                <a:cubicBezTo>
                  <a:pt x="18797" y="29873"/>
                  <a:pt x="18797" y="29031"/>
                  <a:pt x="18662" y="28335"/>
                </a:cubicBezTo>
                <a:cubicBezTo>
                  <a:pt x="18662" y="27494"/>
                  <a:pt x="18516" y="26787"/>
                  <a:pt x="18662" y="25945"/>
                </a:cubicBezTo>
                <a:cubicBezTo>
                  <a:pt x="18662" y="24542"/>
                  <a:pt x="19223" y="23285"/>
                  <a:pt x="19223" y="21883"/>
                </a:cubicBezTo>
                <a:lnTo>
                  <a:pt x="19223" y="20480"/>
                </a:lnTo>
                <a:lnTo>
                  <a:pt x="19638" y="19638"/>
                </a:lnTo>
                <a:cubicBezTo>
                  <a:pt x="20065" y="18931"/>
                  <a:pt x="20065" y="17955"/>
                  <a:pt x="19784" y="17248"/>
                </a:cubicBezTo>
                <a:lnTo>
                  <a:pt x="19784" y="17248"/>
                </a:lnTo>
                <a:cubicBezTo>
                  <a:pt x="19638" y="17675"/>
                  <a:pt x="19504" y="18090"/>
                  <a:pt x="19223" y="18516"/>
                </a:cubicBezTo>
                <a:cubicBezTo>
                  <a:pt x="18943" y="19212"/>
                  <a:pt x="18662" y="19919"/>
                  <a:pt x="18516" y="20761"/>
                </a:cubicBezTo>
                <a:cubicBezTo>
                  <a:pt x="18516" y="21322"/>
                  <a:pt x="18516" y="21883"/>
                  <a:pt x="18236" y="22444"/>
                </a:cubicBezTo>
                <a:cubicBezTo>
                  <a:pt x="18236" y="22298"/>
                  <a:pt x="18236" y="22298"/>
                  <a:pt x="18101" y="22298"/>
                </a:cubicBezTo>
                <a:cubicBezTo>
                  <a:pt x="17955" y="21322"/>
                  <a:pt x="17674" y="20480"/>
                  <a:pt x="17820" y="19492"/>
                </a:cubicBezTo>
                <a:lnTo>
                  <a:pt x="18236" y="17809"/>
                </a:lnTo>
                <a:cubicBezTo>
                  <a:pt x="18236" y="17394"/>
                  <a:pt x="18236" y="16968"/>
                  <a:pt x="18381" y="16552"/>
                </a:cubicBezTo>
                <a:lnTo>
                  <a:pt x="18381" y="11076"/>
                </a:lnTo>
                <a:cubicBezTo>
                  <a:pt x="18516" y="9819"/>
                  <a:pt x="18797" y="8551"/>
                  <a:pt x="19223" y="7294"/>
                </a:cubicBezTo>
                <a:cubicBezTo>
                  <a:pt x="19223" y="7149"/>
                  <a:pt x="19358" y="6868"/>
                  <a:pt x="19358" y="6733"/>
                </a:cubicBezTo>
                <a:cubicBezTo>
                  <a:pt x="19784" y="6026"/>
                  <a:pt x="20199" y="5331"/>
                  <a:pt x="20760" y="4904"/>
                </a:cubicBezTo>
                <a:cubicBezTo>
                  <a:pt x="20906" y="4770"/>
                  <a:pt x="21041" y="4624"/>
                  <a:pt x="21041" y="4489"/>
                </a:cubicBezTo>
                <a:cubicBezTo>
                  <a:pt x="21187" y="4063"/>
                  <a:pt x="20906" y="3928"/>
                  <a:pt x="20626" y="3782"/>
                </a:cubicBezTo>
                <a:cubicBezTo>
                  <a:pt x="20199" y="3782"/>
                  <a:pt x="19784" y="4063"/>
                  <a:pt x="19504" y="4489"/>
                </a:cubicBezTo>
                <a:cubicBezTo>
                  <a:pt x="19077" y="4904"/>
                  <a:pt x="18943" y="5331"/>
                  <a:pt x="18662" y="5746"/>
                </a:cubicBezTo>
                <a:cubicBezTo>
                  <a:pt x="18558" y="5849"/>
                  <a:pt x="18461" y="5947"/>
                  <a:pt x="18360" y="5947"/>
                </a:cubicBezTo>
                <a:cubicBezTo>
                  <a:pt x="18319" y="5947"/>
                  <a:pt x="18278" y="5931"/>
                  <a:pt x="18236" y="5892"/>
                </a:cubicBezTo>
                <a:cubicBezTo>
                  <a:pt x="18101" y="5892"/>
                  <a:pt x="18101" y="5746"/>
                  <a:pt x="18101" y="5746"/>
                </a:cubicBezTo>
                <a:cubicBezTo>
                  <a:pt x="17540" y="4343"/>
                  <a:pt x="17394" y="2940"/>
                  <a:pt x="17259" y="1403"/>
                </a:cubicBezTo>
                <a:lnTo>
                  <a:pt x="17259" y="842"/>
                </a:lnTo>
                <a:cubicBezTo>
                  <a:pt x="17113" y="561"/>
                  <a:pt x="16698" y="281"/>
                  <a:pt x="1683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8"/>
          <p:cNvSpPr/>
          <p:nvPr/>
        </p:nvSpPr>
        <p:spPr>
          <a:xfrm>
            <a:off x="573025" y="2783123"/>
            <a:ext cx="706973" cy="2217842"/>
          </a:xfrm>
          <a:custGeom>
            <a:avLst/>
            <a:gdLst/>
            <a:ahLst/>
            <a:cxnLst/>
            <a:rect l="l" t="t" r="r" b="b"/>
            <a:pathLst>
              <a:path w="14724" h="53584" extrusionOk="0">
                <a:moveTo>
                  <a:pt x="14162" y="0"/>
                </a:moveTo>
                <a:lnTo>
                  <a:pt x="14162" y="0"/>
                </a:lnTo>
                <a:cubicBezTo>
                  <a:pt x="13747" y="1538"/>
                  <a:pt x="13186" y="3086"/>
                  <a:pt x="12479" y="4343"/>
                </a:cubicBezTo>
                <a:cubicBezTo>
                  <a:pt x="11918" y="5611"/>
                  <a:pt x="11076" y="6733"/>
                  <a:pt x="10381" y="7990"/>
                </a:cubicBezTo>
                <a:cubicBezTo>
                  <a:pt x="10235" y="7149"/>
                  <a:pt x="10100" y="6307"/>
                  <a:pt x="10381" y="5611"/>
                </a:cubicBezTo>
                <a:cubicBezTo>
                  <a:pt x="10515" y="5465"/>
                  <a:pt x="10515" y="5331"/>
                  <a:pt x="10661" y="5050"/>
                </a:cubicBezTo>
                <a:lnTo>
                  <a:pt x="10661" y="4208"/>
                </a:lnTo>
                <a:lnTo>
                  <a:pt x="10661" y="281"/>
                </a:lnTo>
                <a:cubicBezTo>
                  <a:pt x="10235" y="977"/>
                  <a:pt x="10100" y="1684"/>
                  <a:pt x="10100" y="2379"/>
                </a:cubicBezTo>
                <a:lnTo>
                  <a:pt x="10100" y="3647"/>
                </a:lnTo>
                <a:cubicBezTo>
                  <a:pt x="9954" y="4063"/>
                  <a:pt x="9674" y="4489"/>
                  <a:pt x="9393" y="4624"/>
                </a:cubicBezTo>
                <a:cubicBezTo>
                  <a:pt x="9259" y="4343"/>
                  <a:pt x="9113" y="4208"/>
                  <a:pt x="8832" y="4208"/>
                </a:cubicBezTo>
                <a:cubicBezTo>
                  <a:pt x="8697" y="4343"/>
                  <a:pt x="8697" y="4489"/>
                  <a:pt x="8832" y="4624"/>
                </a:cubicBezTo>
                <a:cubicBezTo>
                  <a:pt x="8978" y="4904"/>
                  <a:pt x="9113" y="5050"/>
                  <a:pt x="9113" y="5185"/>
                </a:cubicBezTo>
                <a:cubicBezTo>
                  <a:pt x="9393" y="5465"/>
                  <a:pt x="9393" y="5746"/>
                  <a:pt x="9393" y="6172"/>
                </a:cubicBezTo>
                <a:cubicBezTo>
                  <a:pt x="9393" y="7294"/>
                  <a:pt x="9393" y="8417"/>
                  <a:pt x="9259" y="9539"/>
                </a:cubicBezTo>
                <a:cubicBezTo>
                  <a:pt x="9113" y="10100"/>
                  <a:pt x="8978" y="10661"/>
                  <a:pt x="8832" y="11076"/>
                </a:cubicBezTo>
                <a:cubicBezTo>
                  <a:pt x="8552" y="12479"/>
                  <a:pt x="7856" y="13320"/>
                  <a:pt x="7429" y="14723"/>
                </a:cubicBezTo>
                <a:cubicBezTo>
                  <a:pt x="7014" y="16272"/>
                  <a:pt x="7295" y="17955"/>
                  <a:pt x="7295" y="19638"/>
                </a:cubicBezTo>
                <a:cubicBezTo>
                  <a:pt x="7295" y="20480"/>
                  <a:pt x="7149" y="21176"/>
                  <a:pt x="7149" y="22017"/>
                </a:cubicBezTo>
                <a:cubicBezTo>
                  <a:pt x="7295" y="22859"/>
                  <a:pt x="7295" y="23566"/>
                  <a:pt x="7014" y="24262"/>
                </a:cubicBezTo>
                <a:cubicBezTo>
                  <a:pt x="7014" y="24542"/>
                  <a:pt x="6868" y="24823"/>
                  <a:pt x="6868" y="25103"/>
                </a:cubicBezTo>
                <a:cubicBezTo>
                  <a:pt x="6868" y="25384"/>
                  <a:pt x="6868" y="25530"/>
                  <a:pt x="6734" y="25664"/>
                </a:cubicBezTo>
                <a:cubicBezTo>
                  <a:pt x="6734" y="25810"/>
                  <a:pt x="6588" y="25945"/>
                  <a:pt x="6453" y="25945"/>
                </a:cubicBezTo>
                <a:lnTo>
                  <a:pt x="6453" y="25384"/>
                </a:lnTo>
                <a:cubicBezTo>
                  <a:pt x="6307" y="25249"/>
                  <a:pt x="6453" y="24969"/>
                  <a:pt x="6453" y="24823"/>
                </a:cubicBezTo>
                <a:cubicBezTo>
                  <a:pt x="6307" y="24407"/>
                  <a:pt x="6027" y="23846"/>
                  <a:pt x="6173" y="23285"/>
                </a:cubicBezTo>
                <a:lnTo>
                  <a:pt x="6173" y="23005"/>
                </a:lnTo>
                <a:cubicBezTo>
                  <a:pt x="6173" y="22724"/>
                  <a:pt x="6027" y="22444"/>
                  <a:pt x="5892" y="22298"/>
                </a:cubicBezTo>
                <a:cubicBezTo>
                  <a:pt x="5466" y="21737"/>
                  <a:pt x="5466" y="20895"/>
                  <a:pt x="5466" y="20334"/>
                </a:cubicBezTo>
                <a:cubicBezTo>
                  <a:pt x="5331" y="19358"/>
                  <a:pt x="5185" y="18651"/>
                  <a:pt x="4770" y="17809"/>
                </a:cubicBezTo>
                <a:cubicBezTo>
                  <a:pt x="4489" y="16967"/>
                  <a:pt x="3928" y="16126"/>
                  <a:pt x="3782" y="15150"/>
                </a:cubicBezTo>
                <a:cubicBezTo>
                  <a:pt x="3648" y="14869"/>
                  <a:pt x="3648" y="14588"/>
                  <a:pt x="3648" y="14162"/>
                </a:cubicBezTo>
                <a:cubicBezTo>
                  <a:pt x="3502" y="13882"/>
                  <a:pt x="3502" y="13466"/>
                  <a:pt x="3502" y="13040"/>
                </a:cubicBezTo>
                <a:cubicBezTo>
                  <a:pt x="3367" y="12479"/>
                  <a:pt x="3367" y="11918"/>
                  <a:pt x="3221" y="11222"/>
                </a:cubicBezTo>
                <a:lnTo>
                  <a:pt x="3221" y="10234"/>
                </a:lnTo>
                <a:cubicBezTo>
                  <a:pt x="3087" y="9393"/>
                  <a:pt x="2806" y="8697"/>
                  <a:pt x="2380" y="8136"/>
                </a:cubicBezTo>
                <a:lnTo>
                  <a:pt x="2380" y="8136"/>
                </a:lnTo>
                <a:cubicBezTo>
                  <a:pt x="2245" y="8551"/>
                  <a:pt x="2380" y="9112"/>
                  <a:pt x="2526" y="9539"/>
                </a:cubicBezTo>
                <a:cubicBezTo>
                  <a:pt x="2806" y="10661"/>
                  <a:pt x="2941" y="11783"/>
                  <a:pt x="2806" y="12759"/>
                </a:cubicBezTo>
                <a:lnTo>
                  <a:pt x="2806" y="13040"/>
                </a:lnTo>
                <a:cubicBezTo>
                  <a:pt x="2660" y="13040"/>
                  <a:pt x="2660" y="13040"/>
                  <a:pt x="2526" y="13186"/>
                </a:cubicBezTo>
                <a:cubicBezTo>
                  <a:pt x="2526" y="13186"/>
                  <a:pt x="2526" y="13320"/>
                  <a:pt x="2660" y="13466"/>
                </a:cubicBezTo>
                <a:cubicBezTo>
                  <a:pt x="2660" y="13601"/>
                  <a:pt x="2806" y="13601"/>
                  <a:pt x="2806" y="13747"/>
                </a:cubicBezTo>
                <a:cubicBezTo>
                  <a:pt x="2941" y="14027"/>
                  <a:pt x="2941" y="14443"/>
                  <a:pt x="3087" y="14723"/>
                </a:cubicBezTo>
                <a:lnTo>
                  <a:pt x="3087" y="15565"/>
                </a:lnTo>
                <a:cubicBezTo>
                  <a:pt x="3038" y="15613"/>
                  <a:pt x="2991" y="15630"/>
                  <a:pt x="2949" y="15630"/>
                </a:cubicBezTo>
                <a:cubicBezTo>
                  <a:pt x="2866" y="15630"/>
                  <a:pt x="2806" y="15565"/>
                  <a:pt x="2806" y="15565"/>
                </a:cubicBezTo>
                <a:lnTo>
                  <a:pt x="2526" y="15284"/>
                </a:lnTo>
                <a:cubicBezTo>
                  <a:pt x="2380" y="15284"/>
                  <a:pt x="2245" y="15284"/>
                  <a:pt x="2099" y="15150"/>
                </a:cubicBezTo>
                <a:cubicBezTo>
                  <a:pt x="1964" y="15150"/>
                  <a:pt x="1819" y="15004"/>
                  <a:pt x="1819" y="14869"/>
                </a:cubicBezTo>
                <a:cubicBezTo>
                  <a:pt x="1403" y="14588"/>
                  <a:pt x="977" y="14443"/>
                  <a:pt x="416" y="14308"/>
                </a:cubicBezTo>
                <a:lnTo>
                  <a:pt x="281" y="14308"/>
                </a:lnTo>
                <a:cubicBezTo>
                  <a:pt x="135" y="14443"/>
                  <a:pt x="135" y="14588"/>
                  <a:pt x="1" y="14588"/>
                </a:cubicBezTo>
                <a:cubicBezTo>
                  <a:pt x="281" y="14723"/>
                  <a:pt x="562" y="14869"/>
                  <a:pt x="842" y="14869"/>
                </a:cubicBezTo>
                <a:cubicBezTo>
                  <a:pt x="977" y="14869"/>
                  <a:pt x="977" y="15004"/>
                  <a:pt x="1123" y="15004"/>
                </a:cubicBezTo>
                <a:cubicBezTo>
                  <a:pt x="1123" y="15004"/>
                  <a:pt x="1257" y="15150"/>
                  <a:pt x="1257" y="15284"/>
                </a:cubicBezTo>
                <a:lnTo>
                  <a:pt x="1538" y="15284"/>
                </a:lnTo>
                <a:cubicBezTo>
                  <a:pt x="1684" y="15430"/>
                  <a:pt x="1684" y="15430"/>
                  <a:pt x="1684" y="15565"/>
                </a:cubicBezTo>
                <a:cubicBezTo>
                  <a:pt x="1684" y="15845"/>
                  <a:pt x="1964" y="15991"/>
                  <a:pt x="2245" y="15991"/>
                </a:cubicBezTo>
                <a:cubicBezTo>
                  <a:pt x="2660" y="16272"/>
                  <a:pt x="3221" y="16687"/>
                  <a:pt x="3367" y="17394"/>
                </a:cubicBezTo>
                <a:cubicBezTo>
                  <a:pt x="3502" y="18090"/>
                  <a:pt x="3782" y="18797"/>
                  <a:pt x="4063" y="19492"/>
                </a:cubicBezTo>
                <a:cubicBezTo>
                  <a:pt x="4023" y="19535"/>
                  <a:pt x="3982" y="19553"/>
                  <a:pt x="3941" y="19553"/>
                </a:cubicBezTo>
                <a:cubicBezTo>
                  <a:pt x="3843" y="19553"/>
                  <a:pt x="3743" y="19453"/>
                  <a:pt x="3648" y="19358"/>
                </a:cubicBezTo>
                <a:cubicBezTo>
                  <a:pt x="3502" y="19212"/>
                  <a:pt x="3367" y="19077"/>
                  <a:pt x="3221" y="19077"/>
                </a:cubicBezTo>
                <a:cubicBezTo>
                  <a:pt x="3087" y="19212"/>
                  <a:pt x="3221" y="19492"/>
                  <a:pt x="3221" y="19638"/>
                </a:cubicBezTo>
                <a:lnTo>
                  <a:pt x="3648" y="20053"/>
                </a:lnTo>
                <a:cubicBezTo>
                  <a:pt x="3928" y="20334"/>
                  <a:pt x="4209" y="20760"/>
                  <a:pt x="4209" y="21322"/>
                </a:cubicBezTo>
                <a:cubicBezTo>
                  <a:pt x="4343" y="22017"/>
                  <a:pt x="4343" y="23005"/>
                  <a:pt x="4343" y="23701"/>
                </a:cubicBezTo>
                <a:cubicBezTo>
                  <a:pt x="4489" y="24407"/>
                  <a:pt x="4770" y="25103"/>
                  <a:pt x="4905" y="25810"/>
                </a:cubicBezTo>
                <a:cubicBezTo>
                  <a:pt x="5050" y="26506"/>
                  <a:pt x="5050" y="27213"/>
                  <a:pt x="5331" y="27774"/>
                </a:cubicBezTo>
                <a:cubicBezTo>
                  <a:pt x="5466" y="27909"/>
                  <a:pt x="5611" y="28189"/>
                  <a:pt x="5611" y="28335"/>
                </a:cubicBezTo>
                <a:cubicBezTo>
                  <a:pt x="5746" y="28616"/>
                  <a:pt x="5611" y="28896"/>
                  <a:pt x="5466" y="29177"/>
                </a:cubicBezTo>
                <a:cubicBezTo>
                  <a:pt x="5611" y="29592"/>
                  <a:pt x="5611" y="30153"/>
                  <a:pt x="5611" y="30714"/>
                </a:cubicBezTo>
                <a:cubicBezTo>
                  <a:pt x="5466" y="30434"/>
                  <a:pt x="5331" y="30153"/>
                  <a:pt x="5185" y="29738"/>
                </a:cubicBezTo>
                <a:cubicBezTo>
                  <a:pt x="5185" y="29457"/>
                  <a:pt x="5185" y="29177"/>
                  <a:pt x="5050" y="28750"/>
                </a:cubicBezTo>
                <a:cubicBezTo>
                  <a:pt x="5050" y="28616"/>
                  <a:pt x="4905" y="28335"/>
                  <a:pt x="4770" y="28189"/>
                </a:cubicBezTo>
                <a:cubicBezTo>
                  <a:pt x="4624" y="27774"/>
                  <a:pt x="4624" y="27213"/>
                  <a:pt x="4489" y="26786"/>
                </a:cubicBezTo>
                <a:cubicBezTo>
                  <a:pt x="4063" y="24823"/>
                  <a:pt x="2380" y="23420"/>
                  <a:pt x="2660" y="21322"/>
                </a:cubicBezTo>
                <a:lnTo>
                  <a:pt x="2380" y="21322"/>
                </a:lnTo>
                <a:cubicBezTo>
                  <a:pt x="2245" y="21602"/>
                  <a:pt x="2099" y="21883"/>
                  <a:pt x="2099" y="22298"/>
                </a:cubicBezTo>
                <a:cubicBezTo>
                  <a:pt x="2099" y="22578"/>
                  <a:pt x="2099" y="22859"/>
                  <a:pt x="2245" y="23139"/>
                </a:cubicBezTo>
                <a:lnTo>
                  <a:pt x="2660" y="24823"/>
                </a:lnTo>
                <a:cubicBezTo>
                  <a:pt x="2380" y="24688"/>
                  <a:pt x="1964" y="24407"/>
                  <a:pt x="1684" y="24262"/>
                </a:cubicBezTo>
                <a:cubicBezTo>
                  <a:pt x="1403" y="24542"/>
                  <a:pt x="1538" y="24969"/>
                  <a:pt x="1684" y="25103"/>
                </a:cubicBezTo>
                <a:cubicBezTo>
                  <a:pt x="1964" y="25384"/>
                  <a:pt x="2245" y="25530"/>
                  <a:pt x="2526" y="25664"/>
                </a:cubicBezTo>
                <a:cubicBezTo>
                  <a:pt x="2806" y="25945"/>
                  <a:pt x="3087" y="26371"/>
                  <a:pt x="3221" y="26786"/>
                </a:cubicBezTo>
                <a:cubicBezTo>
                  <a:pt x="3367" y="27213"/>
                  <a:pt x="3367" y="27628"/>
                  <a:pt x="3502" y="27909"/>
                </a:cubicBezTo>
                <a:cubicBezTo>
                  <a:pt x="3648" y="28616"/>
                  <a:pt x="3782" y="29177"/>
                  <a:pt x="3928" y="29872"/>
                </a:cubicBezTo>
                <a:cubicBezTo>
                  <a:pt x="3928" y="30434"/>
                  <a:pt x="4063" y="30995"/>
                  <a:pt x="4209" y="31421"/>
                </a:cubicBezTo>
                <a:cubicBezTo>
                  <a:pt x="4343" y="32263"/>
                  <a:pt x="4624" y="32958"/>
                  <a:pt x="4770" y="33800"/>
                </a:cubicBezTo>
                <a:cubicBezTo>
                  <a:pt x="5185" y="35483"/>
                  <a:pt x="5611" y="37312"/>
                  <a:pt x="5611" y="39130"/>
                </a:cubicBezTo>
                <a:cubicBezTo>
                  <a:pt x="5611" y="40398"/>
                  <a:pt x="5331" y="41655"/>
                  <a:pt x="5331" y="42777"/>
                </a:cubicBezTo>
                <a:cubicBezTo>
                  <a:pt x="5050" y="45729"/>
                  <a:pt x="5050" y="48815"/>
                  <a:pt x="5185" y="51755"/>
                </a:cubicBezTo>
                <a:cubicBezTo>
                  <a:pt x="5185" y="52035"/>
                  <a:pt x="5185" y="52181"/>
                  <a:pt x="5331" y="52316"/>
                </a:cubicBezTo>
                <a:cubicBezTo>
                  <a:pt x="5466" y="52596"/>
                  <a:pt x="5611" y="52596"/>
                  <a:pt x="5746" y="52596"/>
                </a:cubicBezTo>
                <a:cubicBezTo>
                  <a:pt x="6734" y="52877"/>
                  <a:pt x="7856" y="53303"/>
                  <a:pt x="8832" y="53584"/>
                </a:cubicBezTo>
                <a:cubicBezTo>
                  <a:pt x="8552" y="47827"/>
                  <a:pt x="8417" y="42216"/>
                  <a:pt x="8271" y="36605"/>
                </a:cubicBezTo>
                <a:cubicBezTo>
                  <a:pt x="8271" y="35483"/>
                  <a:pt x="8136" y="34507"/>
                  <a:pt x="8417" y="33519"/>
                </a:cubicBezTo>
                <a:cubicBezTo>
                  <a:pt x="8832" y="32117"/>
                  <a:pt x="9674" y="30995"/>
                  <a:pt x="10515" y="30018"/>
                </a:cubicBezTo>
                <a:cubicBezTo>
                  <a:pt x="10796" y="29592"/>
                  <a:pt x="11222" y="29457"/>
                  <a:pt x="11638" y="29177"/>
                </a:cubicBezTo>
                <a:cubicBezTo>
                  <a:pt x="12199" y="28750"/>
                  <a:pt x="12760" y="28896"/>
                  <a:pt x="13321" y="28470"/>
                </a:cubicBezTo>
                <a:cubicBezTo>
                  <a:pt x="13321" y="28470"/>
                  <a:pt x="13467" y="28470"/>
                  <a:pt x="13467" y="28335"/>
                </a:cubicBezTo>
                <a:cubicBezTo>
                  <a:pt x="13467" y="28189"/>
                  <a:pt x="13321" y="28189"/>
                  <a:pt x="13186" y="28189"/>
                </a:cubicBezTo>
                <a:cubicBezTo>
                  <a:pt x="13186" y="28144"/>
                  <a:pt x="13170" y="28129"/>
                  <a:pt x="13148" y="28129"/>
                </a:cubicBezTo>
                <a:cubicBezTo>
                  <a:pt x="13105" y="28129"/>
                  <a:pt x="13040" y="28189"/>
                  <a:pt x="13040" y="28189"/>
                </a:cubicBezTo>
                <a:cubicBezTo>
                  <a:pt x="12666" y="28189"/>
                  <a:pt x="12357" y="28254"/>
                  <a:pt x="12026" y="28254"/>
                </a:cubicBezTo>
                <a:cubicBezTo>
                  <a:pt x="11861" y="28254"/>
                  <a:pt x="11690" y="28238"/>
                  <a:pt x="11503" y="28189"/>
                </a:cubicBezTo>
                <a:lnTo>
                  <a:pt x="11357" y="28189"/>
                </a:lnTo>
                <a:cubicBezTo>
                  <a:pt x="10942" y="28055"/>
                  <a:pt x="11503" y="26652"/>
                  <a:pt x="11503" y="26371"/>
                </a:cubicBezTo>
                <a:cubicBezTo>
                  <a:pt x="11638" y="26225"/>
                  <a:pt x="11638" y="26091"/>
                  <a:pt x="11638" y="25945"/>
                </a:cubicBezTo>
                <a:cubicBezTo>
                  <a:pt x="11783" y="25810"/>
                  <a:pt x="11783" y="25664"/>
                  <a:pt x="11918" y="25664"/>
                </a:cubicBezTo>
                <a:cubicBezTo>
                  <a:pt x="12064" y="25384"/>
                  <a:pt x="12345" y="25249"/>
                  <a:pt x="12479" y="24969"/>
                </a:cubicBezTo>
                <a:cubicBezTo>
                  <a:pt x="12760" y="24823"/>
                  <a:pt x="13040" y="24542"/>
                  <a:pt x="13321" y="24542"/>
                </a:cubicBezTo>
                <a:cubicBezTo>
                  <a:pt x="13321" y="24407"/>
                  <a:pt x="13321" y="24407"/>
                  <a:pt x="13186" y="24262"/>
                </a:cubicBezTo>
                <a:lnTo>
                  <a:pt x="12479" y="24262"/>
                </a:lnTo>
                <a:cubicBezTo>
                  <a:pt x="12479" y="24262"/>
                  <a:pt x="12345" y="24262"/>
                  <a:pt x="12345" y="24407"/>
                </a:cubicBezTo>
                <a:cubicBezTo>
                  <a:pt x="12345" y="24407"/>
                  <a:pt x="12199" y="24407"/>
                  <a:pt x="12199" y="24542"/>
                </a:cubicBezTo>
                <a:lnTo>
                  <a:pt x="11503" y="25249"/>
                </a:lnTo>
                <a:cubicBezTo>
                  <a:pt x="11076" y="25810"/>
                  <a:pt x="10942" y="26652"/>
                  <a:pt x="10515" y="27348"/>
                </a:cubicBezTo>
                <a:cubicBezTo>
                  <a:pt x="10235" y="27909"/>
                  <a:pt x="9820" y="28335"/>
                  <a:pt x="9820" y="29031"/>
                </a:cubicBezTo>
                <a:cubicBezTo>
                  <a:pt x="9674" y="29177"/>
                  <a:pt x="9674" y="29311"/>
                  <a:pt x="9674" y="29457"/>
                </a:cubicBezTo>
                <a:cubicBezTo>
                  <a:pt x="9674" y="29738"/>
                  <a:pt x="9393" y="29872"/>
                  <a:pt x="9259" y="30018"/>
                </a:cubicBezTo>
                <a:cubicBezTo>
                  <a:pt x="8832" y="30579"/>
                  <a:pt x="8697" y="31140"/>
                  <a:pt x="8271" y="31702"/>
                </a:cubicBezTo>
                <a:cubicBezTo>
                  <a:pt x="8136" y="31836"/>
                  <a:pt x="7856" y="31982"/>
                  <a:pt x="7856" y="32263"/>
                </a:cubicBezTo>
                <a:cubicBezTo>
                  <a:pt x="7710" y="32263"/>
                  <a:pt x="7575" y="32263"/>
                  <a:pt x="7575" y="32117"/>
                </a:cubicBezTo>
                <a:cubicBezTo>
                  <a:pt x="7429" y="31836"/>
                  <a:pt x="7429" y="31702"/>
                  <a:pt x="7429" y="31556"/>
                </a:cubicBezTo>
                <a:lnTo>
                  <a:pt x="7429" y="30995"/>
                </a:lnTo>
                <a:cubicBezTo>
                  <a:pt x="7429" y="30860"/>
                  <a:pt x="7575" y="30714"/>
                  <a:pt x="7575" y="30579"/>
                </a:cubicBezTo>
                <a:cubicBezTo>
                  <a:pt x="7710" y="30434"/>
                  <a:pt x="7710" y="30153"/>
                  <a:pt x="7710" y="29872"/>
                </a:cubicBezTo>
                <a:cubicBezTo>
                  <a:pt x="7856" y="28470"/>
                  <a:pt x="8136" y="26932"/>
                  <a:pt x="8417" y="25530"/>
                </a:cubicBezTo>
                <a:cubicBezTo>
                  <a:pt x="8417" y="25384"/>
                  <a:pt x="8552" y="25103"/>
                  <a:pt x="8697" y="24823"/>
                </a:cubicBezTo>
                <a:cubicBezTo>
                  <a:pt x="8832" y="24542"/>
                  <a:pt x="8978" y="24407"/>
                  <a:pt x="9113" y="24127"/>
                </a:cubicBezTo>
                <a:cubicBezTo>
                  <a:pt x="9393" y="23846"/>
                  <a:pt x="9393" y="23566"/>
                  <a:pt x="9259" y="23285"/>
                </a:cubicBezTo>
                <a:lnTo>
                  <a:pt x="9259" y="23285"/>
                </a:lnTo>
                <a:cubicBezTo>
                  <a:pt x="9113" y="23420"/>
                  <a:pt x="9113" y="23566"/>
                  <a:pt x="8978" y="23701"/>
                </a:cubicBezTo>
                <a:cubicBezTo>
                  <a:pt x="8905" y="23773"/>
                  <a:pt x="8835" y="23810"/>
                  <a:pt x="8765" y="23810"/>
                </a:cubicBezTo>
                <a:cubicBezTo>
                  <a:pt x="8695" y="23810"/>
                  <a:pt x="8625" y="23773"/>
                  <a:pt x="8552" y="23701"/>
                </a:cubicBezTo>
                <a:lnTo>
                  <a:pt x="8552" y="23420"/>
                </a:lnTo>
                <a:cubicBezTo>
                  <a:pt x="8552" y="21883"/>
                  <a:pt x="8697" y="20334"/>
                  <a:pt x="8552" y="18797"/>
                </a:cubicBezTo>
                <a:cubicBezTo>
                  <a:pt x="8552" y="17394"/>
                  <a:pt x="8417" y="15711"/>
                  <a:pt x="9113" y="14588"/>
                </a:cubicBezTo>
                <a:cubicBezTo>
                  <a:pt x="9393" y="14308"/>
                  <a:pt x="9820" y="13882"/>
                  <a:pt x="9954" y="13466"/>
                </a:cubicBezTo>
                <a:cubicBezTo>
                  <a:pt x="10235" y="12905"/>
                  <a:pt x="10100" y="12344"/>
                  <a:pt x="10100" y="11783"/>
                </a:cubicBezTo>
                <a:cubicBezTo>
                  <a:pt x="10235" y="9954"/>
                  <a:pt x="11638" y="8832"/>
                  <a:pt x="12199" y="7149"/>
                </a:cubicBezTo>
                <a:cubicBezTo>
                  <a:pt x="12479" y="6733"/>
                  <a:pt x="12625" y="6307"/>
                  <a:pt x="12760" y="5892"/>
                </a:cubicBezTo>
                <a:cubicBezTo>
                  <a:pt x="13186" y="5331"/>
                  <a:pt x="13601" y="4904"/>
                  <a:pt x="14028" y="4343"/>
                </a:cubicBezTo>
                <a:cubicBezTo>
                  <a:pt x="14162" y="4208"/>
                  <a:pt x="14308" y="3928"/>
                  <a:pt x="14308" y="3782"/>
                </a:cubicBezTo>
                <a:cubicBezTo>
                  <a:pt x="14443" y="3501"/>
                  <a:pt x="14308" y="3221"/>
                  <a:pt x="14028" y="3221"/>
                </a:cubicBezTo>
                <a:cubicBezTo>
                  <a:pt x="13747" y="2099"/>
                  <a:pt x="14724" y="977"/>
                  <a:pt x="14162"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8"/>
          <p:cNvSpPr/>
          <p:nvPr/>
        </p:nvSpPr>
        <p:spPr>
          <a:xfrm>
            <a:off x="8294900" y="-12"/>
            <a:ext cx="805906" cy="5067291"/>
          </a:xfrm>
          <a:custGeom>
            <a:avLst/>
            <a:gdLst/>
            <a:ahLst/>
            <a:cxnLst/>
            <a:rect l="l" t="t" r="r" b="b"/>
            <a:pathLst>
              <a:path w="5442" h="34939" extrusionOk="0">
                <a:moveTo>
                  <a:pt x="1576" y="0"/>
                </a:moveTo>
                <a:cubicBezTo>
                  <a:pt x="1576" y="0"/>
                  <a:pt x="1576" y="2005"/>
                  <a:pt x="1507" y="4296"/>
                </a:cubicBezTo>
                <a:lnTo>
                  <a:pt x="144" y="3511"/>
                </a:lnTo>
                <a:lnTo>
                  <a:pt x="1" y="3654"/>
                </a:lnTo>
                <a:lnTo>
                  <a:pt x="1507" y="4582"/>
                </a:lnTo>
                <a:cubicBezTo>
                  <a:pt x="1507" y="6730"/>
                  <a:pt x="1507" y="9164"/>
                  <a:pt x="1576" y="10453"/>
                </a:cubicBezTo>
                <a:cubicBezTo>
                  <a:pt x="1719" y="12028"/>
                  <a:pt x="2005" y="14393"/>
                  <a:pt x="2223" y="16541"/>
                </a:cubicBezTo>
                <a:lnTo>
                  <a:pt x="573" y="15539"/>
                </a:lnTo>
                <a:lnTo>
                  <a:pt x="430" y="15682"/>
                </a:lnTo>
                <a:lnTo>
                  <a:pt x="2292" y="16828"/>
                </a:lnTo>
                <a:cubicBezTo>
                  <a:pt x="2435" y="18328"/>
                  <a:pt x="2578" y="19691"/>
                  <a:pt x="2653" y="20476"/>
                </a:cubicBezTo>
                <a:cubicBezTo>
                  <a:pt x="2865" y="22481"/>
                  <a:pt x="3151" y="24560"/>
                  <a:pt x="3369" y="25705"/>
                </a:cubicBezTo>
                <a:cubicBezTo>
                  <a:pt x="3655" y="26851"/>
                  <a:pt x="2578" y="34440"/>
                  <a:pt x="2435" y="34938"/>
                </a:cubicBezTo>
                <a:lnTo>
                  <a:pt x="5442" y="34938"/>
                </a:lnTo>
                <a:cubicBezTo>
                  <a:pt x="5442" y="34938"/>
                  <a:pt x="4800" y="32722"/>
                  <a:pt x="4726" y="31003"/>
                </a:cubicBezTo>
                <a:cubicBezTo>
                  <a:pt x="4657" y="29285"/>
                  <a:pt x="5230" y="25345"/>
                  <a:pt x="5012" y="24485"/>
                </a:cubicBezTo>
                <a:cubicBezTo>
                  <a:pt x="4800" y="23701"/>
                  <a:pt x="3724" y="20619"/>
                  <a:pt x="3512" y="18185"/>
                </a:cubicBezTo>
                <a:lnTo>
                  <a:pt x="4371" y="16255"/>
                </a:lnTo>
                <a:lnTo>
                  <a:pt x="4228" y="16180"/>
                </a:lnTo>
                <a:lnTo>
                  <a:pt x="3437" y="17830"/>
                </a:lnTo>
                <a:cubicBezTo>
                  <a:pt x="3225" y="15321"/>
                  <a:pt x="2653" y="11243"/>
                  <a:pt x="2578" y="9021"/>
                </a:cubicBezTo>
                <a:cubicBezTo>
                  <a:pt x="2578" y="6804"/>
                  <a:pt x="2653" y="0"/>
                  <a:pt x="265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8"/>
          <p:cNvSpPr/>
          <p:nvPr/>
        </p:nvSpPr>
        <p:spPr>
          <a:xfrm>
            <a:off x="0" y="4785500"/>
            <a:ext cx="9143961" cy="358000"/>
          </a:xfrm>
          <a:custGeom>
            <a:avLst/>
            <a:gdLst/>
            <a:ahLst/>
            <a:cxnLst/>
            <a:rect l="l" t="t" r="r" b="b"/>
            <a:pathLst>
              <a:path w="95148" h="14320" extrusionOk="0">
                <a:moveTo>
                  <a:pt x="95147" y="0"/>
                </a:moveTo>
                <a:cubicBezTo>
                  <a:pt x="95147" y="0"/>
                  <a:pt x="90783" y="1931"/>
                  <a:pt x="88922" y="2435"/>
                </a:cubicBezTo>
                <a:cubicBezTo>
                  <a:pt x="86986" y="2933"/>
                  <a:pt x="80473" y="5510"/>
                  <a:pt x="78967" y="5510"/>
                </a:cubicBezTo>
                <a:cubicBezTo>
                  <a:pt x="77415" y="5584"/>
                  <a:pt x="72802" y="7877"/>
                  <a:pt x="71847" y="7877"/>
                </a:cubicBezTo>
                <a:cubicBezTo>
                  <a:pt x="71833" y="7877"/>
                  <a:pt x="71820" y="7877"/>
                  <a:pt x="71808" y="7876"/>
                </a:cubicBezTo>
                <a:cubicBezTo>
                  <a:pt x="70997" y="7806"/>
                  <a:pt x="64961" y="4615"/>
                  <a:pt x="62540" y="4615"/>
                </a:cubicBezTo>
                <a:cubicBezTo>
                  <a:pt x="62395" y="4615"/>
                  <a:pt x="62262" y="4627"/>
                  <a:pt x="62145" y="4651"/>
                </a:cubicBezTo>
                <a:cubicBezTo>
                  <a:pt x="59997" y="5012"/>
                  <a:pt x="52763" y="5298"/>
                  <a:pt x="50690" y="5510"/>
                </a:cubicBezTo>
                <a:cubicBezTo>
                  <a:pt x="50628" y="5519"/>
                  <a:pt x="50558" y="5523"/>
                  <a:pt x="50479" y="5523"/>
                </a:cubicBezTo>
                <a:cubicBezTo>
                  <a:pt x="47983" y="5523"/>
                  <a:pt x="37006" y="1269"/>
                  <a:pt x="32287" y="642"/>
                </a:cubicBezTo>
                <a:cubicBezTo>
                  <a:pt x="31557" y="546"/>
                  <a:pt x="30726" y="504"/>
                  <a:pt x="29822" y="504"/>
                </a:cubicBezTo>
                <a:cubicBezTo>
                  <a:pt x="24697" y="504"/>
                  <a:pt x="17237" y="1842"/>
                  <a:pt x="12670" y="2148"/>
                </a:cubicBezTo>
                <a:cubicBezTo>
                  <a:pt x="12212" y="2178"/>
                  <a:pt x="11735" y="2191"/>
                  <a:pt x="11246" y="2191"/>
                </a:cubicBezTo>
                <a:cubicBezTo>
                  <a:pt x="6991" y="2191"/>
                  <a:pt x="1798" y="1170"/>
                  <a:pt x="1" y="785"/>
                </a:cubicBezTo>
                <a:lnTo>
                  <a:pt x="1" y="14319"/>
                </a:lnTo>
                <a:lnTo>
                  <a:pt x="95147" y="14319"/>
                </a:lnTo>
                <a:lnTo>
                  <a:pt x="95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8"/>
          <p:cNvSpPr/>
          <p:nvPr/>
        </p:nvSpPr>
        <p:spPr>
          <a:xfrm>
            <a:off x="0" y="4451601"/>
            <a:ext cx="9144123" cy="539488"/>
          </a:xfrm>
          <a:custGeom>
            <a:avLst/>
            <a:gdLst/>
            <a:ahLst/>
            <a:cxnLst/>
            <a:rect l="l" t="t" r="r" b="b"/>
            <a:pathLst>
              <a:path w="116197" h="15322" extrusionOk="0">
                <a:moveTo>
                  <a:pt x="5156" y="2503"/>
                </a:moveTo>
                <a:cubicBezTo>
                  <a:pt x="5169" y="2575"/>
                  <a:pt x="5186" y="2646"/>
                  <a:pt x="5204" y="2717"/>
                </a:cubicBezTo>
                <a:lnTo>
                  <a:pt x="5204" y="2717"/>
                </a:lnTo>
                <a:cubicBezTo>
                  <a:pt x="5188" y="2642"/>
                  <a:pt x="5172" y="2571"/>
                  <a:pt x="5156" y="2503"/>
                </a:cubicBezTo>
                <a:close/>
                <a:moveTo>
                  <a:pt x="6227" y="2646"/>
                </a:moveTo>
                <a:lnTo>
                  <a:pt x="6227" y="2646"/>
                </a:lnTo>
                <a:cubicBezTo>
                  <a:pt x="6239" y="2681"/>
                  <a:pt x="6252" y="2716"/>
                  <a:pt x="6267" y="2750"/>
                </a:cubicBezTo>
                <a:lnTo>
                  <a:pt x="6267" y="2750"/>
                </a:lnTo>
                <a:cubicBezTo>
                  <a:pt x="6254" y="2715"/>
                  <a:pt x="6240" y="2680"/>
                  <a:pt x="6227" y="2646"/>
                </a:cubicBezTo>
                <a:close/>
                <a:moveTo>
                  <a:pt x="25701" y="3293"/>
                </a:moveTo>
                <a:lnTo>
                  <a:pt x="25701" y="3293"/>
                </a:lnTo>
                <a:cubicBezTo>
                  <a:pt x="25775" y="3437"/>
                  <a:pt x="25775" y="3505"/>
                  <a:pt x="25844" y="3580"/>
                </a:cubicBezTo>
                <a:cubicBezTo>
                  <a:pt x="25775" y="3505"/>
                  <a:pt x="25775" y="3362"/>
                  <a:pt x="25701" y="3293"/>
                </a:cubicBezTo>
                <a:close/>
                <a:moveTo>
                  <a:pt x="19543" y="3649"/>
                </a:moveTo>
                <a:lnTo>
                  <a:pt x="19543" y="3649"/>
                </a:lnTo>
                <a:cubicBezTo>
                  <a:pt x="19502" y="3693"/>
                  <a:pt x="19486" y="3736"/>
                  <a:pt x="19479" y="3779"/>
                </a:cubicBezTo>
                <a:lnTo>
                  <a:pt x="19479" y="3779"/>
                </a:lnTo>
                <a:lnTo>
                  <a:pt x="19543" y="3649"/>
                </a:lnTo>
                <a:close/>
                <a:moveTo>
                  <a:pt x="10597" y="4439"/>
                </a:moveTo>
                <a:lnTo>
                  <a:pt x="10597" y="4439"/>
                </a:lnTo>
                <a:cubicBezTo>
                  <a:pt x="10597" y="4439"/>
                  <a:pt x="10597" y="4439"/>
                  <a:pt x="10597" y="4439"/>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1003" y="4937"/>
                </a:moveTo>
                <a:cubicBezTo>
                  <a:pt x="1003" y="4937"/>
                  <a:pt x="1003" y="4937"/>
                  <a:pt x="1003" y="4937"/>
                </a:cubicBezTo>
                <a:lnTo>
                  <a:pt x="1003" y="4937"/>
                </a:lnTo>
                <a:close/>
                <a:moveTo>
                  <a:pt x="9451" y="4296"/>
                </a:moveTo>
                <a:cubicBezTo>
                  <a:pt x="9451" y="4439"/>
                  <a:pt x="9520" y="4651"/>
                  <a:pt x="9520" y="4869"/>
                </a:cubicBezTo>
                <a:cubicBezTo>
                  <a:pt x="9451" y="4937"/>
                  <a:pt x="9451" y="5012"/>
                  <a:pt x="9377" y="5155"/>
                </a:cubicBezTo>
                <a:cubicBezTo>
                  <a:pt x="9377" y="4869"/>
                  <a:pt x="9451" y="4582"/>
                  <a:pt x="9451" y="4296"/>
                </a:cubicBezTo>
                <a:close/>
                <a:moveTo>
                  <a:pt x="11095" y="4651"/>
                </a:moveTo>
                <a:cubicBezTo>
                  <a:pt x="11095" y="4869"/>
                  <a:pt x="11170" y="5080"/>
                  <a:pt x="11238" y="5224"/>
                </a:cubicBezTo>
                <a:lnTo>
                  <a:pt x="11170" y="5224"/>
                </a:lnTo>
                <a:cubicBezTo>
                  <a:pt x="11170" y="5080"/>
                  <a:pt x="11095" y="4937"/>
                  <a:pt x="11026" y="4725"/>
                </a:cubicBezTo>
                <a:lnTo>
                  <a:pt x="11095" y="4651"/>
                </a:ln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5987" y="4153"/>
                </a:moveTo>
                <a:lnTo>
                  <a:pt x="26205" y="5012"/>
                </a:lnTo>
                <a:lnTo>
                  <a:pt x="25918" y="5298"/>
                </a:lnTo>
                <a:cubicBezTo>
                  <a:pt x="25918" y="4937"/>
                  <a:pt x="25987" y="4582"/>
                  <a:pt x="25987" y="4153"/>
                </a:cubicBezTo>
                <a:close/>
                <a:moveTo>
                  <a:pt x="11598" y="4798"/>
                </a:moveTo>
                <a:lnTo>
                  <a:pt x="11742" y="5224"/>
                </a:lnTo>
                <a:cubicBezTo>
                  <a:pt x="11668" y="5298"/>
                  <a:pt x="11599" y="5367"/>
                  <a:pt x="11599" y="5510"/>
                </a:cubicBezTo>
                <a:cubicBezTo>
                  <a:pt x="11525" y="5367"/>
                  <a:pt x="11525" y="5224"/>
                  <a:pt x="11456" y="5080"/>
                </a:cubicBezTo>
                <a:lnTo>
                  <a:pt x="11456" y="5080"/>
                </a:lnTo>
                <a:cubicBezTo>
                  <a:pt x="11456" y="5224"/>
                  <a:pt x="11525" y="5367"/>
                  <a:pt x="11525" y="5510"/>
                </a:cubicBezTo>
                <a:cubicBezTo>
                  <a:pt x="11525" y="5441"/>
                  <a:pt x="11456" y="5367"/>
                  <a:pt x="11382" y="5224"/>
                </a:cubicBezTo>
                <a:cubicBezTo>
                  <a:pt x="11456" y="5155"/>
                  <a:pt x="11456" y="5155"/>
                  <a:pt x="11456" y="5080"/>
                </a:cubicBezTo>
                <a:cubicBezTo>
                  <a:pt x="11519" y="5017"/>
                  <a:pt x="11588" y="4827"/>
                  <a:pt x="11598" y="4798"/>
                </a:cubicBez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10883" y="5155"/>
                </a:moveTo>
                <a:cubicBezTo>
                  <a:pt x="10883" y="5224"/>
                  <a:pt x="10952" y="5441"/>
                  <a:pt x="10952" y="5585"/>
                </a:cubicBezTo>
                <a:cubicBezTo>
                  <a:pt x="10952" y="5585"/>
                  <a:pt x="10883" y="5585"/>
                  <a:pt x="10883" y="5653"/>
                </a:cubicBezTo>
                <a:cubicBezTo>
                  <a:pt x="10883" y="5510"/>
                  <a:pt x="10809" y="5441"/>
                  <a:pt x="10809" y="5298"/>
                </a:cubicBezTo>
                <a:cubicBezTo>
                  <a:pt x="10809" y="5224"/>
                  <a:pt x="10883" y="5155"/>
                  <a:pt x="10883" y="5155"/>
                </a:cubicBezTo>
                <a:close/>
                <a:moveTo>
                  <a:pt x="11886" y="5585"/>
                </a:moveTo>
                <a:lnTo>
                  <a:pt x="11886" y="5653"/>
                </a:lnTo>
                <a:cubicBezTo>
                  <a:pt x="11886" y="5653"/>
                  <a:pt x="11886" y="5728"/>
                  <a:pt x="11811" y="5728"/>
                </a:cubicBezTo>
                <a:cubicBezTo>
                  <a:pt x="11811" y="5728"/>
                  <a:pt x="11886" y="5653"/>
                  <a:pt x="11886" y="5585"/>
                </a:cubicBezTo>
                <a:close/>
                <a:moveTo>
                  <a:pt x="16823" y="4869"/>
                </a:moveTo>
                <a:lnTo>
                  <a:pt x="16823" y="4869"/>
                </a:lnTo>
                <a:cubicBezTo>
                  <a:pt x="16897" y="5080"/>
                  <a:pt x="16966" y="5224"/>
                  <a:pt x="17040" y="5510"/>
                </a:cubicBezTo>
                <a:lnTo>
                  <a:pt x="17040" y="5728"/>
                </a:lnTo>
                <a:lnTo>
                  <a:pt x="16823" y="4869"/>
                </a:lnTo>
                <a:close/>
                <a:moveTo>
                  <a:pt x="33078" y="5080"/>
                </a:moveTo>
                <a:cubicBezTo>
                  <a:pt x="33078" y="5298"/>
                  <a:pt x="33146" y="5510"/>
                  <a:pt x="33146" y="5728"/>
                </a:cubicBezTo>
                <a:cubicBezTo>
                  <a:pt x="33146" y="5585"/>
                  <a:pt x="33078" y="5367"/>
                  <a:pt x="33003" y="5224"/>
                </a:cubicBezTo>
                <a:cubicBezTo>
                  <a:pt x="33078" y="5155"/>
                  <a:pt x="33078" y="5155"/>
                  <a:pt x="33078" y="5080"/>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12813" y="4794"/>
                </a:moveTo>
                <a:lnTo>
                  <a:pt x="12813" y="5012"/>
                </a:lnTo>
                <a:cubicBezTo>
                  <a:pt x="12745" y="5224"/>
                  <a:pt x="12602" y="5510"/>
                  <a:pt x="12527" y="5796"/>
                </a:cubicBezTo>
                <a:lnTo>
                  <a:pt x="12527" y="5653"/>
                </a:lnTo>
                <a:lnTo>
                  <a:pt x="12527" y="5585"/>
                </a:lnTo>
                <a:cubicBezTo>
                  <a:pt x="12602" y="5298"/>
                  <a:pt x="12745" y="5012"/>
                  <a:pt x="12813" y="4794"/>
                </a:cubicBezTo>
                <a:close/>
                <a:moveTo>
                  <a:pt x="9520" y="5155"/>
                </a:moveTo>
                <a:cubicBezTo>
                  <a:pt x="9520" y="5367"/>
                  <a:pt x="9595" y="5510"/>
                  <a:pt x="9595" y="5728"/>
                </a:cubicBezTo>
                <a:cubicBezTo>
                  <a:pt x="9520" y="5796"/>
                  <a:pt x="9520" y="5871"/>
                  <a:pt x="9520" y="5940"/>
                </a:cubicBezTo>
                <a:lnTo>
                  <a:pt x="9451" y="5871"/>
                </a:lnTo>
                <a:cubicBezTo>
                  <a:pt x="9520" y="5653"/>
                  <a:pt x="9520" y="5441"/>
                  <a:pt x="9520" y="5155"/>
                </a:cubicBezTo>
                <a:close/>
                <a:moveTo>
                  <a:pt x="16107" y="5510"/>
                </a:moveTo>
                <a:cubicBezTo>
                  <a:pt x="16181" y="5653"/>
                  <a:pt x="16181" y="5871"/>
                  <a:pt x="16250" y="6014"/>
                </a:cubicBezTo>
                <a:cubicBezTo>
                  <a:pt x="16250" y="5871"/>
                  <a:pt x="16181" y="5653"/>
                  <a:pt x="16107" y="5510"/>
                </a:cubicBezTo>
                <a:close/>
                <a:moveTo>
                  <a:pt x="10740" y="5510"/>
                </a:moveTo>
                <a:lnTo>
                  <a:pt x="10740" y="5796"/>
                </a:lnTo>
                <a:cubicBezTo>
                  <a:pt x="10666" y="5940"/>
                  <a:pt x="10597" y="6014"/>
                  <a:pt x="10522" y="6083"/>
                </a:cubicBezTo>
                <a:lnTo>
                  <a:pt x="10522" y="6014"/>
                </a:lnTo>
                <a:cubicBezTo>
                  <a:pt x="10597" y="5796"/>
                  <a:pt x="10666" y="5653"/>
                  <a:pt x="10740" y="5510"/>
                </a:cubicBezTo>
                <a:close/>
                <a:moveTo>
                  <a:pt x="26273" y="5155"/>
                </a:moveTo>
                <a:cubicBezTo>
                  <a:pt x="26273" y="5298"/>
                  <a:pt x="26348" y="5441"/>
                  <a:pt x="26348" y="5585"/>
                </a:cubicBezTo>
                <a:cubicBezTo>
                  <a:pt x="26205" y="5728"/>
                  <a:pt x="26061" y="5940"/>
                  <a:pt x="25844" y="6226"/>
                </a:cubicBezTo>
                <a:lnTo>
                  <a:pt x="25844" y="6083"/>
                </a:lnTo>
                <a:cubicBezTo>
                  <a:pt x="26061" y="5653"/>
                  <a:pt x="26130" y="5367"/>
                  <a:pt x="26273" y="5155"/>
                </a:cubicBezTo>
                <a:close/>
                <a:moveTo>
                  <a:pt x="29143" y="6195"/>
                </a:moveTo>
                <a:lnTo>
                  <a:pt x="29143" y="6195"/>
                </a:lnTo>
                <a:cubicBezTo>
                  <a:pt x="29141" y="6205"/>
                  <a:pt x="29139" y="6216"/>
                  <a:pt x="29137" y="6226"/>
                </a:cubicBezTo>
                <a:cubicBezTo>
                  <a:pt x="29137" y="6214"/>
                  <a:pt x="29139" y="6204"/>
                  <a:pt x="29143" y="6195"/>
                </a:cubicBezTo>
                <a:close/>
                <a:moveTo>
                  <a:pt x="1576" y="5367"/>
                </a:moveTo>
                <a:cubicBezTo>
                  <a:pt x="1645" y="5585"/>
                  <a:pt x="1719" y="5796"/>
                  <a:pt x="1788" y="6083"/>
                </a:cubicBezTo>
                <a:cubicBezTo>
                  <a:pt x="1719" y="6157"/>
                  <a:pt x="1719" y="6226"/>
                  <a:pt x="1645" y="6300"/>
                </a:cubicBezTo>
                <a:cubicBezTo>
                  <a:pt x="1645" y="6157"/>
                  <a:pt x="1576" y="6083"/>
                  <a:pt x="1576" y="5940"/>
                </a:cubicBezTo>
                <a:lnTo>
                  <a:pt x="1576" y="5367"/>
                </a:lnTo>
                <a:close/>
                <a:moveTo>
                  <a:pt x="11026" y="6083"/>
                </a:moveTo>
                <a:cubicBezTo>
                  <a:pt x="11026" y="6226"/>
                  <a:pt x="11095" y="6369"/>
                  <a:pt x="11095" y="6444"/>
                </a:cubicBezTo>
                <a:lnTo>
                  <a:pt x="11095" y="6512"/>
                </a:lnTo>
                <a:cubicBezTo>
                  <a:pt x="11026" y="6369"/>
                  <a:pt x="11026" y="6300"/>
                  <a:pt x="11026" y="6157"/>
                </a:cubicBezTo>
                <a:lnTo>
                  <a:pt x="11026" y="6083"/>
                </a:lnTo>
                <a:close/>
                <a:moveTo>
                  <a:pt x="16611" y="5728"/>
                </a:moveTo>
                <a:lnTo>
                  <a:pt x="16611" y="5796"/>
                </a:lnTo>
                <a:lnTo>
                  <a:pt x="16611" y="6300"/>
                </a:lnTo>
                <a:lnTo>
                  <a:pt x="16393" y="6512"/>
                </a:lnTo>
                <a:lnTo>
                  <a:pt x="16393" y="6300"/>
                </a:lnTo>
                <a:cubicBezTo>
                  <a:pt x="16536" y="6014"/>
                  <a:pt x="16536" y="5871"/>
                  <a:pt x="16611" y="5728"/>
                </a:cubicBezTo>
                <a:close/>
                <a:moveTo>
                  <a:pt x="6799" y="6083"/>
                </a:moveTo>
                <a:cubicBezTo>
                  <a:pt x="6874" y="6157"/>
                  <a:pt x="6874" y="6300"/>
                  <a:pt x="6874" y="6444"/>
                </a:cubicBezTo>
                <a:cubicBezTo>
                  <a:pt x="6874" y="6300"/>
                  <a:pt x="6799" y="6226"/>
                  <a:pt x="6799" y="6157"/>
                </a:cubicBezTo>
                <a:lnTo>
                  <a:pt x="6799" y="6157"/>
                </a:lnTo>
                <a:cubicBezTo>
                  <a:pt x="6799" y="6300"/>
                  <a:pt x="6874" y="6444"/>
                  <a:pt x="6874" y="6587"/>
                </a:cubicBezTo>
                <a:cubicBezTo>
                  <a:pt x="6799" y="6444"/>
                  <a:pt x="6799" y="6369"/>
                  <a:pt x="6731" y="6226"/>
                </a:cubicBezTo>
                <a:cubicBezTo>
                  <a:pt x="6731" y="6226"/>
                  <a:pt x="6799" y="6226"/>
                  <a:pt x="6799" y="6157"/>
                </a:cubicBezTo>
                <a:lnTo>
                  <a:pt x="6799" y="6083"/>
                </a:lnTo>
                <a:close/>
                <a:moveTo>
                  <a:pt x="6731" y="6300"/>
                </a:moveTo>
                <a:cubicBezTo>
                  <a:pt x="6731" y="6444"/>
                  <a:pt x="6799" y="6512"/>
                  <a:pt x="6799" y="6656"/>
                </a:cubicBezTo>
                <a:lnTo>
                  <a:pt x="6731" y="6730"/>
                </a:lnTo>
                <a:cubicBezTo>
                  <a:pt x="6731" y="6587"/>
                  <a:pt x="6656" y="6512"/>
                  <a:pt x="6656" y="6444"/>
                </a:cubicBezTo>
                <a:cubicBezTo>
                  <a:pt x="6656" y="6369"/>
                  <a:pt x="6731" y="6369"/>
                  <a:pt x="6731" y="6300"/>
                </a:cubicBezTo>
                <a:close/>
                <a:moveTo>
                  <a:pt x="16324" y="6512"/>
                </a:moveTo>
                <a:lnTo>
                  <a:pt x="16324" y="6656"/>
                </a:lnTo>
                <a:lnTo>
                  <a:pt x="16181" y="6799"/>
                </a:lnTo>
                <a:cubicBezTo>
                  <a:pt x="16181" y="6656"/>
                  <a:pt x="16250" y="6587"/>
                  <a:pt x="16324" y="6512"/>
                </a:cubicBezTo>
                <a:close/>
                <a:moveTo>
                  <a:pt x="1788" y="6226"/>
                </a:moveTo>
                <a:cubicBezTo>
                  <a:pt x="1788" y="6444"/>
                  <a:pt x="1862" y="6656"/>
                  <a:pt x="1862" y="6873"/>
                </a:cubicBezTo>
                <a:lnTo>
                  <a:pt x="1788" y="6942"/>
                </a:lnTo>
                <a:lnTo>
                  <a:pt x="1788" y="6656"/>
                </a:lnTo>
                <a:lnTo>
                  <a:pt x="1788" y="6226"/>
                </a:lnTo>
                <a:close/>
                <a:moveTo>
                  <a:pt x="5368" y="4221"/>
                </a:moveTo>
                <a:cubicBezTo>
                  <a:pt x="5442" y="5012"/>
                  <a:pt x="5442" y="5871"/>
                  <a:pt x="5368" y="6730"/>
                </a:cubicBezTo>
                <a:lnTo>
                  <a:pt x="5368" y="6942"/>
                </a:lnTo>
                <a:cubicBezTo>
                  <a:pt x="5368" y="6873"/>
                  <a:pt x="5299" y="6799"/>
                  <a:pt x="5299" y="6656"/>
                </a:cubicBezTo>
                <a:cubicBezTo>
                  <a:pt x="5299" y="6369"/>
                  <a:pt x="5299" y="6014"/>
                  <a:pt x="5368" y="5653"/>
                </a:cubicBezTo>
                <a:lnTo>
                  <a:pt x="5368" y="5653"/>
                </a:lnTo>
                <a:cubicBezTo>
                  <a:pt x="5299" y="5796"/>
                  <a:pt x="5224" y="6014"/>
                  <a:pt x="5081" y="6300"/>
                </a:cubicBezTo>
                <a:lnTo>
                  <a:pt x="5081" y="6157"/>
                </a:lnTo>
                <a:cubicBezTo>
                  <a:pt x="5224" y="5796"/>
                  <a:pt x="5368" y="5510"/>
                  <a:pt x="5368" y="5510"/>
                </a:cubicBezTo>
                <a:lnTo>
                  <a:pt x="5368" y="5510"/>
                </a:lnTo>
                <a:cubicBezTo>
                  <a:pt x="5367" y="5510"/>
                  <a:pt x="5224" y="5653"/>
                  <a:pt x="5012" y="5940"/>
                </a:cubicBezTo>
                <a:cubicBezTo>
                  <a:pt x="4938" y="5796"/>
                  <a:pt x="4938" y="5728"/>
                  <a:pt x="4869" y="5585"/>
                </a:cubicBezTo>
                <a:cubicBezTo>
                  <a:pt x="5012" y="5080"/>
                  <a:pt x="5224" y="4651"/>
                  <a:pt x="5368" y="4221"/>
                </a:cubicBezTo>
                <a:close/>
                <a:moveTo>
                  <a:pt x="7733" y="6587"/>
                </a:moveTo>
                <a:lnTo>
                  <a:pt x="7733" y="7016"/>
                </a:lnTo>
                <a:cubicBezTo>
                  <a:pt x="7659" y="7016"/>
                  <a:pt x="7659" y="7016"/>
                  <a:pt x="7659" y="7085"/>
                </a:cubicBezTo>
                <a:lnTo>
                  <a:pt x="7659" y="7016"/>
                </a:lnTo>
                <a:cubicBezTo>
                  <a:pt x="7659" y="6873"/>
                  <a:pt x="7733" y="6730"/>
                  <a:pt x="7733" y="6587"/>
                </a:cubicBezTo>
                <a:close/>
                <a:moveTo>
                  <a:pt x="10809" y="6730"/>
                </a:moveTo>
                <a:lnTo>
                  <a:pt x="10809" y="7085"/>
                </a:lnTo>
                <a:cubicBezTo>
                  <a:pt x="10809" y="7016"/>
                  <a:pt x="10740" y="6942"/>
                  <a:pt x="10740" y="6873"/>
                </a:cubicBezTo>
                <a:cubicBezTo>
                  <a:pt x="10740" y="6799"/>
                  <a:pt x="10809" y="6730"/>
                  <a:pt x="10809" y="6730"/>
                </a:cubicBezTo>
                <a:close/>
                <a:moveTo>
                  <a:pt x="6513" y="6730"/>
                </a:moveTo>
                <a:cubicBezTo>
                  <a:pt x="6588" y="6799"/>
                  <a:pt x="6588" y="6873"/>
                  <a:pt x="6588" y="6942"/>
                </a:cubicBezTo>
                <a:cubicBezTo>
                  <a:pt x="6588" y="7016"/>
                  <a:pt x="6513" y="7085"/>
                  <a:pt x="6513" y="7160"/>
                </a:cubicBezTo>
                <a:cubicBezTo>
                  <a:pt x="6513" y="7085"/>
                  <a:pt x="6444" y="7016"/>
                  <a:pt x="6444" y="6942"/>
                </a:cubicBezTo>
                <a:cubicBezTo>
                  <a:pt x="6444" y="6873"/>
                  <a:pt x="6513" y="6799"/>
                  <a:pt x="6513" y="6730"/>
                </a:cubicBezTo>
                <a:close/>
                <a:moveTo>
                  <a:pt x="16611" y="6656"/>
                </a:moveTo>
                <a:lnTo>
                  <a:pt x="16611" y="7228"/>
                </a:lnTo>
                <a:cubicBezTo>
                  <a:pt x="16536" y="7160"/>
                  <a:pt x="16536" y="7016"/>
                  <a:pt x="16536" y="6873"/>
                </a:cubicBezTo>
                <a:cubicBezTo>
                  <a:pt x="16536" y="6799"/>
                  <a:pt x="16536" y="6799"/>
                  <a:pt x="16611" y="6656"/>
                </a:cubicBezTo>
                <a:close/>
                <a:moveTo>
                  <a:pt x="30643" y="7228"/>
                </a:moveTo>
                <a:cubicBezTo>
                  <a:pt x="30647" y="7236"/>
                  <a:pt x="30650" y="7243"/>
                  <a:pt x="30654" y="7250"/>
                </a:cubicBezTo>
                <a:lnTo>
                  <a:pt x="30654" y="7250"/>
                </a:lnTo>
                <a:lnTo>
                  <a:pt x="30643" y="7228"/>
                </a:lnTo>
                <a:close/>
                <a:moveTo>
                  <a:pt x="26560" y="6942"/>
                </a:moveTo>
                <a:cubicBezTo>
                  <a:pt x="26634" y="7085"/>
                  <a:pt x="26634" y="7160"/>
                  <a:pt x="26634" y="7303"/>
                </a:cubicBezTo>
                <a:cubicBezTo>
                  <a:pt x="26634" y="7228"/>
                  <a:pt x="26560" y="7228"/>
                  <a:pt x="26560" y="7160"/>
                </a:cubicBezTo>
                <a:lnTo>
                  <a:pt x="26560" y="6942"/>
                </a:lnTo>
                <a:close/>
                <a:moveTo>
                  <a:pt x="16393" y="7228"/>
                </a:moveTo>
                <a:lnTo>
                  <a:pt x="16393" y="7372"/>
                </a:lnTo>
                <a:cubicBezTo>
                  <a:pt x="16393" y="7303"/>
                  <a:pt x="16324" y="7303"/>
                  <a:pt x="16324" y="7303"/>
                </a:cubicBezTo>
                <a:cubicBezTo>
                  <a:pt x="16324" y="7303"/>
                  <a:pt x="16324" y="7228"/>
                  <a:pt x="16393" y="7228"/>
                </a:cubicBezTo>
                <a:close/>
                <a:moveTo>
                  <a:pt x="20477" y="6369"/>
                </a:moveTo>
                <a:cubicBezTo>
                  <a:pt x="20546" y="6587"/>
                  <a:pt x="20546" y="6799"/>
                  <a:pt x="20546" y="7016"/>
                </a:cubicBezTo>
                <a:lnTo>
                  <a:pt x="20334" y="7446"/>
                </a:lnTo>
                <a:cubicBezTo>
                  <a:pt x="20259" y="7372"/>
                  <a:pt x="20259" y="7303"/>
                  <a:pt x="20191" y="7228"/>
                </a:cubicBezTo>
                <a:cubicBezTo>
                  <a:pt x="20334" y="6942"/>
                  <a:pt x="20403" y="6656"/>
                  <a:pt x="20477" y="6369"/>
                </a:cubicBezTo>
                <a:close/>
                <a:moveTo>
                  <a:pt x="34292" y="6656"/>
                </a:moveTo>
                <a:cubicBezTo>
                  <a:pt x="34223" y="6873"/>
                  <a:pt x="34223" y="7160"/>
                  <a:pt x="34149" y="7446"/>
                </a:cubicBezTo>
                <a:cubicBezTo>
                  <a:pt x="34149" y="7372"/>
                  <a:pt x="34080" y="7228"/>
                  <a:pt x="34080" y="7160"/>
                </a:cubicBezTo>
                <a:cubicBezTo>
                  <a:pt x="34149" y="6942"/>
                  <a:pt x="34223" y="6799"/>
                  <a:pt x="34292" y="6656"/>
                </a:cubicBezTo>
                <a:close/>
                <a:moveTo>
                  <a:pt x="29567" y="7303"/>
                </a:moveTo>
                <a:cubicBezTo>
                  <a:pt x="29567" y="7370"/>
                  <a:pt x="29567" y="7443"/>
                  <a:pt x="29636" y="7510"/>
                </a:cubicBezTo>
                <a:lnTo>
                  <a:pt x="29636" y="7510"/>
                </a:lnTo>
                <a:cubicBezTo>
                  <a:pt x="29629" y="7446"/>
                  <a:pt x="29611" y="7388"/>
                  <a:pt x="29567" y="7303"/>
                </a:cubicBezTo>
                <a:close/>
                <a:moveTo>
                  <a:pt x="48611" y="6157"/>
                </a:moveTo>
                <a:cubicBezTo>
                  <a:pt x="48685" y="6587"/>
                  <a:pt x="48685" y="7016"/>
                  <a:pt x="48754" y="7515"/>
                </a:cubicBezTo>
                <a:cubicBezTo>
                  <a:pt x="48685" y="7160"/>
                  <a:pt x="48611" y="6873"/>
                  <a:pt x="48468" y="6512"/>
                </a:cubicBezTo>
                <a:cubicBezTo>
                  <a:pt x="48542" y="6300"/>
                  <a:pt x="48542" y="6300"/>
                  <a:pt x="48611" y="6157"/>
                </a:cubicBezTo>
                <a:close/>
                <a:moveTo>
                  <a:pt x="49756" y="7446"/>
                </a:moveTo>
                <a:cubicBezTo>
                  <a:pt x="49756" y="7515"/>
                  <a:pt x="49756" y="7515"/>
                  <a:pt x="49831" y="7515"/>
                </a:cubicBezTo>
                <a:cubicBezTo>
                  <a:pt x="49831" y="7515"/>
                  <a:pt x="49756" y="7515"/>
                  <a:pt x="49756" y="7446"/>
                </a:cubicBezTo>
                <a:close/>
                <a:moveTo>
                  <a:pt x="26416" y="5796"/>
                </a:moveTo>
                <a:cubicBezTo>
                  <a:pt x="26491" y="6083"/>
                  <a:pt x="26491" y="6444"/>
                  <a:pt x="26560" y="6730"/>
                </a:cubicBezTo>
                <a:cubicBezTo>
                  <a:pt x="26491" y="6799"/>
                  <a:pt x="26491" y="6873"/>
                  <a:pt x="26416" y="6942"/>
                </a:cubicBezTo>
                <a:cubicBezTo>
                  <a:pt x="26348" y="7160"/>
                  <a:pt x="26273" y="7372"/>
                  <a:pt x="26273" y="7589"/>
                </a:cubicBezTo>
                <a:cubicBezTo>
                  <a:pt x="26130" y="7372"/>
                  <a:pt x="26061" y="7160"/>
                  <a:pt x="25918" y="6942"/>
                </a:cubicBezTo>
                <a:cubicBezTo>
                  <a:pt x="26130" y="6512"/>
                  <a:pt x="26273" y="6083"/>
                  <a:pt x="26416" y="5796"/>
                </a:cubicBezTo>
                <a:close/>
                <a:moveTo>
                  <a:pt x="1931" y="7016"/>
                </a:moveTo>
                <a:cubicBezTo>
                  <a:pt x="1931" y="7215"/>
                  <a:pt x="1931" y="7418"/>
                  <a:pt x="1992" y="7617"/>
                </a:cubicBezTo>
                <a:lnTo>
                  <a:pt x="1992" y="7617"/>
                </a:lnTo>
                <a:cubicBezTo>
                  <a:pt x="1982" y="7602"/>
                  <a:pt x="1963" y="7589"/>
                  <a:pt x="1931" y="7589"/>
                </a:cubicBezTo>
                <a:cubicBezTo>
                  <a:pt x="1931" y="7446"/>
                  <a:pt x="1931" y="7303"/>
                  <a:pt x="1862" y="7160"/>
                </a:cubicBezTo>
                <a:cubicBezTo>
                  <a:pt x="1862" y="7085"/>
                  <a:pt x="1931" y="7085"/>
                  <a:pt x="1931" y="7016"/>
                </a:cubicBezTo>
                <a:close/>
                <a:moveTo>
                  <a:pt x="29567" y="7446"/>
                </a:moveTo>
                <a:cubicBezTo>
                  <a:pt x="29567" y="7515"/>
                  <a:pt x="29641" y="7589"/>
                  <a:pt x="29641" y="7658"/>
                </a:cubicBezTo>
                <a:cubicBezTo>
                  <a:pt x="29641" y="7602"/>
                  <a:pt x="29641" y="7557"/>
                  <a:pt x="29637" y="7515"/>
                </a:cubicBezTo>
                <a:lnTo>
                  <a:pt x="29637" y="7515"/>
                </a:lnTo>
                <a:cubicBezTo>
                  <a:pt x="29638" y="7515"/>
                  <a:pt x="29640" y="7515"/>
                  <a:pt x="29641" y="7515"/>
                </a:cubicBezTo>
                <a:cubicBezTo>
                  <a:pt x="29639" y="7513"/>
                  <a:pt x="29638" y="7512"/>
                  <a:pt x="29636" y="7510"/>
                </a:cubicBezTo>
                <a:lnTo>
                  <a:pt x="29636" y="7510"/>
                </a:lnTo>
                <a:cubicBezTo>
                  <a:pt x="29636" y="7511"/>
                  <a:pt x="29636" y="7513"/>
                  <a:pt x="29637" y="7515"/>
                </a:cubicBezTo>
                <a:lnTo>
                  <a:pt x="29637" y="7515"/>
                </a:lnTo>
                <a:cubicBezTo>
                  <a:pt x="29567" y="7512"/>
                  <a:pt x="29567" y="7447"/>
                  <a:pt x="29567" y="7446"/>
                </a:cubicBezTo>
                <a:close/>
                <a:moveTo>
                  <a:pt x="29641" y="5940"/>
                </a:moveTo>
                <a:cubicBezTo>
                  <a:pt x="29710" y="6512"/>
                  <a:pt x="29710" y="7085"/>
                  <a:pt x="29710" y="7658"/>
                </a:cubicBezTo>
                <a:lnTo>
                  <a:pt x="29641" y="7658"/>
                </a:lnTo>
                <a:lnTo>
                  <a:pt x="29641" y="7732"/>
                </a:lnTo>
                <a:cubicBezTo>
                  <a:pt x="29641" y="7658"/>
                  <a:pt x="29567" y="7589"/>
                  <a:pt x="29567" y="7515"/>
                </a:cubicBezTo>
                <a:lnTo>
                  <a:pt x="29567" y="7446"/>
                </a:lnTo>
                <a:lnTo>
                  <a:pt x="29567" y="7303"/>
                </a:lnTo>
                <a:cubicBezTo>
                  <a:pt x="29567" y="6873"/>
                  <a:pt x="29641" y="6369"/>
                  <a:pt x="29641" y="5940"/>
                </a:cubicBezTo>
                <a:close/>
                <a:moveTo>
                  <a:pt x="50759" y="7589"/>
                </a:moveTo>
                <a:cubicBezTo>
                  <a:pt x="50759" y="7658"/>
                  <a:pt x="50759" y="7732"/>
                  <a:pt x="50833" y="7801"/>
                </a:cubicBezTo>
                <a:cubicBezTo>
                  <a:pt x="50833" y="7732"/>
                  <a:pt x="50759" y="7658"/>
                  <a:pt x="50759" y="7589"/>
                </a:cubicBezTo>
                <a:close/>
                <a:moveTo>
                  <a:pt x="32860" y="5585"/>
                </a:moveTo>
                <a:cubicBezTo>
                  <a:pt x="32934" y="6083"/>
                  <a:pt x="32934" y="6587"/>
                  <a:pt x="32934" y="7085"/>
                </a:cubicBezTo>
                <a:cubicBezTo>
                  <a:pt x="32860" y="7303"/>
                  <a:pt x="32791" y="7515"/>
                  <a:pt x="32648" y="7801"/>
                </a:cubicBezTo>
                <a:cubicBezTo>
                  <a:pt x="32574" y="7515"/>
                  <a:pt x="32505" y="7228"/>
                  <a:pt x="32362" y="6873"/>
                </a:cubicBezTo>
                <a:lnTo>
                  <a:pt x="32362" y="6873"/>
                </a:lnTo>
                <a:cubicBezTo>
                  <a:pt x="32430" y="7160"/>
                  <a:pt x="32505" y="7515"/>
                  <a:pt x="32574" y="7876"/>
                </a:cubicBezTo>
                <a:lnTo>
                  <a:pt x="32362" y="7228"/>
                </a:lnTo>
                <a:lnTo>
                  <a:pt x="32362" y="7228"/>
                </a:lnTo>
                <a:cubicBezTo>
                  <a:pt x="32362" y="7372"/>
                  <a:pt x="32430" y="7515"/>
                  <a:pt x="32430" y="7732"/>
                </a:cubicBezTo>
                <a:cubicBezTo>
                  <a:pt x="32362" y="7515"/>
                  <a:pt x="32362" y="7372"/>
                  <a:pt x="32287" y="7228"/>
                </a:cubicBezTo>
                <a:cubicBezTo>
                  <a:pt x="32287" y="7085"/>
                  <a:pt x="32362" y="7016"/>
                  <a:pt x="32362" y="6873"/>
                </a:cubicBezTo>
                <a:cubicBezTo>
                  <a:pt x="32574" y="6369"/>
                  <a:pt x="32717" y="5940"/>
                  <a:pt x="32860" y="5585"/>
                </a:cubicBezTo>
                <a:close/>
                <a:moveTo>
                  <a:pt x="41669" y="5012"/>
                </a:moveTo>
                <a:cubicBezTo>
                  <a:pt x="41881" y="5728"/>
                  <a:pt x="42099" y="6656"/>
                  <a:pt x="42311" y="7515"/>
                </a:cubicBezTo>
                <a:lnTo>
                  <a:pt x="41955" y="7876"/>
                </a:lnTo>
                <a:cubicBezTo>
                  <a:pt x="41812" y="7446"/>
                  <a:pt x="41669" y="7016"/>
                  <a:pt x="41526" y="6512"/>
                </a:cubicBezTo>
                <a:cubicBezTo>
                  <a:pt x="41595" y="6014"/>
                  <a:pt x="41595" y="5585"/>
                  <a:pt x="41669" y="5012"/>
                </a:cubicBezTo>
                <a:close/>
                <a:moveTo>
                  <a:pt x="4726" y="7016"/>
                </a:moveTo>
                <a:lnTo>
                  <a:pt x="4726" y="7944"/>
                </a:lnTo>
                <a:cubicBezTo>
                  <a:pt x="4726" y="7801"/>
                  <a:pt x="4652" y="7658"/>
                  <a:pt x="4583" y="7446"/>
                </a:cubicBezTo>
                <a:lnTo>
                  <a:pt x="4583" y="7303"/>
                </a:lnTo>
                <a:cubicBezTo>
                  <a:pt x="4652" y="7228"/>
                  <a:pt x="4652" y="7085"/>
                  <a:pt x="4726" y="7016"/>
                </a:cubicBezTo>
                <a:close/>
                <a:moveTo>
                  <a:pt x="24486" y="7446"/>
                </a:moveTo>
                <a:cubicBezTo>
                  <a:pt x="24486" y="7515"/>
                  <a:pt x="24486" y="7589"/>
                  <a:pt x="24555" y="7658"/>
                </a:cubicBezTo>
                <a:cubicBezTo>
                  <a:pt x="24555" y="7658"/>
                  <a:pt x="24486" y="7658"/>
                  <a:pt x="24486" y="7732"/>
                </a:cubicBezTo>
                <a:cubicBezTo>
                  <a:pt x="24486" y="7801"/>
                  <a:pt x="24486" y="7944"/>
                  <a:pt x="24412" y="8019"/>
                </a:cubicBezTo>
                <a:cubicBezTo>
                  <a:pt x="24412" y="7876"/>
                  <a:pt x="24486" y="7658"/>
                  <a:pt x="24486" y="7446"/>
                </a:cubicBezTo>
                <a:close/>
                <a:moveTo>
                  <a:pt x="20191" y="7372"/>
                </a:moveTo>
                <a:lnTo>
                  <a:pt x="20191" y="7732"/>
                </a:lnTo>
                <a:cubicBezTo>
                  <a:pt x="20116" y="7801"/>
                  <a:pt x="20047" y="7944"/>
                  <a:pt x="19973" y="8087"/>
                </a:cubicBezTo>
                <a:cubicBezTo>
                  <a:pt x="20047" y="7876"/>
                  <a:pt x="20116" y="7589"/>
                  <a:pt x="20191" y="7372"/>
                </a:cubicBezTo>
                <a:close/>
                <a:moveTo>
                  <a:pt x="25918" y="7016"/>
                </a:moveTo>
                <a:cubicBezTo>
                  <a:pt x="25987" y="7303"/>
                  <a:pt x="26061" y="7589"/>
                  <a:pt x="26130" y="7944"/>
                </a:cubicBezTo>
                <a:lnTo>
                  <a:pt x="26130" y="8162"/>
                </a:lnTo>
                <a:cubicBezTo>
                  <a:pt x="26061" y="7801"/>
                  <a:pt x="25918" y="7515"/>
                  <a:pt x="25844" y="7160"/>
                </a:cubicBezTo>
                <a:cubicBezTo>
                  <a:pt x="25844" y="7085"/>
                  <a:pt x="25844" y="7085"/>
                  <a:pt x="25918" y="7016"/>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3649" y="7085"/>
                </a:moveTo>
                <a:lnTo>
                  <a:pt x="3649" y="7303"/>
                </a:lnTo>
                <a:lnTo>
                  <a:pt x="3649" y="7732"/>
                </a:lnTo>
                <a:cubicBezTo>
                  <a:pt x="3581" y="7876"/>
                  <a:pt x="3581" y="8019"/>
                  <a:pt x="3581" y="8231"/>
                </a:cubicBezTo>
                <a:cubicBezTo>
                  <a:pt x="3534" y="8231"/>
                  <a:pt x="3517" y="8259"/>
                  <a:pt x="3510" y="8281"/>
                </a:cubicBezTo>
                <a:lnTo>
                  <a:pt x="3510" y="8281"/>
                </a:lnTo>
                <a:cubicBezTo>
                  <a:pt x="3581" y="7859"/>
                  <a:pt x="3582" y="7439"/>
                  <a:pt x="3649" y="7085"/>
                </a:cubicBezTo>
                <a:close/>
                <a:moveTo>
                  <a:pt x="1719" y="8019"/>
                </a:moveTo>
                <a:lnTo>
                  <a:pt x="1719" y="8305"/>
                </a:lnTo>
                <a:lnTo>
                  <a:pt x="1645" y="8231"/>
                </a:lnTo>
                <a:cubicBezTo>
                  <a:pt x="1645" y="8087"/>
                  <a:pt x="1645" y="8087"/>
                  <a:pt x="1719" y="8019"/>
                </a:cubicBezTo>
                <a:close/>
                <a:moveTo>
                  <a:pt x="45174" y="6300"/>
                </a:moveTo>
                <a:cubicBezTo>
                  <a:pt x="45249" y="7016"/>
                  <a:pt x="45249" y="7801"/>
                  <a:pt x="45249" y="8517"/>
                </a:cubicBezTo>
                <a:lnTo>
                  <a:pt x="45031" y="8087"/>
                </a:lnTo>
                <a:cubicBezTo>
                  <a:pt x="45106" y="7515"/>
                  <a:pt x="45106" y="6942"/>
                  <a:pt x="45174" y="6300"/>
                </a:cubicBezTo>
                <a:close/>
                <a:moveTo>
                  <a:pt x="16107" y="7944"/>
                </a:moveTo>
                <a:lnTo>
                  <a:pt x="16107" y="8591"/>
                </a:lnTo>
                <a:cubicBezTo>
                  <a:pt x="16038" y="8517"/>
                  <a:pt x="16038" y="8448"/>
                  <a:pt x="15964" y="8374"/>
                </a:cubicBezTo>
                <a:lnTo>
                  <a:pt x="15964" y="8305"/>
                </a:lnTo>
                <a:lnTo>
                  <a:pt x="15964" y="8231"/>
                </a:lnTo>
                <a:cubicBezTo>
                  <a:pt x="16038" y="8162"/>
                  <a:pt x="16038" y="8019"/>
                  <a:pt x="16107" y="7944"/>
                </a:cubicBezTo>
                <a:close/>
                <a:moveTo>
                  <a:pt x="41451" y="7446"/>
                </a:moveTo>
                <a:cubicBezTo>
                  <a:pt x="41526" y="7732"/>
                  <a:pt x="41595" y="8019"/>
                  <a:pt x="41595" y="8305"/>
                </a:cubicBezTo>
                <a:cubicBezTo>
                  <a:pt x="41526" y="8374"/>
                  <a:pt x="41451" y="8448"/>
                  <a:pt x="41383" y="8591"/>
                </a:cubicBezTo>
                <a:cubicBezTo>
                  <a:pt x="41383" y="8231"/>
                  <a:pt x="41451" y="7801"/>
                  <a:pt x="41451" y="7446"/>
                </a:cubicBezTo>
                <a:close/>
                <a:moveTo>
                  <a:pt x="1645" y="8374"/>
                </a:moveTo>
                <a:lnTo>
                  <a:pt x="1645" y="8591"/>
                </a:lnTo>
                <a:cubicBezTo>
                  <a:pt x="1645" y="8660"/>
                  <a:pt x="1645" y="8660"/>
                  <a:pt x="1576" y="8735"/>
                </a:cubicBezTo>
                <a:cubicBezTo>
                  <a:pt x="1576" y="8591"/>
                  <a:pt x="1576" y="8517"/>
                  <a:pt x="1645" y="8374"/>
                </a:cubicBezTo>
                <a:close/>
                <a:moveTo>
                  <a:pt x="17252" y="6157"/>
                </a:moveTo>
                <a:cubicBezTo>
                  <a:pt x="17396" y="6942"/>
                  <a:pt x="17539" y="7732"/>
                  <a:pt x="17682" y="8591"/>
                </a:cubicBezTo>
                <a:cubicBezTo>
                  <a:pt x="17613" y="8660"/>
                  <a:pt x="17613" y="8660"/>
                  <a:pt x="17613" y="8735"/>
                </a:cubicBezTo>
                <a:cubicBezTo>
                  <a:pt x="17613" y="8660"/>
                  <a:pt x="17539" y="8517"/>
                  <a:pt x="17539" y="8448"/>
                </a:cubicBezTo>
                <a:cubicBezTo>
                  <a:pt x="17470" y="7944"/>
                  <a:pt x="17327" y="7446"/>
                  <a:pt x="17184" y="6873"/>
                </a:cubicBezTo>
                <a:cubicBezTo>
                  <a:pt x="17184" y="6656"/>
                  <a:pt x="17252" y="6444"/>
                  <a:pt x="17252" y="6157"/>
                </a:cubicBezTo>
                <a:close/>
                <a:moveTo>
                  <a:pt x="40381" y="7892"/>
                </a:moveTo>
                <a:cubicBezTo>
                  <a:pt x="40384" y="8095"/>
                  <a:pt x="40449" y="8236"/>
                  <a:pt x="40449" y="8448"/>
                </a:cubicBezTo>
                <a:cubicBezTo>
                  <a:pt x="40449" y="8517"/>
                  <a:pt x="40380" y="8660"/>
                  <a:pt x="40380" y="8735"/>
                </a:cubicBezTo>
                <a:cubicBezTo>
                  <a:pt x="40306" y="8591"/>
                  <a:pt x="40237" y="8374"/>
                  <a:pt x="40237" y="8231"/>
                </a:cubicBezTo>
                <a:cubicBezTo>
                  <a:pt x="40285" y="8115"/>
                  <a:pt x="40333" y="8001"/>
                  <a:pt x="40381" y="7892"/>
                </a:cubicBezTo>
                <a:close/>
                <a:moveTo>
                  <a:pt x="40020" y="8735"/>
                </a:moveTo>
                <a:cubicBezTo>
                  <a:pt x="40019" y="8742"/>
                  <a:pt x="40018" y="8749"/>
                  <a:pt x="40017" y="8756"/>
                </a:cubicBezTo>
                <a:lnTo>
                  <a:pt x="40017" y="8756"/>
                </a:lnTo>
                <a:cubicBezTo>
                  <a:pt x="40019" y="8750"/>
                  <a:pt x="40020" y="8743"/>
                  <a:pt x="40020" y="8735"/>
                </a:cubicBezTo>
                <a:close/>
                <a:moveTo>
                  <a:pt x="32144" y="7589"/>
                </a:moveTo>
                <a:cubicBezTo>
                  <a:pt x="32219" y="7801"/>
                  <a:pt x="32287" y="8087"/>
                  <a:pt x="32287" y="8374"/>
                </a:cubicBezTo>
                <a:cubicBezTo>
                  <a:pt x="32219" y="8231"/>
                  <a:pt x="32144" y="8087"/>
                  <a:pt x="32075" y="8019"/>
                </a:cubicBezTo>
                <a:lnTo>
                  <a:pt x="32075" y="8019"/>
                </a:lnTo>
                <a:lnTo>
                  <a:pt x="32287" y="8448"/>
                </a:lnTo>
                <a:cubicBezTo>
                  <a:pt x="32144" y="8517"/>
                  <a:pt x="32075" y="8660"/>
                  <a:pt x="31932" y="8803"/>
                </a:cubicBezTo>
                <a:cubicBezTo>
                  <a:pt x="32001" y="8591"/>
                  <a:pt x="32075" y="8374"/>
                  <a:pt x="32075" y="8231"/>
                </a:cubicBezTo>
                <a:lnTo>
                  <a:pt x="32075" y="8231"/>
                </a:lnTo>
                <a:cubicBezTo>
                  <a:pt x="32075" y="8231"/>
                  <a:pt x="32001" y="8305"/>
                  <a:pt x="31932" y="8305"/>
                </a:cubicBezTo>
                <a:cubicBezTo>
                  <a:pt x="32001" y="8087"/>
                  <a:pt x="32075" y="7801"/>
                  <a:pt x="32144" y="7589"/>
                </a:cubicBezTo>
                <a:close/>
                <a:moveTo>
                  <a:pt x="42311" y="7658"/>
                </a:moveTo>
                <a:lnTo>
                  <a:pt x="42311" y="7732"/>
                </a:lnTo>
                <a:cubicBezTo>
                  <a:pt x="42242" y="8087"/>
                  <a:pt x="42167" y="8448"/>
                  <a:pt x="42167" y="8803"/>
                </a:cubicBezTo>
                <a:cubicBezTo>
                  <a:pt x="42099" y="8591"/>
                  <a:pt x="42099" y="8448"/>
                  <a:pt x="42024" y="8231"/>
                </a:cubicBezTo>
                <a:cubicBezTo>
                  <a:pt x="42167" y="8019"/>
                  <a:pt x="42242" y="7801"/>
                  <a:pt x="42311" y="7658"/>
                </a:cubicBezTo>
                <a:close/>
                <a:moveTo>
                  <a:pt x="49688" y="8231"/>
                </a:moveTo>
                <a:lnTo>
                  <a:pt x="49688" y="8231"/>
                </a:lnTo>
                <a:cubicBezTo>
                  <a:pt x="49613" y="8374"/>
                  <a:pt x="49613" y="8517"/>
                  <a:pt x="49545" y="8660"/>
                </a:cubicBezTo>
                <a:cubicBezTo>
                  <a:pt x="49545" y="8735"/>
                  <a:pt x="49545" y="8803"/>
                  <a:pt x="49470" y="8803"/>
                </a:cubicBezTo>
                <a:cubicBezTo>
                  <a:pt x="49545" y="8592"/>
                  <a:pt x="49613" y="8374"/>
                  <a:pt x="49688" y="8231"/>
                </a:cubicBezTo>
                <a:close/>
                <a:moveTo>
                  <a:pt x="16038" y="8591"/>
                </a:moveTo>
                <a:cubicBezTo>
                  <a:pt x="16038" y="8660"/>
                  <a:pt x="16107" y="8735"/>
                  <a:pt x="16107" y="8803"/>
                </a:cubicBezTo>
                <a:cubicBezTo>
                  <a:pt x="16107" y="8803"/>
                  <a:pt x="16107" y="8878"/>
                  <a:pt x="16038" y="8878"/>
                </a:cubicBezTo>
                <a:lnTo>
                  <a:pt x="16038" y="8591"/>
                </a:lnTo>
                <a:close/>
                <a:moveTo>
                  <a:pt x="26560" y="7228"/>
                </a:moveTo>
                <a:cubicBezTo>
                  <a:pt x="26560" y="7303"/>
                  <a:pt x="26634" y="7446"/>
                  <a:pt x="26634" y="7515"/>
                </a:cubicBezTo>
                <a:cubicBezTo>
                  <a:pt x="26703" y="7944"/>
                  <a:pt x="26777" y="8374"/>
                  <a:pt x="26777" y="8803"/>
                </a:cubicBezTo>
                <a:lnTo>
                  <a:pt x="26777" y="8878"/>
                </a:lnTo>
                <a:cubicBezTo>
                  <a:pt x="26703" y="8593"/>
                  <a:pt x="26635" y="8376"/>
                  <a:pt x="26561" y="8092"/>
                </a:cubicBezTo>
                <a:lnTo>
                  <a:pt x="26561" y="8092"/>
                </a:lnTo>
                <a:cubicBezTo>
                  <a:pt x="26635" y="8376"/>
                  <a:pt x="26703" y="8593"/>
                  <a:pt x="26703" y="8878"/>
                </a:cubicBezTo>
                <a:lnTo>
                  <a:pt x="26491" y="8231"/>
                </a:lnTo>
                <a:cubicBezTo>
                  <a:pt x="26491" y="7876"/>
                  <a:pt x="26560" y="7589"/>
                  <a:pt x="26560" y="7228"/>
                </a:cubicBezTo>
                <a:close/>
                <a:moveTo>
                  <a:pt x="111328" y="8735"/>
                </a:moveTo>
                <a:cubicBezTo>
                  <a:pt x="111328" y="8803"/>
                  <a:pt x="111259" y="8947"/>
                  <a:pt x="111259" y="9021"/>
                </a:cubicBezTo>
                <a:lnTo>
                  <a:pt x="111259" y="8947"/>
                </a:lnTo>
                <a:lnTo>
                  <a:pt x="111259" y="8803"/>
                </a:lnTo>
                <a:lnTo>
                  <a:pt x="111328" y="8735"/>
                </a:lnTo>
                <a:close/>
                <a:moveTo>
                  <a:pt x="27992" y="6226"/>
                </a:moveTo>
                <a:cubicBezTo>
                  <a:pt x="28135" y="7016"/>
                  <a:pt x="28209" y="7801"/>
                  <a:pt x="28278" y="8591"/>
                </a:cubicBezTo>
                <a:cubicBezTo>
                  <a:pt x="28209" y="8735"/>
                  <a:pt x="28066" y="8878"/>
                  <a:pt x="27992" y="9090"/>
                </a:cubicBezTo>
                <a:cubicBezTo>
                  <a:pt x="27992" y="8803"/>
                  <a:pt x="27923" y="8517"/>
                  <a:pt x="27848" y="8231"/>
                </a:cubicBezTo>
                <a:cubicBezTo>
                  <a:pt x="27923" y="7589"/>
                  <a:pt x="27923" y="6942"/>
                  <a:pt x="27992" y="6226"/>
                </a:cubicBezTo>
                <a:close/>
                <a:moveTo>
                  <a:pt x="57775" y="8878"/>
                </a:moveTo>
                <a:lnTo>
                  <a:pt x="57775" y="8878"/>
                </a:lnTo>
                <a:cubicBezTo>
                  <a:pt x="57796" y="8951"/>
                  <a:pt x="57817" y="9023"/>
                  <a:pt x="57838" y="9094"/>
                </a:cubicBezTo>
                <a:lnTo>
                  <a:pt x="57838" y="9094"/>
                </a:lnTo>
                <a:cubicBezTo>
                  <a:pt x="57819" y="9019"/>
                  <a:pt x="57798" y="8946"/>
                  <a:pt x="57775" y="8878"/>
                </a:cubicBezTo>
                <a:close/>
                <a:moveTo>
                  <a:pt x="44172" y="9090"/>
                </a:moveTo>
                <a:cubicBezTo>
                  <a:pt x="44172" y="9090"/>
                  <a:pt x="44172" y="9164"/>
                  <a:pt x="44247" y="9164"/>
                </a:cubicBezTo>
                <a:cubicBezTo>
                  <a:pt x="44247" y="9090"/>
                  <a:pt x="44172" y="9090"/>
                  <a:pt x="44172" y="9090"/>
                </a:cubicBezTo>
                <a:close/>
                <a:moveTo>
                  <a:pt x="115194" y="8517"/>
                </a:moveTo>
                <a:lnTo>
                  <a:pt x="115194" y="8517"/>
                </a:lnTo>
                <a:cubicBezTo>
                  <a:pt x="115126" y="8660"/>
                  <a:pt x="115051" y="8947"/>
                  <a:pt x="114982" y="9164"/>
                </a:cubicBezTo>
                <a:cubicBezTo>
                  <a:pt x="114982" y="9090"/>
                  <a:pt x="114982" y="9021"/>
                  <a:pt x="114908" y="8947"/>
                </a:cubicBezTo>
                <a:cubicBezTo>
                  <a:pt x="115126" y="8660"/>
                  <a:pt x="115126" y="8591"/>
                  <a:pt x="115194" y="8517"/>
                </a:cubicBezTo>
                <a:close/>
                <a:moveTo>
                  <a:pt x="21909" y="8947"/>
                </a:moveTo>
                <a:cubicBezTo>
                  <a:pt x="21909" y="9021"/>
                  <a:pt x="21909" y="9021"/>
                  <a:pt x="21978" y="9090"/>
                </a:cubicBezTo>
                <a:cubicBezTo>
                  <a:pt x="21909" y="9164"/>
                  <a:pt x="21909" y="9164"/>
                  <a:pt x="21909" y="9233"/>
                </a:cubicBezTo>
                <a:lnTo>
                  <a:pt x="21909" y="9090"/>
                </a:lnTo>
                <a:lnTo>
                  <a:pt x="21909" y="8947"/>
                </a:lnTo>
                <a:close/>
                <a:moveTo>
                  <a:pt x="29498" y="8448"/>
                </a:moveTo>
                <a:cubicBezTo>
                  <a:pt x="29498" y="8591"/>
                  <a:pt x="29567" y="8735"/>
                  <a:pt x="29567" y="8878"/>
                </a:cubicBezTo>
                <a:lnTo>
                  <a:pt x="29567" y="9307"/>
                </a:lnTo>
                <a:cubicBezTo>
                  <a:pt x="29498" y="9307"/>
                  <a:pt x="29498" y="9376"/>
                  <a:pt x="29498" y="9376"/>
                </a:cubicBezTo>
                <a:lnTo>
                  <a:pt x="29498" y="8448"/>
                </a:lnTo>
                <a:close/>
                <a:moveTo>
                  <a:pt x="43170" y="8878"/>
                </a:moveTo>
                <a:cubicBezTo>
                  <a:pt x="43244" y="9021"/>
                  <a:pt x="43244" y="9090"/>
                  <a:pt x="43313" y="9233"/>
                </a:cubicBezTo>
                <a:lnTo>
                  <a:pt x="43313" y="9376"/>
                </a:lnTo>
                <a:cubicBezTo>
                  <a:pt x="43244" y="9233"/>
                  <a:pt x="43244" y="9021"/>
                  <a:pt x="43170" y="8878"/>
                </a:cubicBezTo>
                <a:close/>
                <a:moveTo>
                  <a:pt x="49401" y="8947"/>
                </a:moveTo>
                <a:lnTo>
                  <a:pt x="49401" y="9021"/>
                </a:lnTo>
                <a:lnTo>
                  <a:pt x="49401" y="9233"/>
                </a:lnTo>
                <a:cubicBezTo>
                  <a:pt x="49401" y="9164"/>
                  <a:pt x="49327" y="9090"/>
                  <a:pt x="49327" y="9090"/>
                </a:cubicBezTo>
                <a:lnTo>
                  <a:pt x="49327" y="9090"/>
                </a:lnTo>
                <a:cubicBezTo>
                  <a:pt x="49327" y="9164"/>
                  <a:pt x="49327" y="9233"/>
                  <a:pt x="49401" y="9307"/>
                </a:cubicBezTo>
                <a:cubicBezTo>
                  <a:pt x="49327" y="9307"/>
                  <a:pt x="49327" y="9376"/>
                  <a:pt x="49327" y="9376"/>
                </a:cubicBezTo>
                <a:lnTo>
                  <a:pt x="49327" y="9164"/>
                </a:lnTo>
                <a:lnTo>
                  <a:pt x="49327" y="9090"/>
                </a:lnTo>
                <a:cubicBezTo>
                  <a:pt x="49327" y="9021"/>
                  <a:pt x="49401" y="9021"/>
                  <a:pt x="49401" y="8947"/>
                </a:cubicBezTo>
                <a:close/>
                <a:moveTo>
                  <a:pt x="51263" y="9164"/>
                </a:moveTo>
                <a:cubicBezTo>
                  <a:pt x="51263" y="9233"/>
                  <a:pt x="51263" y="9307"/>
                  <a:pt x="51332" y="9376"/>
                </a:cubicBezTo>
                <a:cubicBezTo>
                  <a:pt x="51263" y="9376"/>
                  <a:pt x="51263" y="9307"/>
                  <a:pt x="51188" y="9233"/>
                </a:cubicBezTo>
                <a:cubicBezTo>
                  <a:pt x="51263" y="9233"/>
                  <a:pt x="51263" y="9164"/>
                  <a:pt x="51263" y="9164"/>
                </a:cubicBezTo>
                <a:close/>
                <a:moveTo>
                  <a:pt x="44315" y="8660"/>
                </a:moveTo>
                <a:lnTo>
                  <a:pt x="44315" y="8660"/>
                </a:lnTo>
                <a:cubicBezTo>
                  <a:pt x="44247" y="8803"/>
                  <a:pt x="44247" y="8947"/>
                  <a:pt x="44247" y="9164"/>
                </a:cubicBezTo>
                <a:cubicBezTo>
                  <a:pt x="44103" y="9233"/>
                  <a:pt x="44029" y="9376"/>
                  <a:pt x="43960" y="9451"/>
                </a:cubicBezTo>
                <a:lnTo>
                  <a:pt x="43960" y="9376"/>
                </a:lnTo>
                <a:lnTo>
                  <a:pt x="43960" y="9307"/>
                </a:lnTo>
                <a:cubicBezTo>
                  <a:pt x="44103" y="9021"/>
                  <a:pt x="44247" y="8735"/>
                  <a:pt x="44315" y="8660"/>
                </a:cubicBezTo>
                <a:close/>
                <a:moveTo>
                  <a:pt x="48468" y="6656"/>
                </a:moveTo>
                <a:cubicBezTo>
                  <a:pt x="48542" y="7446"/>
                  <a:pt x="48542" y="8374"/>
                  <a:pt x="48542" y="9164"/>
                </a:cubicBezTo>
                <a:cubicBezTo>
                  <a:pt x="48468" y="9307"/>
                  <a:pt x="48468" y="9376"/>
                  <a:pt x="48399" y="9451"/>
                </a:cubicBezTo>
                <a:cubicBezTo>
                  <a:pt x="48325" y="8878"/>
                  <a:pt x="48256" y="8305"/>
                  <a:pt x="48113" y="7446"/>
                </a:cubicBezTo>
                <a:cubicBezTo>
                  <a:pt x="48181" y="7160"/>
                  <a:pt x="48325" y="6873"/>
                  <a:pt x="48468" y="6656"/>
                </a:cubicBezTo>
                <a:close/>
                <a:moveTo>
                  <a:pt x="38805" y="6730"/>
                </a:moveTo>
                <a:cubicBezTo>
                  <a:pt x="38948" y="7372"/>
                  <a:pt x="39017" y="8087"/>
                  <a:pt x="39092" y="8803"/>
                </a:cubicBezTo>
                <a:lnTo>
                  <a:pt x="38874" y="9021"/>
                </a:lnTo>
                <a:cubicBezTo>
                  <a:pt x="38805" y="8878"/>
                  <a:pt x="38805" y="8660"/>
                  <a:pt x="38731" y="8448"/>
                </a:cubicBezTo>
                <a:lnTo>
                  <a:pt x="38731" y="8448"/>
                </a:lnTo>
                <a:cubicBezTo>
                  <a:pt x="38731" y="8660"/>
                  <a:pt x="38805" y="8878"/>
                  <a:pt x="38805" y="9090"/>
                </a:cubicBezTo>
                <a:cubicBezTo>
                  <a:pt x="38731" y="9307"/>
                  <a:pt x="38588" y="9451"/>
                  <a:pt x="38519" y="9594"/>
                </a:cubicBezTo>
                <a:cubicBezTo>
                  <a:pt x="38444" y="9594"/>
                  <a:pt x="38444" y="9519"/>
                  <a:pt x="38444" y="9451"/>
                </a:cubicBezTo>
                <a:cubicBezTo>
                  <a:pt x="38444" y="9090"/>
                  <a:pt x="38519" y="8660"/>
                  <a:pt x="38519" y="8231"/>
                </a:cubicBezTo>
                <a:lnTo>
                  <a:pt x="38519" y="8231"/>
                </a:lnTo>
                <a:cubicBezTo>
                  <a:pt x="38444" y="8374"/>
                  <a:pt x="38301" y="8660"/>
                  <a:pt x="38233" y="9021"/>
                </a:cubicBezTo>
                <a:cubicBezTo>
                  <a:pt x="38158" y="8878"/>
                  <a:pt x="38089" y="8735"/>
                  <a:pt x="38089" y="8660"/>
                </a:cubicBezTo>
                <a:cubicBezTo>
                  <a:pt x="38015" y="8591"/>
                  <a:pt x="38015" y="8517"/>
                  <a:pt x="38015" y="8448"/>
                </a:cubicBezTo>
                <a:cubicBezTo>
                  <a:pt x="38376" y="7589"/>
                  <a:pt x="38731" y="6873"/>
                  <a:pt x="38805" y="6730"/>
                </a:cubicBezTo>
                <a:close/>
                <a:moveTo>
                  <a:pt x="25701" y="9376"/>
                </a:moveTo>
                <a:cubicBezTo>
                  <a:pt x="25701" y="9519"/>
                  <a:pt x="25701" y="9594"/>
                  <a:pt x="25775" y="9663"/>
                </a:cubicBezTo>
                <a:cubicBezTo>
                  <a:pt x="25701" y="9594"/>
                  <a:pt x="25701" y="9519"/>
                  <a:pt x="25701" y="9451"/>
                </a:cubicBezTo>
                <a:lnTo>
                  <a:pt x="25701" y="9376"/>
                </a:lnTo>
                <a:close/>
                <a:moveTo>
                  <a:pt x="35941" y="8591"/>
                </a:moveTo>
                <a:cubicBezTo>
                  <a:pt x="36010" y="8947"/>
                  <a:pt x="36085" y="9307"/>
                  <a:pt x="36085" y="9663"/>
                </a:cubicBezTo>
                <a:lnTo>
                  <a:pt x="36085" y="9663"/>
                </a:lnTo>
                <a:cubicBezTo>
                  <a:pt x="36010" y="9663"/>
                  <a:pt x="36010" y="9663"/>
                  <a:pt x="36010" y="9594"/>
                </a:cubicBezTo>
                <a:cubicBezTo>
                  <a:pt x="36010" y="9519"/>
                  <a:pt x="36010" y="9451"/>
                  <a:pt x="35941" y="9451"/>
                </a:cubicBezTo>
                <a:lnTo>
                  <a:pt x="35941" y="9519"/>
                </a:lnTo>
                <a:cubicBezTo>
                  <a:pt x="35941" y="9451"/>
                  <a:pt x="35941" y="9376"/>
                  <a:pt x="35867" y="9307"/>
                </a:cubicBezTo>
                <a:cubicBezTo>
                  <a:pt x="35941" y="9090"/>
                  <a:pt x="35941" y="8878"/>
                  <a:pt x="35941" y="8591"/>
                </a:cubicBezTo>
                <a:close/>
                <a:moveTo>
                  <a:pt x="1645" y="8660"/>
                </a:moveTo>
                <a:cubicBezTo>
                  <a:pt x="1719" y="8735"/>
                  <a:pt x="1719" y="8878"/>
                  <a:pt x="1719" y="9021"/>
                </a:cubicBezTo>
                <a:cubicBezTo>
                  <a:pt x="1719" y="9164"/>
                  <a:pt x="1645" y="9307"/>
                  <a:pt x="1645" y="9451"/>
                </a:cubicBezTo>
                <a:lnTo>
                  <a:pt x="1645" y="9663"/>
                </a:lnTo>
                <a:cubicBezTo>
                  <a:pt x="1645" y="9594"/>
                  <a:pt x="1645" y="9519"/>
                  <a:pt x="1576" y="9451"/>
                </a:cubicBezTo>
                <a:lnTo>
                  <a:pt x="1645" y="9376"/>
                </a:lnTo>
                <a:lnTo>
                  <a:pt x="1645" y="8660"/>
                </a:lnTo>
                <a:close/>
                <a:moveTo>
                  <a:pt x="47826" y="8305"/>
                </a:moveTo>
                <a:cubicBezTo>
                  <a:pt x="47826" y="8735"/>
                  <a:pt x="47826" y="9233"/>
                  <a:pt x="47752" y="9594"/>
                </a:cubicBezTo>
                <a:lnTo>
                  <a:pt x="47752" y="9663"/>
                </a:lnTo>
                <a:lnTo>
                  <a:pt x="47683" y="9737"/>
                </a:lnTo>
                <a:cubicBezTo>
                  <a:pt x="47752" y="9451"/>
                  <a:pt x="47752" y="9164"/>
                  <a:pt x="47752" y="8878"/>
                </a:cubicBezTo>
                <a:lnTo>
                  <a:pt x="47752" y="8878"/>
                </a:lnTo>
                <a:cubicBezTo>
                  <a:pt x="47609" y="9021"/>
                  <a:pt x="47540" y="9307"/>
                  <a:pt x="47465" y="9663"/>
                </a:cubicBezTo>
                <a:cubicBezTo>
                  <a:pt x="47540" y="9233"/>
                  <a:pt x="47609" y="8735"/>
                  <a:pt x="47826" y="8305"/>
                </a:cubicBezTo>
                <a:close/>
                <a:moveTo>
                  <a:pt x="51045" y="9737"/>
                </a:moveTo>
                <a:lnTo>
                  <a:pt x="51051" y="9748"/>
                </a:lnTo>
                <a:lnTo>
                  <a:pt x="51051" y="9748"/>
                </a:lnTo>
                <a:cubicBezTo>
                  <a:pt x="51049" y="9744"/>
                  <a:pt x="51047" y="9741"/>
                  <a:pt x="51045" y="9737"/>
                </a:cubicBezTo>
                <a:close/>
                <a:moveTo>
                  <a:pt x="41669" y="9021"/>
                </a:moveTo>
                <a:cubicBezTo>
                  <a:pt x="41738" y="9307"/>
                  <a:pt x="41738" y="9519"/>
                  <a:pt x="41738" y="9737"/>
                </a:cubicBezTo>
                <a:lnTo>
                  <a:pt x="41738" y="9806"/>
                </a:lnTo>
                <a:cubicBezTo>
                  <a:pt x="41669" y="9806"/>
                  <a:pt x="41669" y="9737"/>
                  <a:pt x="41669" y="9737"/>
                </a:cubicBezTo>
                <a:cubicBezTo>
                  <a:pt x="41669" y="9594"/>
                  <a:pt x="41595" y="9519"/>
                  <a:pt x="41526" y="9376"/>
                </a:cubicBezTo>
                <a:cubicBezTo>
                  <a:pt x="41595" y="9233"/>
                  <a:pt x="41669" y="9164"/>
                  <a:pt x="41669" y="9021"/>
                </a:cubicBezTo>
                <a:close/>
                <a:moveTo>
                  <a:pt x="37661" y="9531"/>
                </a:moveTo>
                <a:cubicBezTo>
                  <a:pt x="37660" y="9552"/>
                  <a:pt x="37660" y="9573"/>
                  <a:pt x="37660" y="9594"/>
                </a:cubicBezTo>
                <a:lnTo>
                  <a:pt x="37660" y="9737"/>
                </a:lnTo>
                <a:cubicBezTo>
                  <a:pt x="37660" y="9806"/>
                  <a:pt x="37585" y="9806"/>
                  <a:pt x="37517" y="9880"/>
                </a:cubicBezTo>
                <a:cubicBezTo>
                  <a:pt x="37563" y="9783"/>
                  <a:pt x="37613" y="9651"/>
                  <a:pt x="37661" y="9531"/>
                </a:cubicBezTo>
                <a:close/>
                <a:moveTo>
                  <a:pt x="52408" y="9594"/>
                </a:moveTo>
                <a:cubicBezTo>
                  <a:pt x="52408" y="9663"/>
                  <a:pt x="52408" y="9806"/>
                  <a:pt x="52477" y="9880"/>
                </a:cubicBezTo>
                <a:cubicBezTo>
                  <a:pt x="52477" y="9806"/>
                  <a:pt x="52408" y="9663"/>
                  <a:pt x="52408" y="9594"/>
                </a:cubicBezTo>
                <a:close/>
                <a:moveTo>
                  <a:pt x="108321" y="9451"/>
                </a:moveTo>
                <a:cubicBezTo>
                  <a:pt x="108396" y="9519"/>
                  <a:pt x="108396" y="9594"/>
                  <a:pt x="108464" y="9663"/>
                </a:cubicBezTo>
                <a:cubicBezTo>
                  <a:pt x="108396" y="9737"/>
                  <a:pt x="108321" y="9806"/>
                  <a:pt x="108321" y="9880"/>
                </a:cubicBezTo>
                <a:lnTo>
                  <a:pt x="108321" y="9451"/>
                </a:lnTo>
                <a:close/>
                <a:moveTo>
                  <a:pt x="53124" y="9949"/>
                </a:moveTo>
                <a:lnTo>
                  <a:pt x="53193" y="10023"/>
                </a:lnTo>
                <a:lnTo>
                  <a:pt x="53124" y="10023"/>
                </a:lnTo>
                <a:lnTo>
                  <a:pt x="53124" y="9949"/>
                </a:lnTo>
                <a:close/>
                <a:moveTo>
                  <a:pt x="102525" y="9747"/>
                </a:moveTo>
                <a:cubicBezTo>
                  <a:pt x="102525" y="9813"/>
                  <a:pt x="102521" y="9887"/>
                  <a:pt x="102450" y="10023"/>
                </a:cubicBezTo>
                <a:lnTo>
                  <a:pt x="102450" y="9949"/>
                </a:lnTo>
                <a:cubicBezTo>
                  <a:pt x="102521" y="9883"/>
                  <a:pt x="102525" y="9813"/>
                  <a:pt x="102525" y="9747"/>
                </a:cubicBezTo>
                <a:close/>
                <a:moveTo>
                  <a:pt x="90354" y="10023"/>
                </a:moveTo>
                <a:cubicBezTo>
                  <a:pt x="90353" y="10029"/>
                  <a:pt x="90352" y="10034"/>
                  <a:pt x="90352" y="10039"/>
                </a:cubicBezTo>
                <a:lnTo>
                  <a:pt x="90352" y="10039"/>
                </a:lnTo>
                <a:cubicBezTo>
                  <a:pt x="90354" y="10029"/>
                  <a:pt x="90354" y="10023"/>
                  <a:pt x="90354" y="10023"/>
                </a:cubicBezTo>
                <a:close/>
                <a:moveTo>
                  <a:pt x="41526" y="9519"/>
                </a:moveTo>
                <a:lnTo>
                  <a:pt x="41526" y="9663"/>
                </a:lnTo>
                <a:cubicBezTo>
                  <a:pt x="41526" y="9737"/>
                  <a:pt x="41595" y="9880"/>
                  <a:pt x="41595" y="9949"/>
                </a:cubicBezTo>
                <a:lnTo>
                  <a:pt x="41451" y="10092"/>
                </a:lnTo>
                <a:cubicBezTo>
                  <a:pt x="41451" y="9949"/>
                  <a:pt x="41451" y="9737"/>
                  <a:pt x="41526" y="9519"/>
                </a:cubicBezTo>
                <a:lnTo>
                  <a:pt x="41526" y="9519"/>
                </a:lnTo>
                <a:lnTo>
                  <a:pt x="41451" y="9594"/>
                </a:lnTo>
                <a:lnTo>
                  <a:pt x="41451" y="9519"/>
                </a:lnTo>
                <a:close/>
                <a:moveTo>
                  <a:pt x="51692" y="9880"/>
                </a:moveTo>
                <a:cubicBezTo>
                  <a:pt x="51761" y="9880"/>
                  <a:pt x="51761" y="9949"/>
                  <a:pt x="51761" y="10023"/>
                </a:cubicBezTo>
                <a:lnTo>
                  <a:pt x="51761" y="10092"/>
                </a:lnTo>
                <a:cubicBezTo>
                  <a:pt x="51761" y="10023"/>
                  <a:pt x="51761" y="9949"/>
                  <a:pt x="51692" y="9880"/>
                </a:cubicBezTo>
                <a:close/>
                <a:moveTo>
                  <a:pt x="60141" y="10023"/>
                </a:moveTo>
                <a:cubicBezTo>
                  <a:pt x="60175" y="10057"/>
                  <a:pt x="60192" y="10109"/>
                  <a:pt x="60209" y="10162"/>
                </a:cubicBezTo>
                <a:lnTo>
                  <a:pt x="60209" y="10162"/>
                </a:lnTo>
                <a:cubicBezTo>
                  <a:pt x="60209" y="10089"/>
                  <a:pt x="60208" y="10023"/>
                  <a:pt x="60141" y="10023"/>
                </a:cubicBezTo>
                <a:close/>
                <a:moveTo>
                  <a:pt x="26416" y="9090"/>
                </a:moveTo>
                <a:cubicBezTo>
                  <a:pt x="26491" y="9451"/>
                  <a:pt x="26560" y="9806"/>
                  <a:pt x="26560" y="10167"/>
                </a:cubicBezTo>
                <a:cubicBezTo>
                  <a:pt x="26560" y="10092"/>
                  <a:pt x="26491" y="9949"/>
                  <a:pt x="26416" y="9880"/>
                </a:cubicBezTo>
                <a:cubicBezTo>
                  <a:pt x="26416" y="9806"/>
                  <a:pt x="26416" y="9663"/>
                  <a:pt x="26348" y="9594"/>
                </a:cubicBezTo>
                <a:cubicBezTo>
                  <a:pt x="26416" y="9451"/>
                  <a:pt x="26416" y="9233"/>
                  <a:pt x="26416" y="9090"/>
                </a:cubicBezTo>
                <a:close/>
                <a:moveTo>
                  <a:pt x="102382" y="10023"/>
                </a:moveTo>
                <a:cubicBezTo>
                  <a:pt x="102450" y="10023"/>
                  <a:pt x="102450" y="10092"/>
                  <a:pt x="102450" y="10092"/>
                </a:cubicBezTo>
                <a:lnTo>
                  <a:pt x="102450" y="10167"/>
                </a:lnTo>
                <a:cubicBezTo>
                  <a:pt x="102382" y="10092"/>
                  <a:pt x="102382" y="10092"/>
                  <a:pt x="102382" y="10023"/>
                </a:cubicBezTo>
                <a:close/>
                <a:moveTo>
                  <a:pt x="89351" y="10092"/>
                </a:moveTo>
                <a:lnTo>
                  <a:pt x="89351" y="10310"/>
                </a:lnTo>
                <a:cubicBezTo>
                  <a:pt x="89351" y="10235"/>
                  <a:pt x="89351" y="10235"/>
                  <a:pt x="89277" y="10167"/>
                </a:cubicBezTo>
                <a:cubicBezTo>
                  <a:pt x="89277" y="10167"/>
                  <a:pt x="89351" y="10167"/>
                  <a:pt x="89351" y="10092"/>
                </a:cubicBezTo>
                <a:close/>
                <a:moveTo>
                  <a:pt x="51188" y="9376"/>
                </a:moveTo>
                <a:lnTo>
                  <a:pt x="51406" y="10023"/>
                </a:lnTo>
                <a:cubicBezTo>
                  <a:pt x="51332" y="10023"/>
                  <a:pt x="51332" y="10092"/>
                  <a:pt x="51263" y="10167"/>
                </a:cubicBezTo>
                <a:lnTo>
                  <a:pt x="51051" y="9748"/>
                </a:lnTo>
                <a:lnTo>
                  <a:pt x="51051" y="9748"/>
                </a:lnTo>
                <a:cubicBezTo>
                  <a:pt x="51120" y="9888"/>
                  <a:pt x="51121" y="10027"/>
                  <a:pt x="51188" y="10167"/>
                </a:cubicBezTo>
                <a:lnTo>
                  <a:pt x="50976" y="10378"/>
                </a:lnTo>
                <a:lnTo>
                  <a:pt x="50976" y="10235"/>
                </a:lnTo>
                <a:cubicBezTo>
                  <a:pt x="50976" y="10092"/>
                  <a:pt x="51045" y="9949"/>
                  <a:pt x="51045" y="9737"/>
                </a:cubicBezTo>
                <a:cubicBezTo>
                  <a:pt x="51120" y="9594"/>
                  <a:pt x="51120" y="9519"/>
                  <a:pt x="51188" y="9376"/>
                </a:cubicBezTo>
                <a:close/>
                <a:moveTo>
                  <a:pt x="112617" y="10378"/>
                </a:moveTo>
                <a:cubicBezTo>
                  <a:pt x="112617" y="10378"/>
                  <a:pt x="112617" y="10378"/>
                  <a:pt x="112617" y="10378"/>
                </a:cubicBezTo>
                <a:lnTo>
                  <a:pt x="112617" y="10378"/>
                </a:lnTo>
                <a:close/>
                <a:moveTo>
                  <a:pt x="112617" y="10378"/>
                </a:moveTo>
                <a:cubicBezTo>
                  <a:pt x="112617" y="10378"/>
                  <a:pt x="112617" y="10378"/>
                  <a:pt x="112617" y="10378"/>
                </a:cubicBezTo>
                <a:lnTo>
                  <a:pt x="112617" y="10378"/>
                </a:lnTo>
                <a:close/>
                <a:moveTo>
                  <a:pt x="82621" y="10235"/>
                </a:moveTo>
                <a:cubicBezTo>
                  <a:pt x="82644" y="10302"/>
                  <a:pt x="82666" y="10366"/>
                  <a:pt x="82688" y="10429"/>
                </a:cubicBezTo>
                <a:lnTo>
                  <a:pt x="82688" y="10429"/>
                </a:lnTo>
                <a:cubicBezTo>
                  <a:pt x="82668" y="10361"/>
                  <a:pt x="82646" y="10296"/>
                  <a:pt x="82621" y="10235"/>
                </a:cubicBezTo>
                <a:close/>
                <a:moveTo>
                  <a:pt x="45031" y="8517"/>
                </a:moveTo>
                <a:cubicBezTo>
                  <a:pt x="45031" y="9164"/>
                  <a:pt x="45031" y="9806"/>
                  <a:pt x="44962" y="10453"/>
                </a:cubicBezTo>
                <a:lnTo>
                  <a:pt x="44888" y="10378"/>
                </a:lnTo>
                <a:cubicBezTo>
                  <a:pt x="44962" y="9880"/>
                  <a:pt x="44962" y="9233"/>
                  <a:pt x="45031" y="8517"/>
                </a:cubicBezTo>
                <a:close/>
                <a:moveTo>
                  <a:pt x="112044" y="6656"/>
                </a:moveTo>
                <a:cubicBezTo>
                  <a:pt x="112405" y="7372"/>
                  <a:pt x="112617" y="8231"/>
                  <a:pt x="112760" y="9164"/>
                </a:cubicBezTo>
                <a:cubicBezTo>
                  <a:pt x="112548" y="9233"/>
                  <a:pt x="112405" y="9451"/>
                  <a:pt x="112262" y="9663"/>
                </a:cubicBezTo>
                <a:cubicBezTo>
                  <a:pt x="112044" y="9880"/>
                  <a:pt x="111901" y="10167"/>
                  <a:pt x="111758" y="10453"/>
                </a:cubicBezTo>
                <a:lnTo>
                  <a:pt x="111758" y="10378"/>
                </a:lnTo>
                <a:cubicBezTo>
                  <a:pt x="111832" y="10023"/>
                  <a:pt x="111832" y="9519"/>
                  <a:pt x="111832" y="9021"/>
                </a:cubicBezTo>
                <a:cubicBezTo>
                  <a:pt x="111975" y="8878"/>
                  <a:pt x="112044" y="8735"/>
                  <a:pt x="112044" y="8735"/>
                </a:cubicBezTo>
                <a:lnTo>
                  <a:pt x="112044" y="8735"/>
                </a:lnTo>
                <a:lnTo>
                  <a:pt x="111901" y="8878"/>
                </a:lnTo>
                <a:cubicBezTo>
                  <a:pt x="111901" y="8162"/>
                  <a:pt x="111975" y="7446"/>
                  <a:pt x="112044" y="6656"/>
                </a:cubicBezTo>
                <a:close/>
                <a:moveTo>
                  <a:pt x="70021" y="10235"/>
                </a:moveTo>
                <a:lnTo>
                  <a:pt x="70021" y="10522"/>
                </a:lnTo>
                <a:cubicBezTo>
                  <a:pt x="70021" y="10453"/>
                  <a:pt x="69946" y="10453"/>
                  <a:pt x="69946" y="10453"/>
                </a:cubicBezTo>
                <a:cubicBezTo>
                  <a:pt x="69946" y="10378"/>
                  <a:pt x="70021" y="10310"/>
                  <a:pt x="70021" y="10235"/>
                </a:cubicBezTo>
                <a:close/>
                <a:moveTo>
                  <a:pt x="104885" y="10378"/>
                </a:moveTo>
                <a:lnTo>
                  <a:pt x="104885" y="10522"/>
                </a:lnTo>
                <a:cubicBezTo>
                  <a:pt x="104885" y="10522"/>
                  <a:pt x="104816" y="10522"/>
                  <a:pt x="104816" y="10453"/>
                </a:cubicBezTo>
                <a:cubicBezTo>
                  <a:pt x="104885" y="10453"/>
                  <a:pt x="104885" y="10453"/>
                  <a:pt x="104885" y="10378"/>
                </a:cubicBezTo>
                <a:close/>
                <a:moveTo>
                  <a:pt x="92713" y="10453"/>
                </a:moveTo>
                <a:cubicBezTo>
                  <a:pt x="92729" y="10487"/>
                  <a:pt x="92743" y="10521"/>
                  <a:pt x="92758" y="10554"/>
                </a:cubicBezTo>
                <a:lnTo>
                  <a:pt x="92758" y="10554"/>
                </a:lnTo>
                <a:cubicBezTo>
                  <a:pt x="92745" y="10520"/>
                  <a:pt x="92730" y="10486"/>
                  <a:pt x="92713" y="10453"/>
                </a:cubicBezTo>
                <a:close/>
                <a:moveTo>
                  <a:pt x="110687" y="9949"/>
                </a:moveTo>
                <a:cubicBezTo>
                  <a:pt x="110687" y="10023"/>
                  <a:pt x="110612" y="10167"/>
                  <a:pt x="110612" y="10235"/>
                </a:cubicBezTo>
                <a:cubicBezTo>
                  <a:pt x="110543" y="10378"/>
                  <a:pt x="110469" y="10453"/>
                  <a:pt x="110400" y="10596"/>
                </a:cubicBezTo>
                <a:cubicBezTo>
                  <a:pt x="110469" y="10378"/>
                  <a:pt x="110612" y="10167"/>
                  <a:pt x="110687" y="9949"/>
                </a:cubicBezTo>
                <a:close/>
                <a:moveTo>
                  <a:pt x="54270" y="10092"/>
                </a:moveTo>
                <a:cubicBezTo>
                  <a:pt x="54339" y="10235"/>
                  <a:pt x="54413" y="10378"/>
                  <a:pt x="54413" y="10522"/>
                </a:cubicBezTo>
                <a:lnTo>
                  <a:pt x="54270" y="10665"/>
                </a:lnTo>
                <a:lnTo>
                  <a:pt x="54270" y="10092"/>
                </a:lnTo>
                <a:close/>
                <a:moveTo>
                  <a:pt x="67512" y="9594"/>
                </a:moveTo>
                <a:cubicBezTo>
                  <a:pt x="67655" y="9880"/>
                  <a:pt x="67655" y="10092"/>
                  <a:pt x="67730" y="10378"/>
                </a:cubicBezTo>
                <a:cubicBezTo>
                  <a:pt x="67730" y="10453"/>
                  <a:pt x="67655" y="10522"/>
                  <a:pt x="67655" y="10665"/>
                </a:cubicBezTo>
                <a:cubicBezTo>
                  <a:pt x="67586" y="10522"/>
                  <a:pt x="67586" y="10378"/>
                  <a:pt x="67512" y="10167"/>
                </a:cubicBezTo>
                <a:lnTo>
                  <a:pt x="67512" y="9594"/>
                </a:lnTo>
                <a:close/>
                <a:moveTo>
                  <a:pt x="87272" y="10522"/>
                </a:moveTo>
                <a:cubicBezTo>
                  <a:pt x="87272" y="10596"/>
                  <a:pt x="87272" y="10665"/>
                  <a:pt x="87347" y="10665"/>
                </a:cubicBezTo>
                <a:cubicBezTo>
                  <a:pt x="87347" y="10596"/>
                  <a:pt x="87272" y="10522"/>
                  <a:pt x="87272" y="10522"/>
                </a:cubicBezTo>
                <a:close/>
                <a:moveTo>
                  <a:pt x="104598" y="10310"/>
                </a:moveTo>
                <a:lnTo>
                  <a:pt x="104598" y="10453"/>
                </a:lnTo>
                <a:cubicBezTo>
                  <a:pt x="104598" y="10453"/>
                  <a:pt x="104598" y="10522"/>
                  <a:pt x="104530" y="10596"/>
                </a:cubicBezTo>
                <a:lnTo>
                  <a:pt x="104455" y="10665"/>
                </a:lnTo>
                <a:cubicBezTo>
                  <a:pt x="104530" y="10596"/>
                  <a:pt x="104530" y="10453"/>
                  <a:pt x="104598" y="10310"/>
                </a:cubicBezTo>
                <a:close/>
                <a:moveTo>
                  <a:pt x="112760" y="9233"/>
                </a:moveTo>
                <a:cubicBezTo>
                  <a:pt x="112760" y="9376"/>
                  <a:pt x="112835" y="9519"/>
                  <a:pt x="112835" y="9737"/>
                </a:cubicBezTo>
                <a:cubicBezTo>
                  <a:pt x="112835" y="9949"/>
                  <a:pt x="112760" y="10167"/>
                  <a:pt x="112760" y="10378"/>
                </a:cubicBezTo>
                <a:cubicBezTo>
                  <a:pt x="112691" y="10453"/>
                  <a:pt x="112691" y="10522"/>
                  <a:pt x="112617" y="10596"/>
                </a:cubicBezTo>
                <a:lnTo>
                  <a:pt x="112617" y="10378"/>
                </a:lnTo>
                <a:cubicBezTo>
                  <a:pt x="112617" y="10453"/>
                  <a:pt x="112548" y="10596"/>
                  <a:pt x="112474" y="10665"/>
                </a:cubicBezTo>
                <a:cubicBezTo>
                  <a:pt x="112474" y="10596"/>
                  <a:pt x="112405" y="10596"/>
                  <a:pt x="112405" y="10522"/>
                </a:cubicBezTo>
                <a:cubicBezTo>
                  <a:pt x="112474" y="10092"/>
                  <a:pt x="112617" y="9663"/>
                  <a:pt x="112760" y="9233"/>
                </a:cubicBezTo>
                <a:close/>
                <a:moveTo>
                  <a:pt x="40020" y="8660"/>
                </a:moveTo>
                <a:cubicBezTo>
                  <a:pt x="40094" y="8947"/>
                  <a:pt x="40163" y="9233"/>
                  <a:pt x="40163" y="9594"/>
                </a:cubicBezTo>
                <a:cubicBezTo>
                  <a:pt x="40094" y="9949"/>
                  <a:pt x="40094" y="10310"/>
                  <a:pt x="40020" y="10665"/>
                </a:cubicBezTo>
                <a:cubicBezTo>
                  <a:pt x="40020" y="10739"/>
                  <a:pt x="39951" y="10739"/>
                  <a:pt x="39951" y="10739"/>
                </a:cubicBezTo>
                <a:cubicBezTo>
                  <a:pt x="39951" y="10665"/>
                  <a:pt x="39876" y="10522"/>
                  <a:pt x="39876" y="10378"/>
                </a:cubicBezTo>
                <a:cubicBezTo>
                  <a:pt x="39950" y="9886"/>
                  <a:pt x="39951" y="9322"/>
                  <a:pt x="40017" y="8756"/>
                </a:cubicBezTo>
                <a:lnTo>
                  <a:pt x="40017" y="8756"/>
                </a:lnTo>
                <a:cubicBezTo>
                  <a:pt x="40005" y="8804"/>
                  <a:pt x="39951" y="8812"/>
                  <a:pt x="39951" y="8877"/>
                </a:cubicBezTo>
                <a:lnTo>
                  <a:pt x="39951" y="8877"/>
                </a:lnTo>
                <a:cubicBezTo>
                  <a:pt x="39951" y="8803"/>
                  <a:pt x="40020" y="8734"/>
                  <a:pt x="40020" y="8660"/>
                </a:cubicBezTo>
                <a:close/>
                <a:moveTo>
                  <a:pt x="47683" y="10310"/>
                </a:moveTo>
                <a:lnTo>
                  <a:pt x="47683" y="10808"/>
                </a:lnTo>
                <a:lnTo>
                  <a:pt x="47609" y="10808"/>
                </a:lnTo>
                <a:lnTo>
                  <a:pt x="47609" y="10739"/>
                </a:lnTo>
                <a:cubicBezTo>
                  <a:pt x="47609" y="10596"/>
                  <a:pt x="47683" y="10453"/>
                  <a:pt x="47683" y="10310"/>
                </a:cubicBezTo>
                <a:close/>
                <a:moveTo>
                  <a:pt x="107680" y="10092"/>
                </a:moveTo>
                <a:lnTo>
                  <a:pt x="107680" y="10378"/>
                </a:lnTo>
                <a:cubicBezTo>
                  <a:pt x="107680" y="10453"/>
                  <a:pt x="107680" y="10522"/>
                  <a:pt x="107748" y="10596"/>
                </a:cubicBezTo>
                <a:cubicBezTo>
                  <a:pt x="107680" y="10665"/>
                  <a:pt x="107605" y="10739"/>
                  <a:pt x="107605" y="10808"/>
                </a:cubicBezTo>
                <a:cubicBezTo>
                  <a:pt x="107605" y="10596"/>
                  <a:pt x="107605" y="10378"/>
                  <a:pt x="107680" y="10092"/>
                </a:cubicBezTo>
                <a:close/>
                <a:moveTo>
                  <a:pt x="22550" y="9376"/>
                </a:moveTo>
                <a:cubicBezTo>
                  <a:pt x="22550" y="9880"/>
                  <a:pt x="22550" y="10378"/>
                  <a:pt x="22482" y="10883"/>
                </a:cubicBezTo>
                <a:cubicBezTo>
                  <a:pt x="22482" y="10739"/>
                  <a:pt x="22482" y="10665"/>
                  <a:pt x="22407" y="10522"/>
                </a:cubicBezTo>
                <a:cubicBezTo>
                  <a:pt x="22407" y="10378"/>
                  <a:pt x="22482" y="10235"/>
                  <a:pt x="22482" y="10167"/>
                </a:cubicBezTo>
                <a:cubicBezTo>
                  <a:pt x="22482" y="9880"/>
                  <a:pt x="22482" y="9663"/>
                  <a:pt x="22550" y="9376"/>
                </a:cubicBezTo>
                <a:close/>
                <a:moveTo>
                  <a:pt x="51406" y="10092"/>
                </a:moveTo>
                <a:cubicBezTo>
                  <a:pt x="51475" y="10310"/>
                  <a:pt x="51475" y="10453"/>
                  <a:pt x="51549" y="10665"/>
                </a:cubicBezTo>
                <a:cubicBezTo>
                  <a:pt x="51475" y="10739"/>
                  <a:pt x="51475" y="10808"/>
                  <a:pt x="51475" y="10883"/>
                </a:cubicBezTo>
                <a:cubicBezTo>
                  <a:pt x="51406" y="10665"/>
                  <a:pt x="51332" y="10522"/>
                  <a:pt x="51263" y="10310"/>
                </a:cubicBezTo>
                <a:cubicBezTo>
                  <a:pt x="51332" y="10167"/>
                  <a:pt x="51406" y="10167"/>
                  <a:pt x="51406" y="10092"/>
                </a:cubicBezTo>
                <a:close/>
                <a:moveTo>
                  <a:pt x="51618" y="10808"/>
                </a:moveTo>
                <a:lnTo>
                  <a:pt x="51618" y="10883"/>
                </a:lnTo>
                <a:lnTo>
                  <a:pt x="51549" y="10883"/>
                </a:lnTo>
                <a:lnTo>
                  <a:pt x="51549" y="10808"/>
                </a:lnTo>
                <a:close/>
                <a:moveTo>
                  <a:pt x="112405" y="10596"/>
                </a:moveTo>
                <a:cubicBezTo>
                  <a:pt x="112405" y="10596"/>
                  <a:pt x="112405" y="10665"/>
                  <a:pt x="112474" y="10739"/>
                </a:cubicBezTo>
                <a:cubicBezTo>
                  <a:pt x="112474" y="10808"/>
                  <a:pt x="112405" y="10808"/>
                  <a:pt x="112405" y="10883"/>
                </a:cubicBezTo>
                <a:cubicBezTo>
                  <a:pt x="112405" y="10808"/>
                  <a:pt x="112330" y="10739"/>
                  <a:pt x="112330" y="10665"/>
                </a:cubicBezTo>
                <a:cubicBezTo>
                  <a:pt x="112330" y="10665"/>
                  <a:pt x="112330" y="10596"/>
                  <a:pt x="112405" y="10596"/>
                </a:cubicBezTo>
                <a:close/>
                <a:moveTo>
                  <a:pt x="97582" y="10883"/>
                </a:moveTo>
                <a:lnTo>
                  <a:pt x="97582" y="10951"/>
                </a:lnTo>
                <a:cubicBezTo>
                  <a:pt x="97582" y="10883"/>
                  <a:pt x="97582" y="10883"/>
                  <a:pt x="97513" y="10883"/>
                </a:cubicBezTo>
                <a:close/>
                <a:moveTo>
                  <a:pt x="101379" y="10522"/>
                </a:moveTo>
                <a:cubicBezTo>
                  <a:pt x="101379" y="10596"/>
                  <a:pt x="101448" y="10665"/>
                  <a:pt x="101448" y="10808"/>
                </a:cubicBezTo>
                <a:lnTo>
                  <a:pt x="101305" y="10951"/>
                </a:lnTo>
                <a:cubicBezTo>
                  <a:pt x="101305" y="10883"/>
                  <a:pt x="101305" y="10808"/>
                  <a:pt x="101236" y="10739"/>
                </a:cubicBezTo>
                <a:cubicBezTo>
                  <a:pt x="101305" y="10665"/>
                  <a:pt x="101305" y="10596"/>
                  <a:pt x="101379" y="10522"/>
                </a:cubicBezTo>
                <a:close/>
                <a:moveTo>
                  <a:pt x="106677" y="10665"/>
                </a:moveTo>
                <a:lnTo>
                  <a:pt x="106677" y="10808"/>
                </a:lnTo>
                <a:lnTo>
                  <a:pt x="106677" y="10951"/>
                </a:lnTo>
                <a:cubicBezTo>
                  <a:pt x="106677" y="10883"/>
                  <a:pt x="106603" y="10883"/>
                  <a:pt x="106603" y="10808"/>
                </a:cubicBezTo>
                <a:cubicBezTo>
                  <a:pt x="106677" y="10739"/>
                  <a:pt x="106677" y="10739"/>
                  <a:pt x="106677" y="10665"/>
                </a:cubicBezTo>
                <a:close/>
                <a:moveTo>
                  <a:pt x="26491" y="10378"/>
                </a:moveTo>
                <a:lnTo>
                  <a:pt x="26491" y="10378"/>
                </a:lnTo>
                <a:cubicBezTo>
                  <a:pt x="26560" y="10522"/>
                  <a:pt x="26560" y="10596"/>
                  <a:pt x="26560" y="10739"/>
                </a:cubicBezTo>
                <a:lnTo>
                  <a:pt x="26560" y="11026"/>
                </a:lnTo>
                <a:cubicBezTo>
                  <a:pt x="26560" y="10808"/>
                  <a:pt x="26491" y="10596"/>
                  <a:pt x="26491" y="10378"/>
                </a:cubicBezTo>
                <a:close/>
                <a:moveTo>
                  <a:pt x="52552" y="10310"/>
                </a:moveTo>
                <a:lnTo>
                  <a:pt x="52552" y="10453"/>
                </a:lnTo>
                <a:cubicBezTo>
                  <a:pt x="52552" y="10596"/>
                  <a:pt x="52477" y="10739"/>
                  <a:pt x="52477" y="10883"/>
                </a:cubicBezTo>
                <a:cubicBezTo>
                  <a:pt x="52477" y="10883"/>
                  <a:pt x="52408" y="10951"/>
                  <a:pt x="52408" y="11026"/>
                </a:cubicBezTo>
                <a:cubicBezTo>
                  <a:pt x="52334" y="10951"/>
                  <a:pt x="52334" y="10883"/>
                  <a:pt x="52265" y="10808"/>
                </a:cubicBezTo>
                <a:cubicBezTo>
                  <a:pt x="52334" y="10665"/>
                  <a:pt x="52477" y="10453"/>
                  <a:pt x="52552" y="10310"/>
                </a:cubicBezTo>
                <a:close/>
                <a:moveTo>
                  <a:pt x="37660" y="9880"/>
                </a:moveTo>
                <a:cubicBezTo>
                  <a:pt x="37660" y="10310"/>
                  <a:pt x="37585" y="10739"/>
                  <a:pt x="37517" y="11094"/>
                </a:cubicBezTo>
                <a:cubicBezTo>
                  <a:pt x="37517" y="10951"/>
                  <a:pt x="37442" y="10808"/>
                  <a:pt x="37373" y="10596"/>
                </a:cubicBezTo>
                <a:lnTo>
                  <a:pt x="37373" y="10453"/>
                </a:lnTo>
                <a:cubicBezTo>
                  <a:pt x="37585" y="10092"/>
                  <a:pt x="37585" y="10023"/>
                  <a:pt x="37660" y="9880"/>
                </a:cubicBezTo>
                <a:close/>
                <a:moveTo>
                  <a:pt x="40020" y="10808"/>
                </a:moveTo>
                <a:cubicBezTo>
                  <a:pt x="39951" y="10883"/>
                  <a:pt x="39951" y="11026"/>
                  <a:pt x="39951" y="11094"/>
                </a:cubicBezTo>
                <a:lnTo>
                  <a:pt x="39951" y="10883"/>
                </a:lnTo>
                <a:lnTo>
                  <a:pt x="40020" y="10808"/>
                </a:lnTo>
                <a:close/>
                <a:moveTo>
                  <a:pt x="55845" y="10808"/>
                </a:moveTo>
                <a:lnTo>
                  <a:pt x="55845" y="10951"/>
                </a:lnTo>
                <a:cubicBezTo>
                  <a:pt x="55845" y="11026"/>
                  <a:pt x="55845" y="11026"/>
                  <a:pt x="55770" y="11094"/>
                </a:cubicBezTo>
                <a:lnTo>
                  <a:pt x="55770" y="11026"/>
                </a:lnTo>
                <a:cubicBezTo>
                  <a:pt x="55770" y="10951"/>
                  <a:pt x="55845" y="10883"/>
                  <a:pt x="55845" y="10808"/>
                </a:cubicBezTo>
                <a:close/>
                <a:moveTo>
                  <a:pt x="58566" y="10596"/>
                </a:moveTo>
                <a:cubicBezTo>
                  <a:pt x="58566" y="10739"/>
                  <a:pt x="58565" y="10883"/>
                  <a:pt x="58491" y="11094"/>
                </a:cubicBezTo>
                <a:cubicBezTo>
                  <a:pt x="58491" y="11026"/>
                  <a:pt x="58491" y="10951"/>
                  <a:pt x="58422" y="10883"/>
                </a:cubicBezTo>
                <a:cubicBezTo>
                  <a:pt x="58491" y="10808"/>
                  <a:pt x="58565" y="10665"/>
                  <a:pt x="58566" y="10596"/>
                </a:cubicBezTo>
                <a:close/>
                <a:moveTo>
                  <a:pt x="51188" y="10453"/>
                </a:moveTo>
                <a:cubicBezTo>
                  <a:pt x="51263" y="10665"/>
                  <a:pt x="51263" y="10883"/>
                  <a:pt x="51263" y="11094"/>
                </a:cubicBezTo>
                <a:lnTo>
                  <a:pt x="51263" y="11169"/>
                </a:lnTo>
                <a:cubicBezTo>
                  <a:pt x="51188" y="11026"/>
                  <a:pt x="51120" y="10883"/>
                  <a:pt x="51120" y="10665"/>
                </a:cubicBezTo>
                <a:cubicBezTo>
                  <a:pt x="51120" y="10596"/>
                  <a:pt x="51188" y="10522"/>
                  <a:pt x="51188" y="10453"/>
                </a:cubicBezTo>
                <a:close/>
                <a:moveTo>
                  <a:pt x="98566" y="8591"/>
                </a:moveTo>
                <a:cubicBezTo>
                  <a:pt x="98357" y="9158"/>
                  <a:pt x="98186" y="10018"/>
                  <a:pt x="98011" y="10883"/>
                </a:cubicBezTo>
                <a:cubicBezTo>
                  <a:pt x="97943" y="10951"/>
                  <a:pt x="97943" y="11026"/>
                  <a:pt x="97868" y="11094"/>
                </a:cubicBezTo>
                <a:lnTo>
                  <a:pt x="97868" y="11169"/>
                </a:lnTo>
                <a:cubicBezTo>
                  <a:pt x="97800" y="11169"/>
                  <a:pt x="97800" y="11169"/>
                  <a:pt x="97800" y="11094"/>
                </a:cubicBezTo>
                <a:cubicBezTo>
                  <a:pt x="97800" y="10808"/>
                  <a:pt x="97868" y="10522"/>
                  <a:pt x="97868" y="10235"/>
                </a:cubicBezTo>
                <a:lnTo>
                  <a:pt x="97868" y="10235"/>
                </a:lnTo>
                <a:cubicBezTo>
                  <a:pt x="97800" y="10378"/>
                  <a:pt x="97656" y="10596"/>
                  <a:pt x="97582" y="10808"/>
                </a:cubicBezTo>
                <a:cubicBezTo>
                  <a:pt x="97800" y="10167"/>
                  <a:pt x="98155" y="9519"/>
                  <a:pt x="98372" y="8947"/>
                </a:cubicBezTo>
                <a:cubicBezTo>
                  <a:pt x="98446" y="8818"/>
                  <a:pt x="98511" y="8698"/>
                  <a:pt x="98566" y="8591"/>
                </a:cubicBezTo>
                <a:close/>
                <a:moveTo>
                  <a:pt x="106534" y="10883"/>
                </a:moveTo>
                <a:lnTo>
                  <a:pt x="106603" y="10951"/>
                </a:lnTo>
                <a:lnTo>
                  <a:pt x="106603" y="11094"/>
                </a:lnTo>
                <a:lnTo>
                  <a:pt x="106534" y="11169"/>
                </a:lnTo>
                <a:lnTo>
                  <a:pt x="106534" y="11094"/>
                </a:lnTo>
                <a:cubicBezTo>
                  <a:pt x="106534" y="11094"/>
                  <a:pt x="106603" y="11026"/>
                  <a:pt x="106603" y="10951"/>
                </a:cubicBezTo>
                <a:lnTo>
                  <a:pt x="106603" y="10951"/>
                </a:lnTo>
                <a:cubicBezTo>
                  <a:pt x="106603" y="10951"/>
                  <a:pt x="106534" y="11026"/>
                  <a:pt x="106460" y="11026"/>
                </a:cubicBezTo>
                <a:cubicBezTo>
                  <a:pt x="106534" y="11026"/>
                  <a:pt x="106534" y="10951"/>
                  <a:pt x="106534" y="10883"/>
                </a:cubicBezTo>
                <a:close/>
                <a:moveTo>
                  <a:pt x="102095" y="10596"/>
                </a:moveTo>
                <a:lnTo>
                  <a:pt x="102095" y="11094"/>
                </a:lnTo>
                <a:lnTo>
                  <a:pt x="101952" y="11238"/>
                </a:lnTo>
                <a:cubicBezTo>
                  <a:pt x="101952" y="11169"/>
                  <a:pt x="101878" y="11094"/>
                  <a:pt x="101878" y="11026"/>
                </a:cubicBezTo>
                <a:lnTo>
                  <a:pt x="102095" y="10596"/>
                </a:lnTo>
                <a:close/>
                <a:moveTo>
                  <a:pt x="87988" y="11238"/>
                </a:moveTo>
                <a:cubicBezTo>
                  <a:pt x="87988" y="11238"/>
                  <a:pt x="87988" y="11238"/>
                  <a:pt x="87988" y="11238"/>
                </a:cubicBezTo>
                <a:lnTo>
                  <a:pt x="87988" y="11238"/>
                </a:lnTo>
                <a:close/>
                <a:moveTo>
                  <a:pt x="78898" y="10739"/>
                </a:moveTo>
                <a:cubicBezTo>
                  <a:pt x="78898" y="10808"/>
                  <a:pt x="78967" y="10883"/>
                  <a:pt x="78967" y="10883"/>
                </a:cubicBezTo>
                <a:cubicBezTo>
                  <a:pt x="78898" y="11026"/>
                  <a:pt x="78824" y="11094"/>
                  <a:pt x="78824" y="11238"/>
                </a:cubicBezTo>
                <a:lnTo>
                  <a:pt x="78824" y="11312"/>
                </a:lnTo>
                <a:cubicBezTo>
                  <a:pt x="78755" y="11238"/>
                  <a:pt x="78755" y="11169"/>
                  <a:pt x="78755" y="11094"/>
                </a:cubicBezTo>
                <a:cubicBezTo>
                  <a:pt x="78824" y="11026"/>
                  <a:pt x="78824" y="10883"/>
                  <a:pt x="78898" y="10739"/>
                </a:cubicBezTo>
                <a:close/>
                <a:moveTo>
                  <a:pt x="104741" y="10739"/>
                </a:moveTo>
                <a:lnTo>
                  <a:pt x="104741" y="10883"/>
                </a:lnTo>
                <a:lnTo>
                  <a:pt x="104741" y="11169"/>
                </a:lnTo>
                <a:cubicBezTo>
                  <a:pt x="104673" y="11238"/>
                  <a:pt x="104598" y="11238"/>
                  <a:pt x="104598" y="11312"/>
                </a:cubicBezTo>
                <a:lnTo>
                  <a:pt x="104598" y="10883"/>
                </a:lnTo>
                <a:cubicBezTo>
                  <a:pt x="104673" y="10808"/>
                  <a:pt x="104673" y="10739"/>
                  <a:pt x="104741" y="10739"/>
                </a:cubicBezTo>
                <a:close/>
                <a:moveTo>
                  <a:pt x="106460" y="11169"/>
                </a:moveTo>
                <a:lnTo>
                  <a:pt x="106460" y="11238"/>
                </a:lnTo>
                <a:lnTo>
                  <a:pt x="106391" y="11312"/>
                </a:lnTo>
                <a:cubicBezTo>
                  <a:pt x="106460" y="11238"/>
                  <a:pt x="106460" y="11238"/>
                  <a:pt x="106460" y="11169"/>
                </a:cubicBezTo>
                <a:close/>
                <a:moveTo>
                  <a:pt x="108539" y="10092"/>
                </a:moveTo>
                <a:cubicBezTo>
                  <a:pt x="108608" y="10092"/>
                  <a:pt x="108608" y="10167"/>
                  <a:pt x="108608" y="10167"/>
                </a:cubicBezTo>
                <a:lnTo>
                  <a:pt x="108608" y="11312"/>
                </a:lnTo>
                <a:cubicBezTo>
                  <a:pt x="108539" y="11094"/>
                  <a:pt x="108396" y="10883"/>
                  <a:pt x="108321" y="10596"/>
                </a:cubicBezTo>
                <a:cubicBezTo>
                  <a:pt x="108396" y="10378"/>
                  <a:pt x="108464" y="10235"/>
                  <a:pt x="108539" y="10092"/>
                </a:cubicBezTo>
                <a:close/>
                <a:moveTo>
                  <a:pt x="53983" y="9307"/>
                </a:moveTo>
                <a:lnTo>
                  <a:pt x="54052" y="9376"/>
                </a:lnTo>
                <a:cubicBezTo>
                  <a:pt x="53909" y="9949"/>
                  <a:pt x="53766" y="10665"/>
                  <a:pt x="53623" y="11381"/>
                </a:cubicBezTo>
                <a:cubicBezTo>
                  <a:pt x="53623" y="10883"/>
                  <a:pt x="53697" y="10378"/>
                  <a:pt x="53766" y="9806"/>
                </a:cubicBezTo>
                <a:cubicBezTo>
                  <a:pt x="53909" y="9451"/>
                  <a:pt x="53909" y="9451"/>
                  <a:pt x="53983" y="9307"/>
                </a:cubicBezTo>
                <a:close/>
                <a:moveTo>
                  <a:pt x="61000" y="11169"/>
                </a:moveTo>
                <a:lnTo>
                  <a:pt x="61000" y="11238"/>
                </a:lnTo>
                <a:lnTo>
                  <a:pt x="60857" y="11381"/>
                </a:lnTo>
                <a:cubicBezTo>
                  <a:pt x="60925" y="11312"/>
                  <a:pt x="60925" y="11238"/>
                  <a:pt x="61000" y="11169"/>
                </a:cubicBezTo>
                <a:close/>
                <a:moveTo>
                  <a:pt x="67873" y="10883"/>
                </a:moveTo>
                <a:cubicBezTo>
                  <a:pt x="67873" y="10951"/>
                  <a:pt x="67942" y="11094"/>
                  <a:pt x="67942" y="11238"/>
                </a:cubicBezTo>
                <a:cubicBezTo>
                  <a:pt x="67942" y="11238"/>
                  <a:pt x="67873" y="11312"/>
                  <a:pt x="67873" y="11381"/>
                </a:cubicBezTo>
                <a:lnTo>
                  <a:pt x="67873" y="11169"/>
                </a:lnTo>
                <a:lnTo>
                  <a:pt x="67873" y="10883"/>
                </a:lnTo>
                <a:close/>
                <a:moveTo>
                  <a:pt x="89134" y="10522"/>
                </a:moveTo>
                <a:cubicBezTo>
                  <a:pt x="89134" y="10596"/>
                  <a:pt x="89134" y="10665"/>
                  <a:pt x="89208" y="10739"/>
                </a:cubicBezTo>
                <a:cubicBezTo>
                  <a:pt x="89065" y="10883"/>
                  <a:pt x="88991" y="11094"/>
                  <a:pt x="88922" y="11381"/>
                </a:cubicBezTo>
                <a:cubicBezTo>
                  <a:pt x="88922" y="11312"/>
                  <a:pt x="88847" y="11238"/>
                  <a:pt x="88847" y="11169"/>
                </a:cubicBezTo>
                <a:lnTo>
                  <a:pt x="88847" y="11026"/>
                </a:lnTo>
                <a:cubicBezTo>
                  <a:pt x="88991" y="10739"/>
                  <a:pt x="89065" y="10665"/>
                  <a:pt x="89134" y="10522"/>
                </a:cubicBezTo>
                <a:close/>
                <a:moveTo>
                  <a:pt x="70519" y="9663"/>
                </a:moveTo>
                <a:cubicBezTo>
                  <a:pt x="70593" y="9806"/>
                  <a:pt x="70593" y="9949"/>
                  <a:pt x="70662" y="10092"/>
                </a:cubicBezTo>
                <a:cubicBezTo>
                  <a:pt x="70737" y="10453"/>
                  <a:pt x="70737" y="10808"/>
                  <a:pt x="70737" y="11094"/>
                </a:cubicBezTo>
                <a:cubicBezTo>
                  <a:pt x="70662" y="11238"/>
                  <a:pt x="70519" y="11381"/>
                  <a:pt x="70450" y="11455"/>
                </a:cubicBezTo>
                <a:cubicBezTo>
                  <a:pt x="70450" y="10951"/>
                  <a:pt x="70519" y="10378"/>
                  <a:pt x="70519" y="9663"/>
                </a:cubicBezTo>
                <a:close/>
                <a:moveTo>
                  <a:pt x="59923" y="9806"/>
                </a:moveTo>
                <a:cubicBezTo>
                  <a:pt x="60066" y="10235"/>
                  <a:pt x="60209" y="10665"/>
                  <a:pt x="60284" y="11026"/>
                </a:cubicBezTo>
                <a:cubicBezTo>
                  <a:pt x="60209" y="11094"/>
                  <a:pt x="60209" y="11238"/>
                  <a:pt x="60141" y="11312"/>
                </a:cubicBezTo>
                <a:cubicBezTo>
                  <a:pt x="60141" y="11094"/>
                  <a:pt x="60141" y="10951"/>
                  <a:pt x="60209" y="10739"/>
                </a:cubicBezTo>
                <a:lnTo>
                  <a:pt x="60209" y="10739"/>
                </a:lnTo>
                <a:cubicBezTo>
                  <a:pt x="60141" y="10883"/>
                  <a:pt x="60066" y="10951"/>
                  <a:pt x="59997" y="11094"/>
                </a:cubicBezTo>
                <a:lnTo>
                  <a:pt x="59923" y="11026"/>
                </a:lnTo>
                <a:lnTo>
                  <a:pt x="59923" y="11026"/>
                </a:lnTo>
                <a:cubicBezTo>
                  <a:pt x="59923" y="11094"/>
                  <a:pt x="59923" y="11169"/>
                  <a:pt x="59997" y="11238"/>
                </a:cubicBezTo>
                <a:cubicBezTo>
                  <a:pt x="59923" y="11312"/>
                  <a:pt x="59854" y="11381"/>
                  <a:pt x="59854" y="11524"/>
                </a:cubicBezTo>
                <a:cubicBezTo>
                  <a:pt x="59854" y="11238"/>
                  <a:pt x="59923" y="11026"/>
                  <a:pt x="59923" y="10808"/>
                </a:cubicBezTo>
                <a:lnTo>
                  <a:pt x="59923" y="10808"/>
                </a:lnTo>
                <a:cubicBezTo>
                  <a:pt x="59780" y="10951"/>
                  <a:pt x="59711" y="11169"/>
                  <a:pt x="59637" y="11381"/>
                </a:cubicBezTo>
                <a:lnTo>
                  <a:pt x="59425" y="10951"/>
                </a:lnTo>
                <a:cubicBezTo>
                  <a:pt x="59568" y="10596"/>
                  <a:pt x="59780" y="10167"/>
                  <a:pt x="59923" y="9806"/>
                </a:cubicBezTo>
                <a:close/>
                <a:moveTo>
                  <a:pt x="67512" y="10235"/>
                </a:moveTo>
                <a:cubicBezTo>
                  <a:pt x="67512" y="10378"/>
                  <a:pt x="67586" y="10596"/>
                  <a:pt x="67586" y="10739"/>
                </a:cubicBezTo>
                <a:cubicBezTo>
                  <a:pt x="67512" y="10951"/>
                  <a:pt x="67443" y="11238"/>
                  <a:pt x="67369" y="11524"/>
                </a:cubicBezTo>
                <a:cubicBezTo>
                  <a:pt x="67443" y="11094"/>
                  <a:pt x="67443" y="10665"/>
                  <a:pt x="67512" y="10235"/>
                </a:cubicBezTo>
                <a:close/>
                <a:moveTo>
                  <a:pt x="88847" y="11238"/>
                </a:moveTo>
                <a:cubicBezTo>
                  <a:pt x="88847" y="11312"/>
                  <a:pt x="88922" y="11381"/>
                  <a:pt x="88922" y="11455"/>
                </a:cubicBezTo>
                <a:lnTo>
                  <a:pt x="88922" y="11524"/>
                </a:lnTo>
                <a:cubicBezTo>
                  <a:pt x="88847" y="11455"/>
                  <a:pt x="88847" y="11381"/>
                  <a:pt x="88847" y="11312"/>
                </a:cubicBezTo>
                <a:lnTo>
                  <a:pt x="88847" y="11238"/>
                </a:lnTo>
                <a:close/>
                <a:moveTo>
                  <a:pt x="89277" y="11312"/>
                </a:moveTo>
                <a:lnTo>
                  <a:pt x="89351" y="11381"/>
                </a:lnTo>
                <a:cubicBezTo>
                  <a:pt x="89277" y="11455"/>
                  <a:pt x="89277" y="11455"/>
                  <a:pt x="89277" y="11524"/>
                </a:cubicBezTo>
                <a:lnTo>
                  <a:pt x="89277" y="11312"/>
                </a:lnTo>
                <a:close/>
                <a:moveTo>
                  <a:pt x="98945" y="10596"/>
                </a:moveTo>
                <a:cubicBezTo>
                  <a:pt x="99014" y="10739"/>
                  <a:pt x="99014" y="10951"/>
                  <a:pt x="99014" y="11094"/>
                </a:cubicBezTo>
                <a:cubicBezTo>
                  <a:pt x="98883" y="11225"/>
                  <a:pt x="98752" y="11356"/>
                  <a:pt x="98513" y="11543"/>
                </a:cubicBezTo>
                <a:lnTo>
                  <a:pt x="98513" y="11543"/>
                </a:lnTo>
                <a:cubicBezTo>
                  <a:pt x="98516" y="11532"/>
                  <a:pt x="98516" y="11524"/>
                  <a:pt x="98516" y="11524"/>
                </a:cubicBezTo>
                <a:lnTo>
                  <a:pt x="98516" y="11455"/>
                </a:lnTo>
                <a:cubicBezTo>
                  <a:pt x="98659" y="11094"/>
                  <a:pt x="98802" y="10883"/>
                  <a:pt x="98945" y="10596"/>
                </a:cubicBezTo>
                <a:close/>
                <a:moveTo>
                  <a:pt x="85554" y="11455"/>
                </a:moveTo>
                <a:cubicBezTo>
                  <a:pt x="85554" y="11524"/>
                  <a:pt x="85628" y="11598"/>
                  <a:pt x="85628" y="11598"/>
                </a:cubicBezTo>
                <a:cubicBezTo>
                  <a:pt x="85628" y="11524"/>
                  <a:pt x="85628" y="11455"/>
                  <a:pt x="85554" y="11455"/>
                </a:cubicBezTo>
                <a:close/>
                <a:moveTo>
                  <a:pt x="102737" y="10883"/>
                </a:moveTo>
                <a:cubicBezTo>
                  <a:pt x="102737" y="11026"/>
                  <a:pt x="102811" y="11094"/>
                  <a:pt x="102811" y="11238"/>
                </a:cubicBezTo>
                <a:cubicBezTo>
                  <a:pt x="102811" y="11312"/>
                  <a:pt x="102811" y="11455"/>
                  <a:pt x="102737" y="11598"/>
                </a:cubicBezTo>
                <a:cubicBezTo>
                  <a:pt x="102737" y="11524"/>
                  <a:pt x="102668" y="11455"/>
                  <a:pt x="102668" y="11381"/>
                </a:cubicBezTo>
                <a:lnTo>
                  <a:pt x="102668" y="11094"/>
                </a:lnTo>
                <a:lnTo>
                  <a:pt x="102668" y="11026"/>
                </a:lnTo>
                <a:cubicBezTo>
                  <a:pt x="102668" y="10951"/>
                  <a:pt x="102737" y="10951"/>
                  <a:pt x="102737" y="10883"/>
                </a:cubicBezTo>
                <a:close/>
                <a:moveTo>
                  <a:pt x="59425" y="11598"/>
                </a:moveTo>
                <a:cubicBezTo>
                  <a:pt x="59425" y="11599"/>
                  <a:pt x="59425" y="11651"/>
                  <a:pt x="59471" y="11664"/>
                </a:cubicBezTo>
                <a:lnTo>
                  <a:pt x="59471" y="11664"/>
                </a:lnTo>
                <a:cubicBezTo>
                  <a:pt x="59461" y="11642"/>
                  <a:pt x="59446" y="11620"/>
                  <a:pt x="59425" y="11598"/>
                </a:cubicBezTo>
                <a:close/>
                <a:moveTo>
                  <a:pt x="76819" y="11238"/>
                </a:moveTo>
                <a:cubicBezTo>
                  <a:pt x="76819" y="11381"/>
                  <a:pt x="76751" y="11524"/>
                  <a:pt x="76751" y="11667"/>
                </a:cubicBezTo>
                <a:cubicBezTo>
                  <a:pt x="76676" y="11667"/>
                  <a:pt x="76676" y="11667"/>
                  <a:pt x="76676" y="11598"/>
                </a:cubicBezTo>
                <a:cubicBezTo>
                  <a:pt x="76751" y="11524"/>
                  <a:pt x="76751" y="11381"/>
                  <a:pt x="76819" y="11238"/>
                </a:cubicBezTo>
                <a:close/>
                <a:moveTo>
                  <a:pt x="78755" y="11169"/>
                </a:moveTo>
                <a:lnTo>
                  <a:pt x="78755" y="11455"/>
                </a:lnTo>
                <a:cubicBezTo>
                  <a:pt x="78755" y="11524"/>
                  <a:pt x="78681" y="11598"/>
                  <a:pt x="78681" y="11667"/>
                </a:cubicBezTo>
                <a:cubicBezTo>
                  <a:pt x="78681" y="11667"/>
                  <a:pt x="78612" y="11598"/>
                  <a:pt x="78612" y="11524"/>
                </a:cubicBezTo>
                <a:cubicBezTo>
                  <a:pt x="78612" y="11455"/>
                  <a:pt x="78681" y="11312"/>
                  <a:pt x="78755" y="11169"/>
                </a:cubicBezTo>
                <a:close/>
                <a:moveTo>
                  <a:pt x="94718" y="11598"/>
                </a:moveTo>
                <a:cubicBezTo>
                  <a:pt x="94718" y="11598"/>
                  <a:pt x="94793" y="11598"/>
                  <a:pt x="94793" y="11667"/>
                </a:cubicBezTo>
                <a:lnTo>
                  <a:pt x="94718" y="11667"/>
                </a:lnTo>
                <a:lnTo>
                  <a:pt x="94718" y="11598"/>
                </a:lnTo>
                <a:close/>
                <a:moveTo>
                  <a:pt x="94220" y="11094"/>
                </a:moveTo>
                <a:cubicBezTo>
                  <a:pt x="94289" y="11238"/>
                  <a:pt x="94363" y="11381"/>
                  <a:pt x="94363" y="11524"/>
                </a:cubicBezTo>
                <a:cubicBezTo>
                  <a:pt x="94289" y="11598"/>
                  <a:pt x="94220" y="11667"/>
                  <a:pt x="94077" y="11742"/>
                </a:cubicBezTo>
                <a:cubicBezTo>
                  <a:pt x="94077" y="11667"/>
                  <a:pt x="94077" y="11598"/>
                  <a:pt x="94002" y="11524"/>
                </a:cubicBezTo>
                <a:lnTo>
                  <a:pt x="94220" y="11094"/>
                </a:lnTo>
                <a:close/>
                <a:moveTo>
                  <a:pt x="101236" y="10808"/>
                </a:moveTo>
                <a:lnTo>
                  <a:pt x="101236" y="11026"/>
                </a:lnTo>
                <a:cubicBezTo>
                  <a:pt x="101162" y="11094"/>
                  <a:pt x="101162" y="11169"/>
                  <a:pt x="101093" y="11238"/>
                </a:cubicBezTo>
                <a:cubicBezTo>
                  <a:pt x="101093" y="11238"/>
                  <a:pt x="101093" y="11169"/>
                  <a:pt x="101018" y="11094"/>
                </a:cubicBezTo>
                <a:lnTo>
                  <a:pt x="101018" y="11094"/>
                </a:lnTo>
                <a:cubicBezTo>
                  <a:pt x="101018" y="11169"/>
                  <a:pt x="101093" y="11238"/>
                  <a:pt x="101093" y="11312"/>
                </a:cubicBezTo>
                <a:cubicBezTo>
                  <a:pt x="100950" y="11455"/>
                  <a:pt x="100875" y="11598"/>
                  <a:pt x="100807" y="11742"/>
                </a:cubicBezTo>
                <a:cubicBezTo>
                  <a:pt x="100807" y="11742"/>
                  <a:pt x="100807" y="11667"/>
                  <a:pt x="100732" y="11598"/>
                </a:cubicBezTo>
                <a:cubicBezTo>
                  <a:pt x="100875" y="11455"/>
                  <a:pt x="100950" y="11312"/>
                  <a:pt x="101018" y="11094"/>
                </a:cubicBezTo>
                <a:cubicBezTo>
                  <a:pt x="101093" y="11026"/>
                  <a:pt x="101162" y="10883"/>
                  <a:pt x="101236" y="10808"/>
                </a:cubicBezTo>
                <a:close/>
                <a:moveTo>
                  <a:pt x="101666" y="11524"/>
                </a:moveTo>
                <a:lnTo>
                  <a:pt x="101666" y="11742"/>
                </a:lnTo>
                <a:cubicBezTo>
                  <a:pt x="101666" y="11742"/>
                  <a:pt x="101591" y="11667"/>
                  <a:pt x="101591" y="11598"/>
                </a:cubicBezTo>
                <a:lnTo>
                  <a:pt x="101666" y="11524"/>
                </a:lnTo>
                <a:close/>
                <a:moveTo>
                  <a:pt x="102668" y="11598"/>
                </a:moveTo>
                <a:cubicBezTo>
                  <a:pt x="102737" y="11598"/>
                  <a:pt x="102737" y="11667"/>
                  <a:pt x="102737" y="11667"/>
                </a:cubicBezTo>
                <a:lnTo>
                  <a:pt x="102737" y="11742"/>
                </a:lnTo>
                <a:cubicBezTo>
                  <a:pt x="102737" y="11667"/>
                  <a:pt x="102737" y="11667"/>
                  <a:pt x="102668" y="11598"/>
                </a:cubicBezTo>
                <a:close/>
                <a:moveTo>
                  <a:pt x="105314" y="10023"/>
                </a:moveTo>
                <a:cubicBezTo>
                  <a:pt x="105457" y="10235"/>
                  <a:pt x="105601" y="10596"/>
                  <a:pt x="105675" y="10883"/>
                </a:cubicBezTo>
                <a:lnTo>
                  <a:pt x="105457" y="11742"/>
                </a:lnTo>
                <a:cubicBezTo>
                  <a:pt x="105389" y="11524"/>
                  <a:pt x="105314" y="11381"/>
                  <a:pt x="105245" y="11238"/>
                </a:cubicBezTo>
                <a:cubicBezTo>
                  <a:pt x="105245" y="11238"/>
                  <a:pt x="105245" y="11169"/>
                  <a:pt x="105171" y="11169"/>
                </a:cubicBezTo>
                <a:cubicBezTo>
                  <a:pt x="105245" y="10808"/>
                  <a:pt x="105245" y="10378"/>
                  <a:pt x="105314" y="10023"/>
                </a:cubicBezTo>
                <a:close/>
                <a:moveTo>
                  <a:pt x="66584" y="11742"/>
                </a:moveTo>
                <a:cubicBezTo>
                  <a:pt x="66653" y="11742"/>
                  <a:pt x="66653" y="11810"/>
                  <a:pt x="66653" y="11810"/>
                </a:cubicBezTo>
                <a:cubicBezTo>
                  <a:pt x="66653" y="11742"/>
                  <a:pt x="66653" y="11742"/>
                  <a:pt x="66584" y="11742"/>
                </a:cubicBezTo>
                <a:close/>
                <a:moveTo>
                  <a:pt x="88779" y="11667"/>
                </a:moveTo>
                <a:cubicBezTo>
                  <a:pt x="88779" y="11667"/>
                  <a:pt x="88847" y="11742"/>
                  <a:pt x="88847" y="11810"/>
                </a:cubicBezTo>
                <a:cubicBezTo>
                  <a:pt x="88779" y="11810"/>
                  <a:pt x="88779" y="11810"/>
                  <a:pt x="88779" y="11742"/>
                </a:cubicBezTo>
                <a:lnTo>
                  <a:pt x="88779" y="11667"/>
                </a:lnTo>
                <a:close/>
                <a:moveTo>
                  <a:pt x="94432" y="11598"/>
                </a:moveTo>
                <a:lnTo>
                  <a:pt x="94432" y="11742"/>
                </a:lnTo>
                <a:cubicBezTo>
                  <a:pt x="94432" y="11742"/>
                  <a:pt x="94363" y="11742"/>
                  <a:pt x="94363" y="11810"/>
                </a:cubicBezTo>
                <a:cubicBezTo>
                  <a:pt x="94363" y="11742"/>
                  <a:pt x="94363" y="11667"/>
                  <a:pt x="94432" y="11598"/>
                </a:cubicBezTo>
                <a:close/>
                <a:moveTo>
                  <a:pt x="106460" y="11598"/>
                </a:moveTo>
                <a:lnTo>
                  <a:pt x="106460" y="11810"/>
                </a:lnTo>
                <a:cubicBezTo>
                  <a:pt x="106391" y="11810"/>
                  <a:pt x="106391" y="11742"/>
                  <a:pt x="106391" y="11742"/>
                </a:cubicBezTo>
                <a:cubicBezTo>
                  <a:pt x="106460" y="11667"/>
                  <a:pt x="106460" y="11667"/>
                  <a:pt x="106460" y="11598"/>
                </a:cubicBezTo>
                <a:close/>
                <a:moveTo>
                  <a:pt x="64648" y="9806"/>
                </a:moveTo>
                <a:cubicBezTo>
                  <a:pt x="64791" y="10023"/>
                  <a:pt x="64866" y="10235"/>
                  <a:pt x="64866" y="10453"/>
                </a:cubicBezTo>
                <a:cubicBezTo>
                  <a:pt x="64866" y="10522"/>
                  <a:pt x="64791" y="10596"/>
                  <a:pt x="64791" y="10665"/>
                </a:cubicBezTo>
                <a:cubicBezTo>
                  <a:pt x="64648" y="10522"/>
                  <a:pt x="64580" y="10379"/>
                  <a:pt x="64505" y="10235"/>
                </a:cubicBezTo>
                <a:lnTo>
                  <a:pt x="64505" y="10235"/>
                </a:lnTo>
                <a:cubicBezTo>
                  <a:pt x="64580" y="10379"/>
                  <a:pt x="64648" y="10596"/>
                  <a:pt x="64723" y="10739"/>
                </a:cubicBezTo>
                <a:cubicBezTo>
                  <a:pt x="64579" y="10951"/>
                  <a:pt x="64436" y="11238"/>
                  <a:pt x="64362" y="11455"/>
                </a:cubicBezTo>
                <a:cubicBezTo>
                  <a:pt x="64293" y="11381"/>
                  <a:pt x="64293" y="11238"/>
                  <a:pt x="64219" y="11169"/>
                </a:cubicBezTo>
                <a:lnTo>
                  <a:pt x="64219" y="11169"/>
                </a:lnTo>
                <a:cubicBezTo>
                  <a:pt x="64219" y="11238"/>
                  <a:pt x="64293" y="11381"/>
                  <a:pt x="64293" y="11524"/>
                </a:cubicBezTo>
                <a:cubicBezTo>
                  <a:pt x="64219" y="11667"/>
                  <a:pt x="64075" y="11742"/>
                  <a:pt x="64007" y="11885"/>
                </a:cubicBezTo>
                <a:cubicBezTo>
                  <a:pt x="64007" y="11598"/>
                  <a:pt x="64007" y="11312"/>
                  <a:pt x="64075" y="11026"/>
                </a:cubicBezTo>
                <a:cubicBezTo>
                  <a:pt x="64362" y="10378"/>
                  <a:pt x="64579" y="10023"/>
                  <a:pt x="64648" y="9806"/>
                </a:cubicBezTo>
                <a:close/>
                <a:moveTo>
                  <a:pt x="66223" y="11667"/>
                </a:moveTo>
                <a:cubicBezTo>
                  <a:pt x="66223" y="11742"/>
                  <a:pt x="66223" y="11810"/>
                  <a:pt x="66298" y="11885"/>
                </a:cubicBezTo>
                <a:lnTo>
                  <a:pt x="66223" y="11885"/>
                </a:lnTo>
                <a:cubicBezTo>
                  <a:pt x="66223" y="11810"/>
                  <a:pt x="66223" y="11742"/>
                  <a:pt x="66155" y="11667"/>
                </a:cubicBezTo>
                <a:close/>
                <a:moveTo>
                  <a:pt x="97513" y="10951"/>
                </a:moveTo>
                <a:lnTo>
                  <a:pt x="97513" y="11026"/>
                </a:lnTo>
                <a:cubicBezTo>
                  <a:pt x="97439" y="11238"/>
                  <a:pt x="97370" y="11524"/>
                  <a:pt x="97296" y="11810"/>
                </a:cubicBezTo>
                <a:lnTo>
                  <a:pt x="97227" y="11885"/>
                </a:lnTo>
                <a:cubicBezTo>
                  <a:pt x="97296" y="11598"/>
                  <a:pt x="97370" y="11312"/>
                  <a:pt x="97513" y="10951"/>
                </a:cubicBezTo>
                <a:close/>
                <a:moveTo>
                  <a:pt x="108332" y="10831"/>
                </a:moveTo>
                <a:cubicBezTo>
                  <a:pt x="108464" y="11117"/>
                  <a:pt x="108466" y="11534"/>
                  <a:pt x="108539" y="11885"/>
                </a:cubicBezTo>
                <a:lnTo>
                  <a:pt x="108464" y="11885"/>
                </a:lnTo>
                <a:cubicBezTo>
                  <a:pt x="108464" y="11667"/>
                  <a:pt x="108464" y="11524"/>
                  <a:pt x="108396" y="11312"/>
                </a:cubicBezTo>
                <a:cubicBezTo>
                  <a:pt x="108396" y="11176"/>
                  <a:pt x="108396" y="10974"/>
                  <a:pt x="108332" y="10831"/>
                </a:cubicBezTo>
                <a:close/>
                <a:moveTo>
                  <a:pt x="61784" y="10665"/>
                </a:moveTo>
                <a:lnTo>
                  <a:pt x="61784" y="11094"/>
                </a:lnTo>
                <a:cubicBezTo>
                  <a:pt x="61784" y="11381"/>
                  <a:pt x="61716" y="11667"/>
                  <a:pt x="61641" y="11954"/>
                </a:cubicBezTo>
                <a:cubicBezTo>
                  <a:pt x="61573" y="11810"/>
                  <a:pt x="61498" y="11598"/>
                  <a:pt x="61355" y="11381"/>
                </a:cubicBezTo>
                <a:cubicBezTo>
                  <a:pt x="61498" y="11094"/>
                  <a:pt x="61641" y="10883"/>
                  <a:pt x="61784" y="10665"/>
                </a:cubicBezTo>
                <a:close/>
                <a:moveTo>
                  <a:pt x="72237" y="11742"/>
                </a:moveTo>
                <a:cubicBezTo>
                  <a:pt x="72312" y="11810"/>
                  <a:pt x="72312" y="11885"/>
                  <a:pt x="72312" y="11885"/>
                </a:cubicBezTo>
                <a:lnTo>
                  <a:pt x="72312" y="11954"/>
                </a:lnTo>
                <a:lnTo>
                  <a:pt x="72237" y="11885"/>
                </a:lnTo>
                <a:lnTo>
                  <a:pt x="72237" y="11742"/>
                </a:lnTo>
                <a:close/>
                <a:moveTo>
                  <a:pt x="77822" y="11598"/>
                </a:moveTo>
                <a:cubicBezTo>
                  <a:pt x="77753" y="11742"/>
                  <a:pt x="77753" y="11810"/>
                  <a:pt x="77679" y="11954"/>
                </a:cubicBezTo>
                <a:lnTo>
                  <a:pt x="77679" y="11885"/>
                </a:lnTo>
                <a:cubicBezTo>
                  <a:pt x="77753" y="11810"/>
                  <a:pt x="77753" y="11667"/>
                  <a:pt x="77822" y="11598"/>
                </a:cubicBezTo>
                <a:close/>
                <a:moveTo>
                  <a:pt x="69734" y="10883"/>
                </a:moveTo>
                <a:cubicBezTo>
                  <a:pt x="69803" y="11026"/>
                  <a:pt x="69803" y="11238"/>
                  <a:pt x="69878" y="11381"/>
                </a:cubicBezTo>
                <a:cubicBezTo>
                  <a:pt x="69803" y="11455"/>
                  <a:pt x="69803" y="11524"/>
                  <a:pt x="69803" y="11598"/>
                </a:cubicBezTo>
                <a:cubicBezTo>
                  <a:pt x="69734" y="11742"/>
                  <a:pt x="69660" y="11885"/>
                  <a:pt x="69660" y="12028"/>
                </a:cubicBezTo>
                <a:cubicBezTo>
                  <a:pt x="69591" y="11885"/>
                  <a:pt x="69517" y="11667"/>
                  <a:pt x="69448" y="11455"/>
                </a:cubicBezTo>
                <a:cubicBezTo>
                  <a:pt x="69517" y="11238"/>
                  <a:pt x="69660" y="11094"/>
                  <a:pt x="69734" y="10883"/>
                </a:cubicBezTo>
                <a:close/>
                <a:moveTo>
                  <a:pt x="70805" y="11810"/>
                </a:moveTo>
                <a:lnTo>
                  <a:pt x="70805" y="12028"/>
                </a:lnTo>
                <a:lnTo>
                  <a:pt x="70737" y="11954"/>
                </a:lnTo>
                <a:cubicBezTo>
                  <a:pt x="70737" y="11885"/>
                  <a:pt x="70737" y="11885"/>
                  <a:pt x="70805" y="11810"/>
                </a:cubicBezTo>
                <a:close/>
                <a:moveTo>
                  <a:pt x="75319" y="11455"/>
                </a:moveTo>
                <a:lnTo>
                  <a:pt x="75319" y="12028"/>
                </a:lnTo>
                <a:lnTo>
                  <a:pt x="75244" y="12028"/>
                </a:lnTo>
                <a:cubicBezTo>
                  <a:pt x="75244" y="11885"/>
                  <a:pt x="75244" y="11667"/>
                  <a:pt x="75319" y="11455"/>
                </a:cubicBezTo>
                <a:close/>
                <a:moveTo>
                  <a:pt x="85772" y="10951"/>
                </a:moveTo>
                <a:cubicBezTo>
                  <a:pt x="85984" y="11238"/>
                  <a:pt x="86058" y="11524"/>
                  <a:pt x="86201" y="11810"/>
                </a:cubicBezTo>
                <a:cubicBezTo>
                  <a:pt x="86127" y="11885"/>
                  <a:pt x="86127" y="11954"/>
                  <a:pt x="86058" y="12028"/>
                </a:cubicBezTo>
                <a:cubicBezTo>
                  <a:pt x="85984" y="11742"/>
                  <a:pt x="85915" y="11381"/>
                  <a:pt x="85772" y="11026"/>
                </a:cubicBezTo>
                <a:lnTo>
                  <a:pt x="85772" y="10951"/>
                </a:lnTo>
                <a:close/>
                <a:moveTo>
                  <a:pt x="104598" y="11742"/>
                </a:moveTo>
                <a:lnTo>
                  <a:pt x="104598" y="11810"/>
                </a:lnTo>
                <a:cubicBezTo>
                  <a:pt x="104598" y="11885"/>
                  <a:pt x="104598" y="11954"/>
                  <a:pt x="104530" y="12028"/>
                </a:cubicBezTo>
                <a:lnTo>
                  <a:pt x="104530" y="11954"/>
                </a:lnTo>
                <a:lnTo>
                  <a:pt x="104530" y="11885"/>
                </a:lnTo>
                <a:cubicBezTo>
                  <a:pt x="104530" y="11810"/>
                  <a:pt x="104598" y="11810"/>
                  <a:pt x="104598" y="11742"/>
                </a:cubicBezTo>
                <a:close/>
                <a:moveTo>
                  <a:pt x="88779" y="11954"/>
                </a:moveTo>
                <a:lnTo>
                  <a:pt x="88779" y="12028"/>
                </a:lnTo>
                <a:lnTo>
                  <a:pt x="88779" y="12097"/>
                </a:lnTo>
                <a:lnTo>
                  <a:pt x="88704" y="12097"/>
                </a:lnTo>
                <a:cubicBezTo>
                  <a:pt x="88779" y="12028"/>
                  <a:pt x="88779" y="12028"/>
                  <a:pt x="88779" y="11954"/>
                </a:cubicBezTo>
                <a:close/>
                <a:moveTo>
                  <a:pt x="37299" y="11381"/>
                </a:moveTo>
                <a:cubicBezTo>
                  <a:pt x="37299" y="11524"/>
                  <a:pt x="37373" y="11667"/>
                  <a:pt x="37373" y="11810"/>
                </a:cubicBezTo>
                <a:lnTo>
                  <a:pt x="37373" y="11885"/>
                </a:lnTo>
                <a:cubicBezTo>
                  <a:pt x="37373" y="12028"/>
                  <a:pt x="37299" y="12097"/>
                  <a:pt x="37230" y="12240"/>
                </a:cubicBezTo>
                <a:cubicBezTo>
                  <a:pt x="37230" y="11954"/>
                  <a:pt x="37299" y="11667"/>
                  <a:pt x="37299" y="11381"/>
                </a:cubicBezTo>
                <a:close/>
                <a:moveTo>
                  <a:pt x="59350" y="11238"/>
                </a:moveTo>
                <a:cubicBezTo>
                  <a:pt x="59350" y="11381"/>
                  <a:pt x="59425" y="11524"/>
                  <a:pt x="59493" y="11667"/>
                </a:cubicBezTo>
                <a:cubicBezTo>
                  <a:pt x="59485" y="11667"/>
                  <a:pt x="59478" y="11666"/>
                  <a:pt x="59471" y="11664"/>
                </a:cubicBezTo>
                <a:lnTo>
                  <a:pt x="59471" y="11664"/>
                </a:lnTo>
                <a:cubicBezTo>
                  <a:pt x="59493" y="11713"/>
                  <a:pt x="59493" y="11763"/>
                  <a:pt x="59493" y="11810"/>
                </a:cubicBezTo>
                <a:lnTo>
                  <a:pt x="59493" y="11885"/>
                </a:lnTo>
                <a:cubicBezTo>
                  <a:pt x="59425" y="11954"/>
                  <a:pt x="59281" y="12028"/>
                  <a:pt x="58995" y="12240"/>
                </a:cubicBezTo>
                <a:cubicBezTo>
                  <a:pt x="59064" y="11954"/>
                  <a:pt x="59207" y="11598"/>
                  <a:pt x="59350" y="11238"/>
                </a:cubicBezTo>
                <a:close/>
                <a:moveTo>
                  <a:pt x="73314" y="11524"/>
                </a:moveTo>
                <a:lnTo>
                  <a:pt x="73314" y="12028"/>
                </a:lnTo>
                <a:cubicBezTo>
                  <a:pt x="73314" y="12097"/>
                  <a:pt x="73314" y="12171"/>
                  <a:pt x="73240" y="12240"/>
                </a:cubicBezTo>
                <a:cubicBezTo>
                  <a:pt x="73240" y="12028"/>
                  <a:pt x="73314" y="11810"/>
                  <a:pt x="73314" y="11524"/>
                </a:cubicBezTo>
                <a:close/>
                <a:moveTo>
                  <a:pt x="92358" y="10522"/>
                </a:moveTo>
                <a:cubicBezTo>
                  <a:pt x="92427" y="10665"/>
                  <a:pt x="92502" y="10883"/>
                  <a:pt x="92570" y="11026"/>
                </a:cubicBezTo>
                <a:lnTo>
                  <a:pt x="92570" y="11312"/>
                </a:lnTo>
                <a:cubicBezTo>
                  <a:pt x="92570" y="11238"/>
                  <a:pt x="92502" y="11169"/>
                  <a:pt x="92427" y="11026"/>
                </a:cubicBezTo>
                <a:lnTo>
                  <a:pt x="92427" y="11026"/>
                </a:lnTo>
                <a:cubicBezTo>
                  <a:pt x="92502" y="11169"/>
                  <a:pt x="92502" y="11312"/>
                  <a:pt x="92570" y="11381"/>
                </a:cubicBezTo>
                <a:lnTo>
                  <a:pt x="92570" y="11524"/>
                </a:lnTo>
                <a:lnTo>
                  <a:pt x="92570" y="12097"/>
                </a:lnTo>
                <a:cubicBezTo>
                  <a:pt x="92502" y="12171"/>
                  <a:pt x="92502" y="12171"/>
                  <a:pt x="92358" y="12240"/>
                </a:cubicBezTo>
                <a:cubicBezTo>
                  <a:pt x="92358" y="12097"/>
                  <a:pt x="92284" y="12028"/>
                  <a:pt x="92284" y="11885"/>
                </a:cubicBezTo>
                <a:cubicBezTo>
                  <a:pt x="92427" y="11667"/>
                  <a:pt x="92570" y="11455"/>
                  <a:pt x="92570" y="11381"/>
                </a:cubicBezTo>
                <a:lnTo>
                  <a:pt x="92570" y="11381"/>
                </a:lnTo>
                <a:lnTo>
                  <a:pt x="92284" y="11667"/>
                </a:lnTo>
                <a:cubicBezTo>
                  <a:pt x="92284" y="11312"/>
                  <a:pt x="92284" y="10951"/>
                  <a:pt x="92358" y="10522"/>
                </a:cubicBezTo>
                <a:close/>
                <a:moveTo>
                  <a:pt x="66653" y="11667"/>
                </a:moveTo>
                <a:lnTo>
                  <a:pt x="66653" y="11810"/>
                </a:lnTo>
                <a:lnTo>
                  <a:pt x="66653" y="12314"/>
                </a:lnTo>
                <a:cubicBezTo>
                  <a:pt x="66584" y="12171"/>
                  <a:pt x="66510" y="12097"/>
                  <a:pt x="66441" y="11954"/>
                </a:cubicBezTo>
                <a:cubicBezTo>
                  <a:pt x="66584" y="11810"/>
                  <a:pt x="66584" y="11810"/>
                  <a:pt x="66584" y="11742"/>
                </a:cubicBezTo>
                <a:cubicBezTo>
                  <a:pt x="66653" y="11742"/>
                  <a:pt x="66653" y="11667"/>
                  <a:pt x="66653" y="11667"/>
                </a:cubicBezTo>
                <a:close/>
                <a:moveTo>
                  <a:pt x="80972" y="12240"/>
                </a:moveTo>
                <a:cubicBezTo>
                  <a:pt x="81008" y="12277"/>
                  <a:pt x="81027" y="12312"/>
                  <a:pt x="81045" y="12338"/>
                </a:cubicBezTo>
                <a:lnTo>
                  <a:pt x="81045" y="12338"/>
                </a:lnTo>
                <a:cubicBezTo>
                  <a:pt x="81040" y="12308"/>
                  <a:pt x="81025" y="12293"/>
                  <a:pt x="80972" y="12240"/>
                </a:cubicBezTo>
                <a:close/>
                <a:moveTo>
                  <a:pt x="56704" y="11026"/>
                </a:moveTo>
                <a:lnTo>
                  <a:pt x="56704" y="11169"/>
                </a:lnTo>
                <a:cubicBezTo>
                  <a:pt x="56630" y="11598"/>
                  <a:pt x="56561" y="11954"/>
                  <a:pt x="56486" y="12383"/>
                </a:cubicBezTo>
                <a:cubicBezTo>
                  <a:pt x="56486" y="12097"/>
                  <a:pt x="56486" y="11810"/>
                  <a:pt x="56418" y="11524"/>
                </a:cubicBezTo>
                <a:cubicBezTo>
                  <a:pt x="56486" y="11312"/>
                  <a:pt x="56561" y="11169"/>
                  <a:pt x="56704" y="11026"/>
                </a:cubicBezTo>
                <a:close/>
                <a:moveTo>
                  <a:pt x="59425" y="11954"/>
                </a:moveTo>
                <a:cubicBezTo>
                  <a:pt x="59425" y="12097"/>
                  <a:pt x="59350" y="12240"/>
                  <a:pt x="59350" y="12383"/>
                </a:cubicBezTo>
                <a:lnTo>
                  <a:pt x="59281" y="12314"/>
                </a:lnTo>
                <a:cubicBezTo>
                  <a:pt x="59350" y="12097"/>
                  <a:pt x="59425" y="12028"/>
                  <a:pt x="59425" y="11954"/>
                </a:cubicBezTo>
                <a:close/>
                <a:moveTo>
                  <a:pt x="88418" y="11885"/>
                </a:moveTo>
                <a:cubicBezTo>
                  <a:pt x="88418" y="12028"/>
                  <a:pt x="88349" y="12240"/>
                  <a:pt x="88275" y="12383"/>
                </a:cubicBezTo>
                <a:cubicBezTo>
                  <a:pt x="88275" y="12314"/>
                  <a:pt x="88275" y="12314"/>
                  <a:pt x="88206" y="12240"/>
                </a:cubicBezTo>
                <a:cubicBezTo>
                  <a:pt x="88275" y="12097"/>
                  <a:pt x="88349" y="11954"/>
                  <a:pt x="88418" y="11885"/>
                </a:cubicBezTo>
                <a:close/>
                <a:moveTo>
                  <a:pt x="85628" y="11312"/>
                </a:moveTo>
                <a:lnTo>
                  <a:pt x="85628" y="11598"/>
                </a:lnTo>
                <a:cubicBezTo>
                  <a:pt x="85697" y="11885"/>
                  <a:pt x="85697" y="12171"/>
                  <a:pt x="85697" y="12458"/>
                </a:cubicBezTo>
                <a:cubicBezTo>
                  <a:pt x="85628" y="12240"/>
                  <a:pt x="85485" y="12028"/>
                  <a:pt x="85411" y="11742"/>
                </a:cubicBezTo>
                <a:cubicBezTo>
                  <a:pt x="85485" y="11667"/>
                  <a:pt x="85485" y="11524"/>
                  <a:pt x="85554" y="11455"/>
                </a:cubicBezTo>
                <a:cubicBezTo>
                  <a:pt x="85554" y="11381"/>
                  <a:pt x="85628" y="11312"/>
                  <a:pt x="85628" y="11312"/>
                </a:cubicBezTo>
                <a:close/>
                <a:moveTo>
                  <a:pt x="96007" y="12240"/>
                </a:moveTo>
                <a:lnTo>
                  <a:pt x="96007" y="12458"/>
                </a:lnTo>
                <a:cubicBezTo>
                  <a:pt x="96007" y="12458"/>
                  <a:pt x="96007" y="12383"/>
                  <a:pt x="95938" y="12383"/>
                </a:cubicBezTo>
                <a:cubicBezTo>
                  <a:pt x="96007" y="12314"/>
                  <a:pt x="96007" y="12314"/>
                  <a:pt x="96007" y="12240"/>
                </a:cubicBezTo>
                <a:close/>
                <a:moveTo>
                  <a:pt x="98441" y="12171"/>
                </a:moveTo>
                <a:cubicBezTo>
                  <a:pt x="98441" y="12314"/>
                  <a:pt x="98516" y="12383"/>
                  <a:pt x="98516" y="12458"/>
                </a:cubicBezTo>
                <a:cubicBezTo>
                  <a:pt x="98516" y="12458"/>
                  <a:pt x="98441" y="12458"/>
                  <a:pt x="98441" y="12383"/>
                </a:cubicBezTo>
                <a:lnTo>
                  <a:pt x="98441" y="12314"/>
                </a:lnTo>
                <a:lnTo>
                  <a:pt x="98441" y="12171"/>
                </a:lnTo>
                <a:close/>
                <a:moveTo>
                  <a:pt x="70662" y="12028"/>
                </a:moveTo>
                <a:cubicBezTo>
                  <a:pt x="70662" y="12097"/>
                  <a:pt x="70737" y="12171"/>
                  <a:pt x="70737" y="12171"/>
                </a:cubicBezTo>
                <a:cubicBezTo>
                  <a:pt x="70662" y="12314"/>
                  <a:pt x="70662" y="12383"/>
                  <a:pt x="70593" y="12526"/>
                </a:cubicBezTo>
                <a:cubicBezTo>
                  <a:pt x="70593" y="12458"/>
                  <a:pt x="70593" y="12383"/>
                  <a:pt x="70519" y="12314"/>
                </a:cubicBezTo>
                <a:cubicBezTo>
                  <a:pt x="70593" y="12240"/>
                  <a:pt x="70662" y="12097"/>
                  <a:pt x="70662" y="12028"/>
                </a:cubicBezTo>
                <a:close/>
                <a:moveTo>
                  <a:pt x="63360" y="12601"/>
                </a:moveTo>
                <a:cubicBezTo>
                  <a:pt x="63360" y="12601"/>
                  <a:pt x="63359" y="12670"/>
                  <a:pt x="63291" y="12670"/>
                </a:cubicBezTo>
                <a:lnTo>
                  <a:pt x="63360" y="12601"/>
                </a:lnTo>
                <a:close/>
                <a:moveTo>
                  <a:pt x="75319" y="12028"/>
                </a:moveTo>
                <a:lnTo>
                  <a:pt x="75319" y="12028"/>
                </a:lnTo>
                <a:cubicBezTo>
                  <a:pt x="75244" y="12240"/>
                  <a:pt x="75244" y="12383"/>
                  <a:pt x="75244" y="12601"/>
                </a:cubicBezTo>
                <a:lnTo>
                  <a:pt x="75176" y="12670"/>
                </a:lnTo>
                <a:lnTo>
                  <a:pt x="75176" y="12314"/>
                </a:lnTo>
                <a:cubicBezTo>
                  <a:pt x="75244" y="12240"/>
                  <a:pt x="75244" y="12097"/>
                  <a:pt x="75319" y="12028"/>
                </a:cubicBezTo>
                <a:close/>
                <a:moveTo>
                  <a:pt x="66367" y="12097"/>
                </a:moveTo>
                <a:cubicBezTo>
                  <a:pt x="66441" y="12240"/>
                  <a:pt x="66510" y="12383"/>
                  <a:pt x="66584" y="12601"/>
                </a:cubicBezTo>
                <a:cubicBezTo>
                  <a:pt x="66510" y="12601"/>
                  <a:pt x="66510" y="12670"/>
                  <a:pt x="66441" y="12744"/>
                </a:cubicBezTo>
                <a:cubicBezTo>
                  <a:pt x="66441" y="12601"/>
                  <a:pt x="66367" y="12383"/>
                  <a:pt x="66298" y="12240"/>
                </a:cubicBezTo>
                <a:cubicBezTo>
                  <a:pt x="66367" y="12171"/>
                  <a:pt x="66367" y="12171"/>
                  <a:pt x="66367" y="12097"/>
                </a:cubicBezTo>
                <a:close/>
                <a:moveTo>
                  <a:pt x="99014" y="11238"/>
                </a:moveTo>
                <a:lnTo>
                  <a:pt x="99014" y="11810"/>
                </a:lnTo>
                <a:cubicBezTo>
                  <a:pt x="99014" y="11885"/>
                  <a:pt x="98945" y="11954"/>
                  <a:pt x="98945" y="12028"/>
                </a:cubicBezTo>
                <a:cubicBezTo>
                  <a:pt x="98871" y="12240"/>
                  <a:pt x="98802" y="12526"/>
                  <a:pt x="98727" y="12744"/>
                </a:cubicBezTo>
                <a:lnTo>
                  <a:pt x="98516" y="12097"/>
                </a:lnTo>
                <a:cubicBezTo>
                  <a:pt x="98727" y="11667"/>
                  <a:pt x="98871" y="11381"/>
                  <a:pt x="99014" y="11238"/>
                </a:cubicBezTo>
                <a:close/>
                <a:moveTo>
                  <a:pt x="65009" y="11524"/>
                </a:moveTo>
                <a:cubicBezTo>
                  <a:pt x="65152" y="11810"/>
                  <a:pt x="65221" y="12097"/>
                  <a:pt x="65295" y="12383"/>
                </a:cubicBezTo>
                <a:lnTo>
                  <a:pt x="65078" y="12601"/>
                </a:lnTo>
                <a:lnTo>
                  <a:pt x="64866" y="12383"/>
                </a:lnTo>
                <a:lnTo>
                  <a:pt x="64866" y="12383"/>
                </a:lnTo>
                <a:cubicBezTo>
                  <a:pt x="64935" y="12526"/>
                  <a:pt x="64935" y="12670"/>
                  <a:pt x="64935" y="12813"/>
                </a:cubicBezTo>
                <a:cubicBezTo>
                  <a:pt x="64866" y="12813"/>
                  <a:pt x="64866" y="12887"/>
                  <a:pt x="64791" y="12887"/>
                </a:cubicBezTo>
                <a:cubicBezTo>
                  <a:pt x="64791" y="12813"/>
                  <a:pt x="64723" y="12670"/>
                  <a:pt x="64723" y="12526"/>
                </a:cubicBezTo>
                <a:cubicBezTo>
                  <a:pt x="64791" y="12240"/>
                  <a:pt x="64866" y="11885"/>
                  <a:pt x="65009" y="11524"/>
                </a:cubicBezTo>
                <a:close/>
                <a:moveTo>
                  <a:pt x="86270" y="12028"/>
                </a:moveTo>
                <a:cubicBezTo>
                  <a:pt x="86344" y="12240"/>
                  <a:pt x="86413" y="12526"/>
                  <a:pt x="86488" y="12813"/>
                </a:cubicBezTo>
                <a:lnTo>
                  <a:pt x="86488" y="12887"/>
                </a:lnTo>
                <a:cubicBezTo>
                  <a:pt x="86413" y="12744"/>
                  <a:pt x="86270" y="12601"/>
                  <a:pt x="86201" y="12383"/>
                </a:cubicBezTo>
                <a:lnTo>
                  <a:pt x="86270" y="12028"/>
                </a:lnTo>
                <a:close/>
                <a:moveTo>
                  <a:pt x="59207" y="12383"/>
                </a:moveTo>
                <a:lnTo>
                  <a:pt x="59207" y="13030"/>
                </a:lnTo>
                <a:cubicBezTo>
                  <a:pt x="59138" y="12887"/>
                  <a:pt x="59138" y="12744"/>
                  <a:pt x="59064" y="12601"/>
                </a:cubicBezTo>
                <a:cubicBezTo>
                  <a:pt x="59064" y="12526"/>
                  <a:pt x="59138" y="12458"/>
                  <a:pt x="59207" y="12383"/>
                </a:cubicBezTo>
                <a:close/>
                <a:moveTo>
                  <a:pt x="78538" y="11598"/>
                </a:moveTo>
                <a:cubicBezTo>
                  <a:pt x="78612" y="11667"/>
                  <a:pt x="78612" y="11742"/>
                  <a:pt x="78681" y="11810"/>
                </a:cubicBezTo>
                <a:cubicBezTo>
                  <a:pt x="78538" y="12240"/>
                  <a:pt x="78394" y="12601"/>
                  <a:pt x="78251" y="13030"/>
                </a:cubicBezTo>
                <a:lnTo>
                  <a:pt x="78251" y="12813"/>
                </a:lnTo>
                <a:cubicBezTo>
                  <a:pt x="78251" y="12458"/>
                  <a:pt x="78394" y="12028"/>
                  <a:pt x="78538" y="11598"/>
                </a:cubicBezTo>
                <a:close/>
                <a:moveTo>
                  <a:pt x="82833" y="12383"/>
                </a:moveTo>
                <a:cubicBezTo>
                  <a:pt x="82833" y="12383"/>
                  <a:pt x="82908" y="12458"/>
                  <a:pt x="82908" y="12526"/>
                </a:cubicBezTo>
                <a:cubicBezTo>
                  <a:pt x="82908" y="12744"/>
                  <a:pt x="82833" y="12887"/>
                  <a:pt x="82833" y="13099"/>
                </a:cubicBezTo>
                <a:cubicBezTo>
                  <a:pt x="82765" y="12956"/>
                  <a:pt x="82690" y="12887"/>
                  <a:pt x="82690" y="12744"/>
                </a:cubicBezTo>
                <a:cubicBezTo>
                  <a:pt x="82765" y="12601"/>
                  <a:pt x="82765" y="12458"/>
                  <a:pt x="82833" y="12383"/>
                </a:cubicBezTo>
                <a:close/>
                <a:moveTo>
                  <a:pt x="90852" y="12601"/>
                </a:moveTo>
                <a:lnTo>
                  <a:pt x="90852" y="12813"/>
                </a:lnTo>
                <a:cubicBezTo>
                  <a:pt x="90783" y="12887"/>
                  <a:pt x="90709" y="13030"/>
                  <a:pt x="90640" y="13174"/>
                </a:cubicBezTo>
                <a:lnTo>
                  <a:pt x="90640" y="13099"/>
                </a:lnTo>
                <a:lnTo>
                  <a:pt x="90640" y="12956"/>
                </a:lnTo>
                <a:cubicBezTo>
                  <a:pt x="90709" y="12813"/>
                  <a:pt x="90783" y="12744"/>
                  <a:pt x="90852" y="12601"/>
                </a:cubicBezTo>
                <a:close/>
                <a:moveTo>
                  <a:pt x="92215" y="13030"/>
                </a:moveTo>
                <a:lnTo>
                  <a:pt x="92215" y="13174"/>
                </a:lnTo>
                <a:cubicBezTo>
                  <a:pt x="92215" y="13242"/>
                  <a:pt x="92141" y="13242"/>
                  <a:pt x="92141" y="13242"/>
                </a:cubicBezTo>
                <a:lnTo>
                  <a:pt x="92141" y="13030"/>
                </a:lnTo>
                <a:close/>
                <a:moveTo>
                  <a:pt x="82547" y="13030"/>
                </a:moveTo>
                <a:cubicBezTo>
                  <a:pt x="82621" y="13174"/>
                  <a:pt x="82621" y="13317"/>
                  <a:pt x="82690" y="13460"/>
                </a:cubicBezTo>
                <a:cubicBezTo>
                  <a:pt x="82621" y="13385"/>
                  <a:pt x="82547" y="13242"/>
                  <a:pt x="82478" y="13174"/>
                </a:cubicBezTo>
                <a:cubicBezTo>
                  <a:pt x="82478" y="13099"/>
                  <a:pt x="82547" y="13030"/>
                  <a:pt x="82547" y="13030"/>
                </a:cubicBezTo>
                <a:close/>
                <a:moveTo>
                  <a:pt x="83337" y="12744"/>
                </a:moveTo>
                <a:cubicBezTo>
                  <a:pt x="83481" y="12956"/>
                  <a:pt x="83549" y="13174"/>
                  <a:pt x="83624" y="13385"/>
                </a:cubicBezTo>
                <a:cubicBezTo>
                  <a:pt x="83549" y="13385"/>
                  <a:pt x="83549" y="13460"/>
                  <a:pt x="83481" y="13529"/>
                </a:cubicBezTo>
                <a:cubicBezTo>
                  <a:pt x="83481" y="13317"/>
                  <a:pt x="83406" y="13030"/>
                  <a:pt x="83337" y="12744"/>
                </a:cubicBezTo>
                <a:close/>
                <a:moveTo>
                  <a:pt x="86413" y="13746"/>
                </a:moveTo>
                <a:lnTo>
                  <a:pt x="86413" y="13890"/>
                </a:lnTo>
                <a:cubicBezTo>
                  <a:pt x="86413" y="13890"/>
                  <a:pt x="86413" y="13815"/>
                  <a:pt x="86344" y="13815"/>
                </a:cubicBezTo>
                <a:lnTo>
                  <a:pt x="86413" y="13746"/>
                </a:lnTo>
                <a:close/>
                <a:moveTo>
                  <a:pt x="80330" y="12240"/>
                </a:moveTo>
                <a:cubicBezTo>
                  <a:pt x="80399" y="12813"/>
                  <a:pt x="80399" y="13317"/>
                  <a:pt x="80330" y="13815"/>
                </a:cubicBezTo>
                <a:cubicBezTo>
                  <a:pt x="80330" y="13746"/>
                  <a:pt x="80256" y="13672"/>
                  <a:pt x="80256" y="13603"/>
                </a:cubicBezTo>
                <a:lnTo>
                  <a:pt x="80256" y="13603"/>
                </a:lnTo>
                <a:cubicBezTo>
                  <a:pt x="80256" y="13672"/>
                  <a:pt x="80256" y="13815"/>
                  <a:pt x="80330" y="13890"/>
                </a:cubicBezTo>
                <a:lnTo>
                  <a:pt x="80330" y="13958"/>
                </a:lnTo>
                <a:cubicBezTo>
                  <a:pt x="80256" y="13815"/>
                  <a:pt x="80256" y="13746"/>
                  <a:pt x="80187" y="13603"/>
                </a:cubicBezTo>
                <a:cubicBezTo>
                  <a:pt x="80256" y="13174"/>
                  <a:pt x="80256" y="12744"/>
                  <a:pt x="80330" y="12240"/>
                </a:cubicBezTo>
                <a:close/>
                <a:moveTo>
                  <a:pt x="82478" y="13242"/>
                </a:moveTo>
                <a:lnTo>
                  <a:pt x="82478" y="14245"/>
                </a:lnTo>
                <a:cubicBezTo>
                  <a:pt x="82404" y="14033"/>
                  <a:pt x="82335" y="13890"/>
                  <a:pt x="82261" y="13746"/>
                </a:cubicBezTo>
                <a:cubicBezTo>
                  <a:pt x="82335" y="13603"/>
                  <a:pt x="82404" y="13385"/>
                  <a:pt x="82478" y="13242"/>
                </a:cubicBezTo>
                <a:close/>
                <a:moveTo>
                  <a:pt x="9377" y="0"/>
                </a:moveTo>
                <a:cubicBezTo>
                  <a:pt x="9022" y="642"/>
                  <a:pt x="8804" y="1861"/>
                  <a:pt x="8592" y="3293"/>
                </a:cubicBezTo>
                <a:lnTo>
                  <a:pt x="8592" y="3293"/>
                </a:lnTo>
                <a:cubicBezTo>
                  <a:pt x="8593" y="3020"/>
                  <a:pt x="8598" y="2698"/>
                  <a:pt x="8661" y="2434"/>
                </a:cubicBezTo>
                <a:lnTo>
                  <a:pt x="8661" y="2434"/>
                </a:lnTo>
                <a:cubicBezTo>
                  <a:pt x="8449" y="2789"/>
                  <a:pt x="8306" y="3293"/>
                  <a:pt x="8163" y="3866"/>
                </a:cubicBezTo>
                <a:cubicBezTo>
                  <a:pt x="8088" y="4009"/>
                  <a:pt x="7945" y="4221"/>
                  <a:pt x="7876" y="4365"/>
                </a:cubicBezTo>
                <a:cubicBezTo>
                  <a:pt x="7802" y="4078"/>
                  <a:pt x="7733" y="3792"/>
                  <a:pt x="7659" y="3580"/>
                </a:cubicBezTo>
                <a:lnTo>
                  <a:pt x="7659" y="3580"/>
                </a:lnTo>
                <a:cubicBezTo>
                  <a:pt x="7733" y="3866"/>
                  <a:pt x="7733" y="4153"/>
                  <a:pt x="7802" y="4508"/>
                </a:cubicBezTo>
                <a:cubicBezTo>
                  <a:pt x="7733" y="4582"/>
                  <a:pt x="7733" y="4651"/>
                  <a:pt x="7659" y="4794"/>
                </a:cubicBezTo>
                <a:cubicBezTo>
                  <a:pt x="7590" y="4869"/>
                  <a:pt x="7590" y="4937"/>
                  <a:pt x="7515" y="5012"/>
                </a:cubicBezTo>
                <a:cubicBezTo>
                  <a:pt x="7515" y="4651"/>
                  <a:pt x="7590" y="4296"/>
                  <a:pt x="7590" y="4009"/>
                </a:cubicBezTo>
                <a:lnTo>
                  <a:pt x="7590" y="4009"/>
                </a:lnTo>
                <a:cubicBezTo>
                  <a:pt x="7447" y="4221"/>
                  <a:pt x="7372" y="4582"/>
                  <a:pt x="7229" y="5012"/>
                </a:cubicBezTo>
                <a:cubicBezTo>
                  <a:pt x="7017" y="3580"/>
                  <a:pt x="6513" y="2005"/>
                  <a:pt x="5797" y="642"/>
                </a:cubicBezTo>
                <a:lnTo>
                  <a:pt x="5797" y="642"/>
                </a:lnTo>
                <a:cubicBezTo>
                  <a:pt x="6084" y="1358"/>
                  <a:pt x="6370" y="2217"/>
                  <a:pt x="6513" y="3219"/>
                </a:cubicBezTo>
                <a:cubicBezTo>
                  <a:pt x="6455" y="3099"/>
                  <a:pt x="6345" y="2930"/>
                  <a:pt x="6267" y="2750"/>
                </a:cubicBezTo>
                <a:lnTo>
                  <a:pt x="6267" y="2750"/>
                </a:lnTo>
                <a:cubicBezTo>
                  <a:pt x="6396" y="3088"/>
                  <a:pt x="6520" y="3477"/>
                  <a:pt x="6588" y="3866"/>
                </a:cubicBezTo>
                <a:cubicBezTo>
                  <a:pt x="6731" y="4508"/>
                  <a:pt x="6799" y="5224"/>
                  <a:pt x="6799" y="5940"/>
                </a:cubicBezTo>
                <a:cubicBezTo>
                  <a:pt x="6799" y="6014"/>
                  <a:pt x="6799" y="6014"/>
                  <a:pt x="6731" y="6083"/>
                </a:cubicBezTo>
                <a:cubicBezTo>
                  <a:pt x="6656" y="6083"/>
                  <a:pt x="6656" y="6014"/>
                  <a:pt x="6656" y="5940"/>
                </a:cubicBezTo>
                <a:lnTo>
                  <a:pt x="6656" y="6157"/>
                </a:lnTo>
                <a:cubicBezTo>
                  <a:pt x="6656" y="6157"/>
                  <a:pt x="6588" y="6226"/>
                  <a:pt x="6588" y="6300"/>
                </a:cubicBezTo>
                <a:cubicBezTo>
                  <a:pt x="6513" y="6226"/>
                  <a:pt x="6513" y="6157"/>
                  <a:pt x="6513" y="6083"/>
                </a:cubicBezTo>
                <a:lnTo>
                  <a:pt x="6513" y="5653"/>
                </a:lnTo>
                <a:lnTo>
                  <a:pt x="6513" y="5510"/>
                </a:lnTo>
                <a:cubicBezTo>
                  <a:pt x="6444" y="5585"/>
                  <a:pt x="6444" y="5728"/>
                  <a:pt x="6370" y="5871"/>
                </a:cubicBezTo>
                <a:cubicBezTo>
                  <a:pt x="6301" y="5728"/>
                  <a:pt x="6158" y="5510"/>
                  <a:pt x="6084" y="5367"/>
                </a:cubicBezTo>
                <a:lnTo>
                  <a:pt x="6084" y="5367"/>
                </a:lnTo>
                <a:lnTo>
                  <a:pt x="6301" y="6014"/>
                </a:lnTo>
                <a:lnTo>
                  <a:pt x="6301" y="6157"/>
                </a:lnTo>
                <a:lnTo>
                  <a:pt x="6084" y="5510"/>
                </a:lnTo>
                <a:lnTo>
                  <a:pt x="6084" y="5367"/>
                </a:lnTo>
                <a:cubicBezTo>
                  <a:pt x="6158" y="4725"/>
                  <a:pt x="6158" y="4009"/>
                  <a:pt x="6227" y="3362"/>
                </a:cubicBezTo>
                <a:lnTo>
                  <a:pt x="6227" y="3362"/>
                </a:lnTo>
                <a:cubicBezTo>
                  <a:pt x="6084" y="3649"/>
                  <a:pt x="5940" y="4153"/>
                  <a:pt x="5797" y="4725"/>
                </a:cubicBezTo>
                <a:lnTo>
                  <a:pt x="5585" y="4078"/>
                </a:lnTo>
                <a:cubicBezTo>
                  <a:pt x="5585" y="4009"/>
                  <a:pt x="5511" y="3935"/>
                  <a:pt x="5511" y="3866"/>
                </a:cubicBezTo>
                <a:cubicBezTo>
                  <a:pt x="5728" y="3437"/>
                  <a:pt x="5872" y="3076"/>
                  <a:pt x="5872" y="3076"/>
                </a:cubicBezTo>
                <a:lnTo>
                  <a:pt x="5872" y="3076"/>
                </a:lnTo>
                <a:cubicBezTo>
                  <a:pt x="5872" y="3076"/>
                  <a:pt x="5654" y="3294"/>
                  <a:pt x="5442" y="3580"/>
                </a:cubicBezTo>
                <a:cubicBezTo>
                  <a:pt x="5382" y="3291"/>
                  <a:pt x="5278" y="3005"/>
                  <a:pt x="5204" y="2717"/>
                </a:cubicBezTo>
                <a:lnTo>
                  <a:pt x="5204" y="2717"/>
                </a:lnTo>
                <a:cubicBezTo>
                  <a:pt x="5255" y="2959"/>
                  <a:pt x="5299" y="3234"/>
                  <a:pt x="5299" y="3505"/>
                </a:cubicBezTo>
                <a:lnTo>
                  <a:pt x="5081" y="3076"/>
                </a:lnTo>
                <a:lnTo>
                  <a:pt x="5299" y="3723"/>
                </a:lnTo>
                <a:cubicBezTo>
                  <a:pt x="5081" y="4078"/>
                  <a:pt x="4795" y="4439"/>
                  <a:pt x="4508" y="4937"/>
                </a:cubicBezTo>
                <a:lnTo>
                  <a:pt x="4508" y="4869"/>
                </a:lnTo>
                <a:cubicBezTo>
                  <a:pt x="4508" y="4794"/>
                  <a:pt x="4440" y="4725"/>
                  <a:pt x="4440" y="4725"/>
                </a:cubicBezTo>
                <a:lnTo>
                  <a:pt x="4440" y="4725"/>
                </a:lnTo>
                <a:cubicBezTo>
                  <a:pt x="4440" y="4794"/>
                  <a:pt x="4508" y="4869"/>
                  <a:pt x="4508" y="5012"/>
                </a:cubicBezTo>
                <a:cubicBezTo>
                  <a:pt x="4440" y="5080"/>
                  <a:pt x="4440" y="5155"/>
                  <a:pt x="4365" y="5298"/>
                </a:cubicBezTo>
                <a:cubicBezTo>
                  <a:pt x="4365" y="5080"/>
                  <a:pt x="4365" y="4937"/>
                  <a:pt x="4440" y="4725"/>
                </a:cubicBezTo>
                <a:cubicBezTo>
                  <a:pt x="4440" y="4153"/>
                  <a:pt x="4508" y="3649"/>
                  <a:pt x="4508" y="3150"/>
                </a:cubicBezTo>
                <a:lnTo>
                  <a:pt x="4508" y="3150"/>
                </a:lnTo>
                <a:cubicBezTo>
                  <a:pt x="4222" y="3723"/>
                  <a:pt x="4010" y="4937"/>
                  <a:pt x="3792" y="6226"/>
                </a:cubicBezTo>
                <a:cubicBezTo>
                  <a:pt x="3792" y="6157"/>
                  <a:pt x="3724" y="6083"/>
                  <a:pt x="3724" y="6014"/>
                </a:cubicBezTo>
                <a:cubicBezTo>
                  <a:pt x="3724" y="5728"/>
                  <a:pt x="3724" y="5510"/>
                  <a:pt x="3792" y="5298"/>
                </a:cubicBezTo>
                <a:lnTo>
                  <a:pt x="3792" y="5298"/>
                </a:lnTo>
                <a:cubicBezTo>
                  <a:pt x="3724" y="5367"/>
                  <a:pt x="3649" y="5510"/>
                  <a:pt x="3581" y="5653"/>
                </a:cubicBezTo>
                <a:lnTo>
                  <a:pt x="3581" y="5585"/>
                </a:lnTo>
                <a:cubicBezTo>
                  <a:pt x="3363" y="5012"/>
                  <a:pt x="3151" y="4508"/>
                  <a:pt x="2790" y="4009"/>
                </a:cubicBezTo>
                <a:lnTo>
                  <a:pt x="2790" y="4009"/>
                </a:lnTo>
                <a:cubicBezTo>
                  <a:pt x="3077" y="4508"/>
                  <a:pt x="3294" y="5155"/>
                  <a:pt x="3437" y="5871"/>
                </a:cubicBezTo>
                <a:cubicBezTo>
                  <a:pt x="3363" y="5940"/>
                  <a:pt x="3363" y="6014"/>
                  <a:pt x="3363" y="6083"/>
                </a:cubicBezTo>
                <a:cubicBezTo>
                  <a:pt x="3294" y="6226"/>
                  <a:pt x="3220" y="6444"/>
                  <a:pt x="3151" y="6587"/>
                </a:cubicBezTo>
                <a:cubicBezTo>
                  <a:pt x="3077" y="5653"/>
                  <a:pt x="2865" y="4508"/>
                  <a:pt x="2435" y="3150"/>
                </a:cubicBezTo>
                <a:lnTo>
                  <a:pt x="2435" y="3150"/>
                </a:lnTo>
                <a:cubicBezTo>
                  <a:pt x="2647" y="3866"/>
                  <a:pt x="2647" y="4869"/>
                  <a:pt x="2647" y="5940"/>
                </a:cubicBezTo>
                <a:cubicBezTo>
                  <a:pt x="2647" y="5871"/>
                  <a:pt x="2578" y="5728"/>
                  <a:pt x="2504" y="5653"/>
                </a:cubicBezTo>
                <a:lnTo>
                  <a:pt x="2504" y="5653"/>
                </a:lnTo>
                <a:cubicBezTo>
                  <a:pt x="2578" y="6014"/>
                  <a:pt x="2578" y="6369"/>
                  <a:pt x="2578" y="6799"/>
                </a:cubicBezTo>
                <a:cubicBezTo>
                  <a:pt x="2504" y="6587"/>
                  <a:pt x="2361" y="6444"/>
                  <a:pt x="2292" y="6226"/>
                </a:cubicBezTo>
                <a:lnTo>
                  <a:pt x="2292" y="6226"/>
                </a:lnTo>
                <a:cubicBezTo>
                  <a:pt x="2361" y="6444"/>
                  <a:pt x="2504" y="6730"/>
                  <a:pt x="2578" y="7016"/>
                </a:cubicBezTo>
                <a:cubicBezTo>
                  <a:pt x="2504" y="7085"/>
                  <a:pt x="2504" y="7160"/>
                  <a:pt x="2504" y="7228"/>
                </a:cubicBezTo>
                <a:cubicBezTo>
                  <a:pt x="2435" y="7303"/>
                  <a:pt x="2435" y="7372"/>
                  <a:pt x="2435" y="7446"/>
                </a:cubicBezTo>
                <a:cubicBezTo>
                  <a:pt x="2217" y="6587"/>
                  <a:pt x="2005" y="5728"/>
                  <a:pt x="1645" y="4937"/>
                </a:cubicBezTo>
                <a:lnTo>
                  <a:pt x="1862" y="2148"/>
                </a:lnTo>
                <a:lnTo>
                  <a:pt x="1862" y="2148"/>
                </a:lnTo>
                <a:cubicBezTo>
                  <a:pt x="1645" y="2578"/>
                  <a:pt x="1433" y="3293"/>
                  <a:pt x="1290" y="4153"/>
                </a:cubicBezTo>
                <a:cubicBezTo>
                  <a:pt x="1215" y="4079"/>
                  <a:pt x="1147" y="4010"/>
                  <a:pt x="1073" y="3869"/>
                </a:cubicBezTo>
                <a:lnTo>
                  <a:pt x="1073" y="3869"/>
                </a:lnTo>
                <a:cubicBezTo>
                  <a:pt x="1147" y="4010"/>
                  <a:pt x="1215" y="4079"/>
                  <a:pt x="1290" y="4221"/>
                </a:cubicBezTo>
                <a:cubicBezTo>
                  <a:pt x="1215" y="4439"/>
                  <a:pt x="1215" y="4651"/>
                  <a:pt x="1146" y="4869"/>
                </a:cubicBezTo>
                <a:cubicBezTo>
                  <a:pt x="1146" y="5012"/>
                  <a:pt x="1072" y="5155"/>
                  <a:pt x="1072" y="5298"/>
                </a:cubicBezTo>
                <a:lnTo>
                  <a:pt x="1003" y="5224"/>
                </a:lnTo>
                <a:lnTo>
                  <a:pt x="1003" y="4937"/>
                </a:lnTo>
                <a:cubicBezTo>
                  <a:pt x="1003" y="5012"/>
                  <a:pt x="1003" y="5080"/>
                  <a:pt x="929" y="5155"/>
                </a:cubicBezTo>
                <a:cubicBezTo>
                  <a:pt x="860" y="5367"/>
                  <a:pt x="717" y="5728"/>
                  <a:pt x="642" y="6083"/>
                </a:cubicBezTo>
                <a:cubicBezTo>
                  <a:pt x="642" y="5871"/>
                  <a:pt x="717" y="5728"/>
                  <a:pt x="717" y="5585"/>
                </a:cubicBezTo>
                <a:lnTo>
                  <a:pt x="717" y="5585"/>
                </a:lnTo>
                <a:cubicBezTo>
                  <a:pt x="642" y="5728"/>
                  <a:pt x="499" y="5940"/>
                  <a:pt x="430" y="6157"/>
                </a:cubicBezTo>
                <a:cubicBezTo>
                  <a:pt x="430" y="6014"/>
                  <a:pt x="356" y="5871"/>
                  <a:pt x="287" y="5796"/>
                </a:cubicBezTo>
                <a:lnTo>
                  <a:pt x="287" y="6083"/>
                </a:lnTo>
                <a:lnTo>
                  <a:pt x="287" y="6512"/>
                </a:lnTo>
                <a:cubicBezTo>
                  <a:pt x="287" y="6444"/>
                  <a:pt x="213" y="6369"/>
                  <a:pt x="144" y="6300"/>
                </a:cubicBezTo>
                <a:lnTo>
                  <a:pt x="144" y="6300"/>
                </a:lnTo>
                <a:cubicBezTo>
                  <a:pt x="213" y="6369"/>
                  <a:pt x="287" y="6512"/>
                  <a:pt x="287" y="6587"/>
                </a:cubicBezTo>
                <a:lnTo>
                  <a:pt x="287" y="6799"/>
                </a:lnTo>
                <a:cubicBezTo>
                  <a:pt x="287" y="6942"/>
                  <a:pt x="213" y="7016"/>
                  <a:pt x="213" y="7160"/>
                </a:cubicBezTo>
                <a:lnTo>
                  <a:pt x="1" y="6730"/>
                </a:lnTo>
                <a:lnTo>
                  <a:pt x="1" y="6799"/>
                </a:lnTo>
                <a:cubicBezTo>
                  <a:pt x="70" y="6942"/>
                  <a:pt x="144" y="7160"/>
                  <a:pt x="213" y="7303"/>
                </a:cubicBezTo>
                <a:cubicBezTo>
                  <a:pt x="144" y="7732"/>
                  <a:pt x="70" y="8087"/>
                  <a:pt x="1" y="8517"/>
                </a:cubicBezTo>
                <a:lnTo>
                  <a:pt x="1" y="15321"/>
                </a:lnTo>
                <a:lnTo>
                  <a:pt x="116197" y="15321"/>
                </a:lnTo>
                <a:lnTo>
                  <a:pt x="116197" y="9090"/>
                </a:lnTo>
                <a:cubicBezTo>
                  <a:pt x="116197" y="8878"/>
                  <a:pt x="116128" y="8735"/>
                  <a:pt x="116053" y="8517"/>
                </a:cubicBezTo>
                <a:cubicBezTo>
                  <a:pt x="116053" y="8374"/>
                  <a:pt x="116053" y="8305"/>
                  <a:pt x="115985" y="8162"/>
                </a:cubicBezTo>
                <a:cubicBezTo>
                  <a:pt x="116053" y="8019"/>
                  <a:pt x="116128" y="7876"/>
                  <a:pt x="116197" y="7658"/>
                </a:cubicBezTo>
                <a:lnTo>
                  <a:pt x="116197" y="6656"/>
                </a:lnTo>
                <a:cubicBezTo>
                  <a:pt x="116053" y="6799"/>
                  <a:pt x="115910" y="7016"/>
                  <a:pt x="115767" y="7228"/>
                </a:cubicBezTo>
                <a:cubicBezTo>
                  <a:pt x="115624" y="6730"/>
                  <a:pt x="115481" y="6300"/>
                  <a:pt x="115269" y="5728"/>
                </a:cubicBezTo>
                <a:lnTo>
                  <a:pt x="115269" y="5728"/>
                </a:lnTo>
                <a:cubicBezTo>
                  <a:pt x="115412" y="6226"/>
                  <a:pt x="115481" y="6942"/>
                  <a:pt x="115481" y="7658"/>
                </a:cubicBezTo>
                <a:cubicBezTo>
                  <a:pt x="115412" y="7801"/>
                  <a:pt x="115337" y="8019"/>
                  <a:pt x="115269" y="8162"/>
                </a:cubicBezTo>
                <a:cubicBezTo>
                  <a:pt x="115269" y="8231"/>
                  <a:pt x="115269" y="8305"/>
                  <a:pt x="115194" y="8374"/>
                </a:cubicBezTo>
                <a:cubicBezTo>
                  <a:pt x="115194" y="8448"/>
                  <a:pt x="115051" y="8517"/>
                  <a:pt x="114839" y="8735"/>
                </a:cubicBezTo>
                <a:lnTo>
                  <a:pt x="114839" y="8660"/>
                </a:lnTo>
                <a:cubicBezTo>
                  <a:pt x="114908" y="7732"/>
                  <a:pt x="114982" y="6656"/>
                  <a:pt x="115126" y="5585"/>
                </a:cubicBezTo>
                <a:lnTo>
                  <a:pt x="115126" y="5585"/>
                </a:lnTo>
                <a:cubicBezTo>
                  <a:pt x="114696" y="6226"/>
                  <a:pt x="114410" y="7801"/>
                  <a:pt x="114192" y="9233"/>
                </a:cubicBezTo>
                <a:cubicBezTo>
                  <a:pt x="114123" y="8374"/>
                  <a:pt x="113906" y="7228"/>
                  <a:pt x="113333" y="5796"/>
                </a:cubicBezTo>
                <a:lnTo>
                  <a:pt x="113333" y="5796"/>
                </a:lnTo>
                <a:cubicBezTo>
                  <a:pt x="113550" y="6656"/>
                  <a:pt x="113619" y="7876"/>
                  <a:pt x="113619" y="8947"/>
                </a:cubicBezTo>
                <a:cubicBezTo>
                  <a:pt x="113476" y="9090"/>
                  <a:pt x="113407" y="9307"/>
                  <a:pt x="113333" y="9594"/>
                </a:cubicBezTo>
                <a:cubicBezTo>
                  <a:pt x="113333" y="9519"/>
                  <a:pt x="113264" y="9451"/>
                  <a:pt x="113264" y="9376"/>
                </a:cubicBezTo>
                <a:cubicBezTo>
                  <a:pt x="113190" y="9021"/>
                  <a:pt x="113121" y="8735"/>
                  <a:pt x="112978" y="8448"/>
                </a:cubicBezTo>
                <a:cubicBezTo>
                  <a:pt x="112760" y="7801"/>
                  <a:pt x="112474" y="7160"/>
                  <a:pt x="112044" y="6587"/>
                </a:cubicBezTo>
                <a:cubicBezTo>
                  <a:pt x="112044" y="6226"/>
                  <a:pt x="112119" y="5940"/>
                  <a:pt x="112119" y="5585"/>
                </a:cubicBezTo>
                <a:lnTo>
                  <a:pt x="112119" y="5585"/>
                </a:lnTo>
                <a:cubicBezTo>
                  <a:pt x="111758" y="6157"/>
                  <a:pt x="111546" y="7302"/>
                  <a:pt x="111328" y="8448"/>
                </a:cubicBezTo>
                <a:lnTo>
                  <a:pt x="111328" y="8448"/>
                </a:lnTo>
                <a:cubicBezTo>
                  <a:pt x="111329" y="8246"/>
                  <a:pt x="111336" y="7996"/>
                  <a:pt x="111403" y="7801"/>
                </a:cubicBezTo>
                <a:lnTo>
                  <a:pt x="111403" y="7801"/>
                </a:lnTo>
                <a:cubicBezTo>
                  <a:pt x="111259" y="8019"/>
                  <a:pt x="111116" y="8305"/>
                  <a:pt x="111042" y="8591"/>
                </a:cubicBezTo>
                <a:cubicBezTo>
                  <a:pt x="110973" y="8517"/>
                  <a:pt x="110899" y="8448"/>
                  <a:pt x="110830" y="8305"/>
                </a:cubicBezTo>
                <a:lnTo>
                  <a:pt x="110830" y="8305"/>
                </a:lnTo>
                <a:cubicBezTo>
                  <a:pt x="110830" y="8517"/>
                  <a:pt x="110830" y="8735"/>
                  <a:pt x="110899" y="8947"/>
                </a:cubicBezTo>
                <a:cubicBezTo>
                  <a:pt x="110687" y="9164"/>
                  <a:pt x="110400" y="9451"/>
                  <a:pt x="110183" y="9737"/>
                </a:cubicBezTo>
                <a:cubicBezTo>
                  <a:pt x="110114" y="9376"/>
                  <a:pt x="110039" y="9021"/>
                  <a:pt x="109896" y="8591"/>
                </a:cubicBezTo>
                <a:cubicBezTo>
                  <a:pt x="109971" y="7732"/>
                  <a:pt x="110039" y="6730"/>
                  <a:pt x="110114" y="5653"/>
                </a:cubicBezTo>
                <a:lnTo>
                  <a:pt x="110114" y="5653"/>
                </a:lnTo>
                <a:cubicBezTo>
                  <a:pt x="109896" y="6083"/>
                  <a:pt x="109684" y="6799"/>
                  <a:pt x="109541" y="7658"/>
                </a:cubicBezTo>
                <a:cubicBezTo>
                  <a:pt x="109255" y="7228"/>
                  <a:pt x="109037" y="6730"/>
                  <a:pt x="108682" y="6300"/>
                </a:cubicBezTo>
                <a:lnTo>
                  <a:pt x="108682" y="6300"/>
                </a:lnTo>
                <a:cubicBezTo>
                  <a:pt x="109037" y="6873"/>
                  <a:pt x="109255" y="7515"/>
                  <a:pt x="109398" y="8231"/>
                </a:cubicBezTo>
                <a:cubicBezTo>
                  <a:pt x="109324" y="8878"/>
                  <a:pt x="109180" y="9663"/>
                  <a:pt x="109112" y="10310"/>
                </a:cubicBezTo>
                <a:cubicBezTo>
                  <a:pt x="109037" y="10092"/>
                  <a:pt x="108894" y="9949"/>
                  <a:pt x="108751" y="9737"/>
                </a:cubicBezTo>
                <a:cubicBezTo>
                  <a:pt x="108968" y="9308"/>
                  <a:pt x="109180" y="8947"/>
                  <a:pt x="109180" y="8947"/>
                </a:cubicBezTo>
                <a:lnTo>
                  <a:pt x="109180" y="8947"/>
                </a:lnTo>
                <a:cubicBezTo>
                  <a:pt x="109180" y="8947"/>
                  <a:pt x="108894" y="9164"/>
                  <a:pt x="108608" y="9519"/>
                </a:cubicBezTo>
                <a:cubicBezTo>
                  <a:pt x="108539" y="9376"/>
                  <a:pt x="108464" y="9164"/>
                  <a:pt x="108396" y="8947"/>
                </a:cubicBezTo>
                <a:lnTo>
                  <a:pt x="108396" y="8947"/>
                </a:lnTo>
                <a:cubicBezTo>
                  <a:pt x="108396" y="9090"/>
                  <a:pt x="108464" y="9233"/>
                  <a:pt x="108464" y="9376"/>
                </a:cubicBezTo>
                <a:cubicBezTo>
                  <a:pt x="108464" y="9307"/>
                  <a:pt x="108396" y="9233"/>
                  <a:pt x="108396" y="9164"/>
                </a:cubicBezTo>
                <a:lnTo>
                  <a:pt x="108396" y="9090"/>
                </a:lnTo>
                <a:cubicBezTo>
                  <a:pt x="108396" y="9090"/>
                  <a:pt x="108321" y="9090"/>
                  <a:pt x="108321" y="9164"/>
                </a:cubicBezTo>
                <a:lnTo>
                  <a:pt x="107892" y="8517"/>
                </a:lnTo>
                <a:lnTo>
                  <a:pt x="107892" y="8517"/>
                </a:lnTo>
                <a:cubicBezTo>
                  <a:pt x="108035" y="8735"/>
                  <a:pt x="108178" y="9021"/>
                  <a:pt x="108252" y="9233"/>
                </a:cubicBezTo>
                <a:cubicBezTo>
                  <a:pt x="108178" y="9376"/>
                  <a:pt x="108178" y="9519"/>
                  <a:pt x="108109" y="9663"/>
                </a:cubicBezTo>
                <a:cubicBezTo>
                  <a:pt x="108035" y="9307"/>
                  <a:pt x="107892" y="9021"/>
                  <a:pt x="107823" y="8660"/>
                </a:cubicBezTo>
                <a:cubicBezTo>
                  <a:pt x="107536" y="7944"/>
                  <a:pt x="107176" y="7085"/>
                  <a:pt x="106603" y="6369"/>
                </a:cubicBezTo>
                <a:lnTo>
                  <a:pt x="106603" y="6369"/>
                </a:lnTo>
                <a:cubicBezTo>
                  <a:pt x="107032" y="7160"/>
                  <a:pt x="107319" y="8162"/>
                  <a:pt x="107536" y="9233"/>
                </a:cubicBezTo>
                <a:cubicBezTo>
                  <a:pt x="107319" y="9806"/>
                  <a:pt x="107176" y="10522"/>
                  <a:pt x="107032" y="11312"/>
                </a:cubicBezTo>
                <a:cubicBezTo>
                  <a:pt x="106964" y="11238"/>
                  <a:pt x="106964" y="11169"/>
                  <a:pt x="106964" y="11094"/>
                </a:cubicBezTo>
                <a:lnTo>
                  <a:pt x="106964" y="10808"/>
                </a:lnTo>
                <a:cubicBezTo>
                  <a:pt x="106964" y="10596"/>
                  <a:pt x="107032" y="10378"/>
                  <a:pt x="107032" y="10167"/>
                </a:cubicBezTo>
                <a:lnTo>
                  <a:pt x="107032" y="10167"/>
                </a:lnTo>
                <a:cubicBezTo>
                  <a:pt x="106964" y="10235"/>
                  <a:pt x="106821" y="10453"/>
                  <a:pt x="106746" y="10665"/>
                </a:cubicBezTo>
                <a:lnTo>
                  <a:pt x="106746" y="10596"/>
                </a:lnTo>
                <a:cubicBezTo>
                  <a:pt x="107032" y="10092"/>
                  <a:pt x="107250" y="9737"/>
                  <a:pt x="107250" y="9737"/>
                </a:cubicBezTo>
                <a:lnTo>
                  <a:pt x="107250" y="9737"/>
                </a:lnTo>
                <a:cubicBezTo>
                  <a:pt x="107250" y="9737"/>
                  <a:pt x="106964" y="9949"/>
                  <a:pt x="106603" y="10310"/>
                </a:cubicBezTo>
                <a:lnTo>
                  <a:pt x="106460" y="10453"/>
                </a:lnTo>
                <a:lnTo>
                  <a:pt x="106173" y="10739"/>
                </a:lnTo>
                <a:cubicBezTo>
                  <a:pt x="106030" y="10310"/>
                  <a:pt x="105887" y="9806"/>
                  <a:pt x="105675" y="9233"/>
                </a:cubicBezTo>
                <a:lnTo>
                  <a:pt x="105675" y="9233"/>
                </a:lnTo>
                <a:cubicBezTo>
                  <a:pt x="105744" y="9594"/>
                  <a:pt x="105818" y="10092"/>
                  <a:pt x="105887" y="10522"/>
                </a:cubicBezTo>
                <a:cubicBezTo>
                  <a:pt x="105887" y="10596"/>
                  <a:pt x="105818" y="10665"/>
                  <a:pt x="105818" y="10665"/>
                </a:cubicBezTo>
                <a:cubicBezTo>
                  <a:pt x="105675" y="10453"/>
                  <a:pt x="105532" y="10167"/>
                  <a:pt x="105314" y="9949"/>
                </a:cubicBezTo>
                <a:cubicBezTo>
                  <a:pt x="105314" y="9594"/>
                  <a:pt x="105389" y="9307"/>
                  <a:pt x="105389" y="8947"/>
                </a:cubicBezTo>
                <a:lnTo>
                  <a:pt x="105389" y="8947"/>
                </a:lnTo>
                <a:cubicBezTo>
                  <a:pt x="105245" y="9233"/>
                  <a:pt x="105102" y="9663"/>
                  <a:pt x="104959" y="10235"/>
                </a:cubicBezTo>
                <a:cubicBezTo>
                  <a:pt x="104885" y="10235"/>
                  <a:pt x="104885" y="10310"/>
                  <a:pt x="104741" y="10378"/>
                </a:cubicBezTo>
                <a:cubicBezTo>
                  <a:pt x="104741" y="10310"/>
                  <a:pt x="104673" y="10235"/>
                  <a:pt x="104673" y="10167"/>
                </a:cubicBezTo>
                <a:cubicBezTo>
                  <a:pt x="105102" y="9164"/>
                  <a:pt x="105675" y="8231"/>
                  <a:pt x="105675" y="8231"/>
                </a:cubicBezTo>
                <a:lnTo>
                  <a:pt x="105675" y="8231"/>
                </a:lnTo>
                <a:cubicBezTo>
                  <a:pt x="105675" y="8231"/>
                  <a:pt x="104885" y="8878"/>
                  <a:pt x="104312" y="9663"/>
                </a:cubicBezTo>
                <a:lnTo>
                  <a:pt x="104243" y="9594"/>
                </a:lnTo>
                <a:lnTo>
                  <a:pt x="104243" y="9594"/>
                </a:lnTo>
                <a:cubicBezTo>
                  <a:pt x="104243" y="9663"/>
                  <a:pt x="104243" y="9663"/>
                  <a:pt x="104312" y="9737"/>
                </a:cubicBezTo>
                <a:cubicBezTo>
                  <a:pt x="104243" y="9737"/>
                  <a:pt x="104243" y="9806"/>
                  <a:pt x="104243" y="9806"/>
                </a:cubicBezTo>
                <a:lnTo>
                  <a:pt x="104243" y="9594"/>
                </a:lnTo>
                <a:cubicBezTo>
                  <a:pt x="104243" y="9233"/>
                  <a:pt x="104312" y="8803"/>
                  <a:pt x="104312" y="8448"/>
                </a:cubicBezTo>
                <a:lnTo>
                  <a:pt x="104312" y="8448"/>
                </a:lnTo>
                <a:cubicBezTo>
                  <a:pt x="104100" y="8878"/>
                  <a:pt x="103882" y="9594"/>
                  <a:pt x="103739" y="10310"/>
                </a:cubicBezTo>
                <a:cubicBezTo>
                  <a:pt x="103670" y="10167"/>
                  <a:pt x="103596" y="10092"/>
                  <a:pt x="103527" y="9949"/>
                </a:cubicBezTo>
                <a:lnTo>
                  <a:pt x="103527" y="9949"/>
                </a:lnTo>
                <a:cubicBezTo>
                  <a:pt x="103596" y="10092"/>
                  <a:pt x="103670" y="10310"/>
                  <a:pt x="103670" y="10522"/>
                </a:cubicBezTo>
                <a:cubicBezTo>
                  <a:pt x="103670" y="10665"/>
                  <a:pt x="103596" y="10808"/>
                  <a:pt x="103596" y="11026"/>
                </a:cubicBezTo>
                <a:cubicBezTo>
                  <a:pt x="103527" y="11169"/>
                  <a:pt x="103527" y="11312"/>
                  <a:pt x="103527" y="11381"/>
                </a:cubicBezTo>
                <a:cubicBezTo>
                  <a:pt x="103453" y="11381"/>
                  <a:pt x="103453" y="11312"/>
                  <a:pt x="103453" y="11312"/>
                </a:cubicBezTo>
                <a:lnTo>
                  <a:pt x="103453" y="11598"/>
                </a:lnTo>
                <a:lnTo>
                  <a:pt x="103453" y="11667"/>
                </a:lnTo>
                <a:cubicBezTo>
                  <a:pt x="103384" y="11598"/>
                  <a:pt x="103310" y="11455"/>
                  <a:pt x="103241" y="11381"/>
                </a:cubicBezTo>
                <a:lnTo>
                  <a:pt x="103241" y="11312"/>
                </a:lnTo>
                <a:lnTo>
                  <a:pt x="103241" y="10808"/>
                </a:lnTo>
                <a:cubicBezTo>
                  <a:pt x="103310" y="10522"/>
                  <a:pt x="103310" y="10310"/>
                  <a:pt x="103310" y="10092"/>
                </a:cubicBezTo>
                <a:lnTo>
                  <a:pt x="103310" y="10092"/>
                </a:lnTo>
                <a:cubicBezTo>
                  <a:pt x="103166" y="10235"/>
                  <a:pt x="103098" y="10522"/>
                  <a:pt x="102954" y="10808"/>
                </a:cubicBezTo>
                <a:cubicBezTo>
                  <a:pt x="102954" y="10739"/>
                  <a:pt x="102880" y="10665"/>
                  <a:pt x="102880" y="10665"/>
                </a:cubicBezTo>
                <a:cubicBezTo>
                  <a:pt x="103098" y="10167"/>
                  <a:pt x="103309" y="9806"/>
                  <a:pt x="103310" y="9806"/>
                </a:cubicBezTo>
                <a:lnTo>
                  <a:pt x="103310" y="9806"/>
                </a:lnTo>
                <a:cubicBezTo>
                  <a:pt x="103309" y="9806"/>
                  <a:pt x="103023" y="10023"/>
                  <a:pt x="102737" y="10378"/>
                </a:cubicBezTo>
                <a:cubicBezTo>
                  <a:pt x="102737" y="9949"/>
                  <a:pt x="102811" y="9594"/>
                  <a:pt x="102811" y="9164"/>
                </a:cubicBezTo>
                <a:lnTo>
                  <a:pt x="102811" y="9164"/>
                </a:lnTo>
                <a:cubicBezTo>
                  <a:pt x="102737" y="9233"/>
                  <a:pt x="102668" y="9376"/>
                  <a:pt x="102594" y="9594"/>
                </a:cubicBezTo>
                <a:cubicBezTo>
                  <a:pt x="102594" y="9594"/>
                  <a:pt x="102450" y="9663"/>
                  <a:pt x="102307" y="9806"/>
                </a:cubicBezTo>
                <a:cubicBezTo>
                  <a:pt x="102164" y="9376"/>
                  <a:pt x="102021" y="8878"/>
                  <a:pt x="101809" y="8374"/>
                </a:cubicBezTo>
                <a:lnTo>
                  <a:pt x="101809" y="8374"/>
                </a:lnTo>
                <a:cubicBezTo>
                  <a:pt x="101952" y="8878"/>
                  <a:pt x="102021" y="9451"/>
                  <a:pt x="102095" y="10092"/>
                </a:cubicBezTo>
                <a:cubicBezTo>
                  <a:pt x="101952" y="10235"/>
                  <a:pt x="101809" y="10378"/>
                  <a:pt x="101666" y="10596"/>
                </a:cubicBezTo>
                <a:cubicBezTo>
                  <a:pt x="101448" y="10092"/>
                  <a:pt x="101162" y="9594"/>
                  <a:pt x="100807" y="9164"/>
                </a:cubicBezTo>
                <a:lnTo>
                  <a:pt x="100807" y="9164"/>
                </a:lnTo>
                <a:cubicBezTo>
                  <a:pt x="101018" y="9519"/>
                  <a:pt x="101162" y="10023"/>
                  <a:pt x="101379" y="10453"/>
                </a:cubicBezTo>
                <a:cubicBezTo>
                  <a:pt x="101305" y="10522"/>
                  <a:pt x="101305" y="10522"/>
                  <a:pt x="101162" y="10596"/>
                </a:cubicBezTo>
                <a:cubicBezTo>
                  <a:pt x="101093" y="10739"/>
                  <a:pt x="100950" y="10883"/>
                  <a:pt x="100807" y="10951"/>
                </a:cubicBezTo>
                <a:lnTo>
                  <a:pt x="100589" y="11169"/>
                </a:lnTo>
                <a:cubicBezTo>
                  <a:pt x="100589" y="11094"/>
                  <a:pt x="100520" y="11026"/>
                  <a:pt x="100520" y="10951"/>
                </a:cubicBezTo>
                <a:cubicBezTo>
                  <a:pt x="100520" y="10596"/>
                  <a:pt x="100520" y="10235"/>
                  <a:pt x="100589" y="9880"/>
                </a:cubicBezTo>
                <a:lnTo>
                  <a:pt x="100589" y="9880"/>
                </a:lnTo>
                <a:cubicBezTo>
                  <a:pt x="100446" y="10023"/>
                  <a:pt x="100377" y="10310"/>
                  <a:pt x="100303" y="10596"/>
                </a:cubicBezTo>
                <a:cubicBezTo>
                  <a:pt x="100091" y="10310"/>
                  <a:pt x="99947" y="10023"/>
                  <a:pt x="99730" y="9737"/>
                </a:cubicBezTo>
                <a:lnTo>
                  <a:pt x="99730" y="9737"/>
                </a:lnTo>
                <a:cubicBezTo>
                  <a:pt x="99873" y="10092"/>
                  <a:pt x="100091" y="10453"/>
                  <a:pt x="100234" y="10808"/>
                </a:cubicBezTo>
                <a:lnTo>
                  <a:pt x="100159" y="10883"/>
                </a:lnTo>
                <a:cubicBezTo>
                  <a:pt x="100091" y="10596"/>
                  <a:pt x="99947" y="10310"/>
                  <a:pt x="99804" y="9949"/>
                </a:cubicBezTo>
                <a:lnTo>
                  <a:pt x="99804" y="9949"/>
                </a:lnTo>
                <a:cubicBezTo>
                  <a:pt x="99947" y="10310"/>
                  <a:pt x="99947" y="10665"/>
                  <a:pt x="100016" y="11026"/>
                </a:cubicBezTo>
                <a:cubicBezTo>
                  <a:pt x="99947" y="10951"/>
                  <a:pt x="99873" y="10808"/>
                  <a:pt x="99804" y="10739"/>
                </a:cubicBezTo>
                <a:lnTo>
                  <a:pt x="99804" y="10739"/>
                </a:lnTo>
                <a:lnTo>
                  <a:pt x="100016" y="11169"/>
                </a:lnTo>
                <a:lnTo>
                  <a:pt x="100016" y="11312"/>
                </a:lnTo>
                <a:cubicBezTo>
                  <a:pt x="99947" y="11169"/>
                  <a:pt x="99873" y="11094"/>
                  <a:pt x="99804" y="11026"/>
                </a:cubicBezTo>
                <a:lnTo>
                  <a:pt x="99804" y="11026"/>
                </a:lnTo>
                <a:cubicBezTo>
                  <a:pt x="99873" y="11095"/>
                  <a:pt x="99947" y="11238"/>
                  <a:pt x="100016" y="11381"/>
                </a:cubicBezTo>
                <a:lnTo>
                  <a:pt x="100016" y="11524"/>
                </a:lnTo>
                <a:cubicBezTo>
                  <a:pt x="99947" y="11524"/>
                  <a:pt x="99947" y="11455"/>
                  <a:pt x="99873" y="11381"/>
                </a:cubicBezTo>
                <a:lnTo>
                  <a:pt x="99873" y="11381"/>
                </a:lnTo>
                <a:cubicBezTo>
                  <a:pt x="99873" y="11455"/>
                  <a:pt x="99947" y="11524"/>
                  <a:pt x="100016" y="11598"/>
                </a:cubicBezTo>
                <a:cubicBezTo>
                  <a:pt x="99947" y="11742"/>
                  <a:pt x="99947" y="11810"/>
                  <a:pt x="99947" y="11954"/>
                </a:cubicBezTo>
                <a:lnTo>
                  <a:pt x="99873" y="11954"/>
                </a:lnTo>
                <a:cubicBezTo>
                  <a:pt x="99804" y="11524"/>
                  <a:pt x="99730" y="11094"/>
                  <a:pt x="99375" y="10739"/>
                </a:cubicBezTo>
                <a:lnTo>
                  <a:pt x="99375" y="10739"/>
                </a:lnTo>
                <a:cubicBezTo>
                  <a:pt x="99443" y="11026"/>
                  <a:pt x="99443" y="11381"/>
                  <a:pt x="99443" y="11742"/>
                </a:cubicBezTo>
                <a:cubicBezTo>
                  <a:pt x="99443" y="11598"/>
                  <a:pt x="99375" y="11455"/>
                  <a:pt x="99375" y="11312"/>
                </a:cubicBezTo>
                <a:lnTo>
                  <a:pt x="99375" y="11169"/>
                </a:lnTo>
                <a:cubicBezTo>
                  <a:pt x="99375" y="11169"/>
                  <a:pt x="99300" y="11169"/>
                  <a:pt x="99300" y="11238"/>
                </a:cubicBezTo>
                <a:lnTo>
                  <a:pt x="99088" y="10378"/>
                </a:lnTo>
                <a:cubicBezTo>
                  <a:pt x="99231" y="10167"/>
                  <a:pt x="99300" y="9949"/>
                  <a:pt x="99300" y="9949"/>
                </a:cubicBezTo>
                <a:lnTo>
                  <a:pt x="99300" y="9949"/>
                </a:lnTo>
                <a:cubicBezTo>
                  <a:pt x="99300" y="9949"/>
                  <a:pt x="99231" y="10092"/>
                  <a:pt x="99014" y="10235"/>
                </a:cubicBezTo>
                <a:lnTo>
                  <a:pt x="99804" y="8660"/>
                </a:lnTo>
                <a:lnTo>
                  <a:pt x="99804" y="8660"/>
                </a:lnTo>
                <a:cubicBezTo>
                  <a:pt x="99804" y="8660"/>
                  <a:pt x="99300" y="9090"/>
                  <a:pt x="98802" y="9737"/>
                </a:cubicBezTo>
                <a:cubicBezTo>
                  <a:pt x="98727" y="9806"/>
                  <a:pt x="98659" y="9949"/>
                  <a:pt x="98584" y="10023"/>
                </a:cubicBezTo>
                <a:cubicBezTo>
                  <a:pt x="98658" y="9459"/>
                  <a:pt x="98725" y="8895"/>
                  <a:pt x="98727" y="8259"/>
                </a:cubicBezTo>
                <a:lnTo>
                  <a:pt x="98727" y="8259"/>
                </a:lnTo>
                <a:cubicBezTo>
                  <a:pt x="98777" y="8150"/>
                  <a:pt x="98802" y="8088"/>
                  <a:pt x="98802" y="8087"/>
                </a:cubicBezTo>
                <a:lnTo>
                  <a:pt x="98802" y="8087"/>
                </a:lnTo>
                <a:cubicBezTo>
                  <a:pt x="98802" y="8088"/>
                  <a:pt x="97370" y="9451"/>
                  <a:pt x="96940" y="10665"/>
                </a:cubicBezTo>
                <a:lnTo>
                  <a:pt x="96940" y="10378"/>
                </a:lnTo>
                <a:cubicBezTo>
                  <a:pt x="97152" y="10023"/>
                  <a:pt x="97295" y="9737"/>
                  <a:pt x="97296" y="9737"/>
                </a:cubicBezTo>
                <a:lnTo>
                  <a:pt x="97296" y="9737"/>
                </a:lnTo>
                <a:lnTo>
                  <a:pt x="97009" y="10023"/>
                </a:lnTo>
                <a:lnTo>
                  <a:pt x="97009" y="9880"/>
                </a:lnTo>
                <a:cubicBezTo>
                  <a:pt x="96940" y="9949"/>
                  <a:pt x="96866" y="10092"/>
                  <a:pt x="96866" y="10167"/>
                </a:cubicBezTo>
                <a:cubicBezTo>
                  <a:pt x="96797" y="10235"/>
                  <a:pt x="96797" y="10235"/>
                  <a:pt x="96723" y="10235"/>
                </a:cubicBezTo>
                <a:cubicBezTo>
                  <a:pt x="96866" y="10092"/>
                  <a:pt x="97009" y="9737"/>
                  <a:pt x="97009" y="9737"/>
                </a:cubicBezTo>
                <a:lnTo>
                  <a:pt x="97009" y="9737"/>
                </a:lnTo>
                <a:lnTo>
                  <a:pt x="96293" y="10453"/>
                </a:lnTo>
                <a:cubicBezTo>
                  <a:pt x="96150" y="9949"/>
                  <a:pt x="96007" y="9376"/>
                  <a:pt x="95795" y="8803"/>
                </a:cubicBezTo>
                <a:lnTo>
                  <a:pt x="95795" y="8803"/>
                </a:lnTo>
                <a:cubicBezTo>
                  <a:pt x="95864" y="9090"/>
                  <a:pt x="95938" y="9451"/>
                  <a:pt x="95938" y="9880"/>
                </a:cubicBezTo>
                <a:cubicBezTo>
                  <a:pt x="95795" y="9519"/>
                  <a:pt x="95577" y="9164"/>
                  <a:pt x="95365" y="8878"/>
                </a:cubicBezTo>
                <a:lnTo>
                  <a:pt x="95365" y="8878"/>
                </a:lnTo>
                <a:cubicBezTo>
                  <a:pt x="95652" y="9376"/>
                  <a:pt x="95864" y="10023"/>
                  <a:pt x="96007" y="10665"/>
                </a:cubicBezTo>
                <a:cubicBezTo>
                  <a:pt x="96081" y="10665"/>
                  <a:pt x="96081" y="10665"/>
                  <a:pt x="96081" y="10739"/>
                </a:cubicBezTo>
                <a:cubicBezTo>
                  <a:pt x="95938" y="10808"/>
                  <a:pt x="95864" y="10951"/>
                  <a:pt x="95795" y="11026"/>
                </a:cubicBezTo>
                <a:cubicBezTo>
                  <a:pt x="95720" y="10739"/>
                  <a:pt x="95652" y="10453"/>
                  <a:pt x="95577" y="10092"/>
                </a:cubicBezTo>
                <a:cubicBezTo>
                  <a:pt x="95577" y="9949"/>
                  <a:pt x="95577" y="9737"/>
                  <a:pt x="95652" y="9519"/>
                </a:cubicBezTo>
                <a:lnTo>
                  <a:pt x="95652" y="9519"/>
                </a:lnTo>
                <a:cubicBezTo>
                  <a:pt x="95577" y="9594"/>
                  <a:pt x="95509" y="9663"/>
                  <a:pt x="95509" y="9806"/>
                </a:cubicBezTo>
                <a:cubicBezTo>
                  <a:pt x="95365" y="9307"/>
                  <a:pt x="95222" y="8735"/>
                  <a:pt x="94936" y="8162"/>
                </a:cubicBezTo>
                <a:lnTo>
                  <a:pt x="94936" y="8162"/>
                </a:lnTo>
                <a:cubicBezTo>
                  <a:pt x="95148" y="8735"/>
                  <a:pt x="95222" y="9451"/>
                  <a:pt x="95222" y="10167"/>
                </a:cubicBezTo>
                <a:lnTo>
                  <a:pt x="95222" y="10235"/>
                </a:lnTo>
                <a:lnTo>
                  <a:pt x="95222" y="10453"/>
                </a:lnTo>
                <a:cubicBezTo>
                  <a:pt x="95148" y="10665"/>
                  <a:pt x="95148" y="10808"/>
                  <a:pt x="95079" y="10951"/>
                </a:cubicBezTo>
                <a:cubicBezTo>
                  <a:pt x="95005" y="10883"/>
                  <a:pt x="95005" y="10739"/>
                  <a:pt x="94936" y="10596"/>
                </a:cubicBezTo>
                <a:lnTo>
                  <a:pt x="94936" y="10596"/>
                </a:lnTo>
                <a:cubicBezTo>
                  <a:pt x="95005" y="10740"/>
                  <a:pt x="95005" y="10951"/>
                  <a:pt x="95079" y="11169"/>
                </a:cubicBezTo>
                <a:cubicBezTo>
                  <a:pt x="95005" y="11238"/>
                  <a:pt x="95005" y="11381"/>
                  <a:pt x="95005" y="11455"/>
                </a:cubicBezTo>
                <a:cubicBezTo>
                  <a:pt x="94970" y="11490"/>
                  <a:pt x="94953" y="11490"/>
                  <a:pt x="94935" y="11490"/>
                </a:cubicBezTo>
                <a:cubicBezTo>
                  <a:pt x="94917" y="11490"/>
                  <a:pt x="94899" y="11490"/>
                  <a:pt x="94861" y="11524"/>
                </a:cubicBezTo>
                <a:lnTo>
                  <a:pt x="94793" y="11455"/>
                </a:lnTo>
                <a:lnTo>
                  <a:pt x="94936" y="11312"/>
                </a:lnTo>
                <a:lnTo>
                  <a:pt x="94793" y="11381"/>
                </a:lnTo>
                <a:cubicBezTo>
                  <a:pt x="94649" y="11238"/>
                  <a:pt x="94506" y="11026"/>
                  <a:pt x="94363" y="10883"/>
                </a:cubicBezTo>
                <a:lnTo>
                  <a:pt x="94363" y="10883"/>
                </a:lnTo>
                <a:cubicBezTo>
                  <a:pt x="94506" y="11094"/>
                  <a:pt x="94575" y="11238"/>
                  <a:pt x="94718" y="11455"/>
                </a:cubicBezTo>
                <a:lnTo>
                  <a:pt x="94649" y="11524"/>
                </a:lnTo>
                <a:cubicBezTo>
                  <a:pt x="94506" y="11381"/>
                  <a:pt x="94432" y="11169"/>
                  <a:pt x="94289" y="11026"/>
                </a:cubicBezTo>
                <a:cubicBezTo>
                  <a:pt x="94718" y="10167"/>
                  <a:pt x="95148" y="9376"/>
                  <a:pt x="95148" y="9376"/>
                </a:cubicBezTo>
                <a:lnTo>
                  <a:pt x="95148" y="9376"/>
                </a:lnTo>
                <a:cubicBezTo>
                  <a:pt x="95148" y="9376"/>
                  <a:pt x="94649" y="9806"/>
                  <a:pt x="94077" y="10453"/>
                </a:cubicBezTo>
                <a:lnTo>
                  <a:pt x="94077" y="10378"/>
                </a:lnTo>
                <a:cubicBezTo>
                  <a:pt x="94077" y="10378"/>
                  <a:pt x="94002" y="10453"/>
                  <a:pt x="94002" y="10522"/>
                </a:cubicBezTo>
                <a:cubicBezTo>
                  <a:pt x="93933" y="10522"/>
                  <a:pt x="93933" y="10453"/>
                  <a:pt x="93859" y="10453"/>
                </a:cubicBezTo>
                <a:lnTo>
                  <a:pt x="93859" y="10453"/>
                </a:lnTo>
                <a:cubicBezTo>
                  <a:pt x="93933" y="10453"/>
                  <a:pt x="93933" y="10522"/>
                  <a:pt x="94002" y="10596"/>
                </a:cubicBezTo>
                <a:lnTo>
                  <a:pt x="93790" y="10808"/>
                </a:lnTo>
                <a:cubicBezTo>
                  <a:pt x="93716" y="10522"/>
                  <a:pt x="93573" y="10167"/>
                  <a:pt x="93430" y="9880"/>
                </a:cubicBezTo>
                <a:lnTo>
                  <a:pt x="93430" y="9880"/>
                </a:lnTo>
                <a:cubicBezTo>
                  <a:pt x="93573" y="10167"/>
                  <a:pt x="93647" y="10596"/>
                  <a:pt x="93647" y="11026"/>
                </a:cubicBezTo>
                <a:cubicBezTo>
                  <a:pt x="93504" y="10665"/>
                  <a:pt x="93361" y="10235"/>
                  <a:pt x="93217" y="9806"/>
                </a:cubicBezTo>
                <a:lnTo>
                  <a:pt x="93217" y="9806"/>
                </a:lnTo>
                <a:cubicBezTo>
                  <a:pt x="93286" y="10092"/>
                  <a:pt x="93361" y="10378"/>
                  <a:pt x="93361" y="10665"/>
                </a:cubicBezTo>
                <a:cubicBezTo>
                  <a:pt x="93286" y="10522"/>
                  <a:pt x="93286" y="10378"/>
                  <a:pt x="93217" y="10167"/>
                </a:cubicBezTo>
                <a:lnTo>
                  <a:pt x="93217" y="10167"/>
                </a:lnTo>
                <a:cubicBezTo>
                  <a:pt x="93286" y="10522"/>
                  <a:pt x="93361" y="10951"/>
                  <a:pt x="93429" y="11381"/>
                </a:cubicBezTo>
                <a:cubicBezTo>
                  <a:pt x="93361" y="11381"/>
                  <a:pt x="93361" y="11455"/>
                  <a:pt x="93361" y="11455"/>
                </a:cubicBezTo>
                <a:cubicBezTo>
                  <a:pt x="93286" y="11381"/>
                  <a:pt x="93217" y="11381"/>
                  <a:pt x="93217" y="11312"/>
                </a:cubicBezTo>
                <a:lnTo>
                  <a:pt x="93217" y="11667"/>
                </a:lnTo>
                <a:lnTo>
                  <a:pt x="93217" y="11742"/>
                </a:lnTo>
                <a:cubicBezTo>
                  <a:pt x="93084" y="11342"/>
                  <a:pt x="92951" y="11001"/>
                  <a:pt x="92758" y="10554"/>
                </a:cubicBezTo>
                <a:lnTo>
                  <a:pt x="92758" y="10554"/>
                </a:lnTo>
                <a:cubicBezTo>
                  <a:pt x="92858" y="10820"/>
                  <a:pt x="92865" y="11127"/>
                  <a:pt x="92931" y="11381"/>
                </a:cubicBezTo>
                <a:cubicBezTo>
                  <a:pt x="92931" y="11381"/>
                  <a:pt x="92857" y="11312"/>
                  <a:pt x="92857" y="11238"/>
                </a:cubicBezTo>
                <a:cubicBezTo>
                  <a:pt x="92788" y="11026"/>
                  <a:pt x="92645" y="10808"/>
                  <a:pt x="92502" y="10665"/>
                </a:cubicBezTo>
                <a:lnTo>
                  <a:pt x="92502" y="10739"/>
                </a:lnTo>
                <a:cubicBezTo>
                  <a:pt x="92427" y="10596"/>
                  <a:pt x="92427" y="10522"/>
                  <a:pt x="92358" y="10453"/>
                </a:cubicBezTo>
                <a:cubicBezTo>
                  <a:pt x="92358" y="9880"/>
                  <a:pt x="92427" y="9233"/>
                  <a:pt x="92502" y="8517"/>
                </a:cubicBezTo>
                <a:lnTo>
                  <a:pt x="92502" y="8517"/>
                </a:lnTo>
                <a:cubicBezTo>
                  <a:pt x="92284" y="8947"/>
                  <a:pt x="92072" y="9737"/>
                  <a:pt x="91854" y="10521"/>
                </a:cubicBezTo>
                <a:lnTo>
                  <a:pt x="91854" y="10521"/>
                </a:lnTo>
                <a:cubicBezTo>
                  <a:pt x="91855" y="10330"/>
                  <a:pt x="91863" y="10142"/>
                  <a:pt x="91929" y="9949"/>
                </a:cubicBezTo>
                <a:lnTo>
                  <a:pt x="91929" y="9949"/>
                </a:lnTo>
                <a:cubicBezTo>
                  <a:pt x="91786" y="10092"/>
                  <a:pt x="91711" y="10235"/>
                  <a:pt x="91642" y="10453"/>
                </a:cubicBezTo>
                <a:cubicBezTo>
                  <a:pt x="91711" y="9737"/>
                  <a:pt x="91786" y="8803"/>
                  <a:pt x="91854" y="7876"/>
                </a:cubicBezTo>
                <a:lnTo>
                  <a:pt x="91854" y="7876"/>
                </a:lnTo>
                <a:cubicBezTo>
                  <a:pt x="91642" y="8305"/>
                  <a:pt x="91425" y="9090"/>
                  <a:pt x="91282" y="9880"/>
                </a:cubicBezTo>
                <a:cubicBezTo>
                  <a:pt x="91213" y="9738"/>
                  <a:pt x="91139" y="9595"/>
                  <a:pt x="91138" y="9452"/>
                </a:cubicBezTo>
                <a:lnTo>
                  <a:pt x="91138" y="9452"/>
                </a:lnTo>
                <a:cubicBezTo>
                  <a:pt x="91139" y="9595"/>
                  <a:pt x="91213" y="9807"/>
                  <a:pt x="91213" y="10023"/>
                </a:cubicBezTo>
                <a:cubicBezTo>
                  <a:pt x="91138" y="10596"/>
                  <a:pt x="91070" y="11169"/>
                  <a:pt x="90995" y="11667"/>
                </a:cubicBezTo>
                <a:cubicBezTo>
                  <a:pt x="90852" y="11455"/>
                  <a:pt x="90640" y="11169"/>
                  <a:pt x="90422" y="10951"/>
                </a:cubicBezTo>
                <a:lnTo>
                  <a:pt x="90422" y="10951"/>
                </a:lnTo>
                <a:cubicBezTo>
                  <a:pt x="90640" y="11238"/>
                  <a:pt x="90783" y="11598"/>
                  <a:pt x="90926" y="11954"/>
                </a:cubicBezTo>
                <a:lnTo>
                  <a:pt x="90926" y="12028"/>
                </a:lnTo>
                <a:cubicBezTo>
                  <a:pt x="90926" y="11954"/>
                  <a:pt x="90852" y="11954"/>
                  <a:pt x="90852" y="11886"/>
                </a:cubicBezTo>
                <a:lnTo>
                  <a:pt x="90852" y="11886"/>
                </a:lnTo>
                <a:cubicBezTo>
                  <a:pt x="90852" y="11954"/>
                  <a:pt x="90926" y="12028"/>
                  <a:pt x="90926" y="12097"/>
                </a:cubicBezTo>
                <a:lnTo>
                  <a:pt x="90926" y="12240"/>
                </a:lnTo>
                <a:lnTo>
                  <a:pt x="90783" y="12097"/>
                </a:lnTo>
                <a:lnTo>
                  <a:pt x="90783" y="12314"/>
                </a:lnTo>
                <a:lnTo>
                  <a:pt x="90497" y="12601"/>
                </a:lnTo>
                <a:cubicBezTo>
                  <a:pt x="90422" y="12314"/>
                  <a:pt x="90279" y="12028"/>
                  <a:pt x="90211" y="11742"/>
                </a:cubicBezTo>
                <a:cubicBezTo>
                  <a:pt x="90279" y="11242"/>
                  <a:pt x="90279" y="10674"/>
                  <a:pt x="90352" y="10039"/>
                </a:cubicBezTo>
                <a:lnTo>
                  <a:pt x="90352" y="10039"/>
                </a:lnTo>
                <a:cubicBezTo>
                  <a:pt x="90347" y="10064"/>
                  <a:pt x="90332" y="10114"/>
                  <a:pt x="90279" y="10167"/>
                </a:cubicBezTo>
                <a:cubicBezTo>
                  <a:pt x="90279" y="10023"/>
                  <a:pt x="90354" y="9806"/>
                  <a:pt x="90354" y="9663"/>
                </a:cubicBezTo>
                <a:lnTo>
                  <a:pt x="90354" y="9663"/>
                </a:lnTo>
                <a:cubicBezTo>
                  <a:pt x="90211" y="9806"/>
                  <a:pt x="90136" y="10023"/>
                  <a:pt x="90067" y="10235"/>
                </a:cubicBezTo>
                <a:cubicBezTo>
                  <a:pt x="90067" y="10023"/>
                  <a:pt x="90067" y="9806"/>
                  <a:pt x="90136" y="9594"/>
                </a:cubicBezTo>
                <a:lnTo>
                  <a:pt x="90136" y="9594"/>
                </a:lnTo>
                <a:cubicBezTo>
                  <a:pt x="89993" y="9806"/>
                  <a:pt x="89850" y="10167"/>
                  <a:pt x="89706" y="10596"/>
                </a:cubicBezTo>
                <a:cubicBezTo>
                  <a:pt x="89638" y="10378"/>
                  <a:pt x="89495" y="10167"/>
                  <a:pt x="89420" y="9949"/>
                </a:cubicBezTo>
                <a:cubicBezTo>
                  <a:pt x="89277" y="9663"/>
                  <a:pt x="89065" y="9451"/>
                  <a:pt x="88922" y="9164"/>
                </a:cubicBezTo>
                <a:lnTo>
                  <a:pt x="88922" y="9164"/>
                </a:lnTo>
                <a:cubicBezTo>
                  <a:pt x="89065" y="9451"/>
                  <a:pt x="89208" y="9737"/>
                  <a:pt x="89277" y="10023"/>
                </a:cubicBezTo>
                <a:lnTo>
                  <a:pt x="89277" y="10092"/>
                </a:lnTo>
                <a:cubicBezTo>
                  <a:pt x="89065" y="9594"/>
                  <a:pt x="88779" y="9021"/>
                  <a:pt x="88418" y="8517"/>
                </a:cubicBezTo>
                <a:lnTo>
                  <a:pt x="88418" y="8517"/>
                </a:lnTo>
                <a:cubicBezTo>
                  <a:pt x="88704" y="9021"/>
                  <a:pt x="88922" y="9663"/>
                  <a:pt x="89065" y="10310"/>
                </a:cubicBezTo>
                <a:lnTo>
                  <a:pt x="88492" y="10883"/>
                </a:lnTo>
                <a:cubicBezTo>
                  <a:pt x="88275" y="11094"/>
                  <a:pt x="88131" y="11238"/>
                  <a:pt x="87988" y="11455"/>
                </a:cubicBezTo>
                <a:lnTo>
                  <a:pt x="87988" y="11238"/>
                </a:lnTo>
                <a:cubicBezTo>
                  <a:pt x="87988" y="11312"/>
                  <a:pt x="87919" y="11381"/>
                  <a:pt x="87845" y="11455"/>
                </a:cubicBezTo>
                <a:cubicBezTo>
                  <a:pt x="87776" y="11381"/>
                  <a:pt x="87776" y="11312"/>
                  <a:pt x="87702" y="11169"/>
                </a:cubicBezTo>
                <a:cubicBezTo>
                  <a:pt x="87776" y="10596"/>
                  <a:pt x="87776" y="9880"/>
                  <a:pt x="87845" y="9164"/>
                </a:cubicBezTo>
                <a:lnTo>
                  <a:pt x="87845" y="9164"/>
                </a:lnTo>
                <a:cubicBezTo>
                  <a:pt x="87702" y="9519"/>
                  <a:pt x="87490" y="10023"/>
                  <a:pt x="87347" y="10665"/>
                </a:cubicBezTo>
                <a:lnTo>
                  <a:pt x="87347" y="10808"/>
                </a:lnTo>
                <a:lnTo>
                  <a:pt x="86917" y="10167"/>
                </a:lnTo>
                <a:lnTo>
                  <a:pt x="86917" y="10167"/>
                </a:lnTo>
                <a:cubicBezTo>
                  <a:pt x="87060" y="10453"/>
                  <a:pt x="87204" y="10665"/>
                  <a:pt x="87272" y="10951"/>
                </a:cubicBezTo>
                <a:lnTo>
                  <a:pt x="87272" y="11026"/>
                </a:lnTo>
                <a:cubicBezTo>
                  <a:pt x="87129" y="10739"/>
                  <a:pt x="86917" y="10453"/>
                  <a:pt x="86699" y="10167"/>
                </a:cubicBezTo>
                <a:lnTo>
                  <a:pt x="86699" y="10167"/>
                </a:lnTo>
                <a:cubicBezTo>
                  <a:pt x="86917" y="10522"/>
                  <a:pt x="87060" y="10883"/>
                  <a:pt x="87204" y="11312"/>
                </a:cubicBezTo>
                <a:cubicBezTo>
                  <a:pt x="87129" y="11598"/>
                  <a:pt x="87060" y="11954"/>
                  <a:pt x="87060" y="12314"/>
                </a:cubicBezTo>
                <a:cubicBezTo>
                  <a:pt x="86843" y="12028"/>
                  <a:pt x="86631" y="11667"/>
                  <a:pt x="86413" y="11381"/>
                </a:cubicBezTo>
                <a:lnTo>
                  <a:pt x="86413" y="11381"/>
                </a:lnTo>
                <a:cubicBezTo>
                  <a:pt x="86631" y="11667"/>
                  <a:pt x="86774" y="12097"/>
                  <a:pt x="86917" y="12526"/>
                </a:cubicBezTo>
                <a:cubicBezTo>
                  <a:pt x="86917" y="12526"/>
                  <a:pt x="86843" y="12526"/>
                  <a:pt x="86774" y="12601"/>
                </a:cubicBezTo>
                <a:cubicBezTo>
                  <a:pt x="86556" y="12097"/>
                  <a:pt x="86201" y="11524"/>
                  <a:pt x="85840" y="10951"/>
                </a:cubicBezTo>
                <a:cubicBezTo>
                  <a:pt x="85984" y="10596"/>
                  <a:pt x="86201" y="10235"/>
                  <a:pt x="86201" y="10235"/>
                </a:cubicBezTo>
                <a:lnTo>
                  <a:pt x="86201" y="10235"/>
                </a:lnTo>
                <a:lnTo>
                  <a:pt x="85697" y="10739"/>
                </a:lnTo>
                <a:cubicBezTo>
                  <a:pt x="85628" y="10453"/>
                  <a:pt x="85485" y="10235"/>
                  <a:pt x="85411" y="9949"/>
                </a:cubicBezTo>
                <a:lnTo>
                  <a:pt x="85411" y="9949"/>
                </a:lnTo>
                <a:cubicBezTo>
                  <a:pt x="85485" y="10235"/>
                  <a:pt x="85554" y="10522"/>
                  <a:pt x="85554" y="10808"/>
                </a:cubicBezTo>
                <a:cubicBezTo>
                  <a:pt x="85485" y="10951"/>
                  <a:pt x="85342" y="11094"/>
                  <a:pt x="85199" y="11238"/>
                </a:cubicBezTo>
                <a:cubicBezTo>
                  <a:pt x="84981" y="10739"/>
                  <a:pt x="84695" y="10235"/>
                  <a:pt x="84340" y="9737"/>
                </a:cubicBezTo>
                <a:lnTo>
                  <a:pt x="84340" y="9737"/>
                </a:lnTo>
                <a:cubicBezTo>
                  <a:pt x="84626" y="10235"/>
                  <a:pt x="84838" y="10883"/>
                  <a:pt x="84981" y="11524"/>
                </a:cubicBezTo>
                <a:cubicBezTo>
                  <a:pt x="84912" y="11598"/>
                  <a:pt x="84912" y="11667"/>
                  <a:pt x="84838" y="11742"/>
                </a:cubicBezTo>
                <a:cubicBezTo>
                  <a:pt x="84769" y="11742"/>
                  <a:pt x="84769" y="11810"/>
                  <a:pt x="84769" y="11810"/>
                </a:cubicBezTo>
                <a:cubicBezTo>
                  <a:pt x="84695" y="11810"/>
                  <a:pt x="84695" y="11742"/>
                  <a:pt x="84627" y="11668"/>
                </a:cubicBezTo>
                <a:lnTo>
                  <a:pt x="84627" y="11668"/>
                </a:lnTo>
                <a:cubicBezTo>
                  <a:pt x="84695" y="11742"/>
                  <a:pt x="84695" y="11811"/>
                  <a:pt x="84695" y="11885"/>
                </a:cubicBezTo>
                <a:cubicBezTo>
                  <a:pt x="84626" y="12028"/>
                  <a:pt x="84483" y="12240"/>
                  <a:pt x="84408" y="12458"/>
                </a:cubicBezTo>
                <a:cubicBezTo>
                  <a:pt x="84408" y="12526"/>
                  <a:pt x="84340" y="12601"/>
                  <a:pt x="84340" y="12670"/>
                </a:cubicBezTo>
                <a:cubicBezTo>
                  <a:pt x="84340" y="12670"/>
                  <a:pt x="84265" y="12670"/>
                  <a:pt x="84265" y="12601"/>
                </a:cubicBezTo>
                <a:cubicBezTo>
                  <a:pt x="84340" y="12383"/>
                  <a:pt x="84340" y="12097"/>
                  <a:pt x="84340" y="11810"/>
                </a:cubicBezTo>
                <a:lnTo>
                  <a:pt x="84340" y="11810"/>
                </a:lnTo>
                <a:cubicBezTo>
                  <a:pt x="84265" y="11954"/>
                  <a:pt x="84197" y="12171"/>
                  <a:pt x="84053" y="12383"/>
                </a:cubicBezTo>
                <a:lnTo>
                  <a:pt x="84053" y="12526"/>
                </a:lnTo>
                <a:cubicBezTo>
                  <a:pt x="83979" y="12670"/>
                  <a:pt x="83910" y="12744"/>
                  <a:pt x="83836" y="12887"/>
                </a:cubicBezTo>
                <a:cubicBezTo>
                  <a:pt x="83767" y="12601"/>
                  <a:pt x="83624" y="12383"/>
                  <a:pt x="83549" y="12097"/>
                </a:cubicBezTo>
                <a:lnTo>
                  <a:pt x="83549" y="12097"/>
                </a:lnTo>
                <a:cubicBezTo>
                  <a:pt x="83624" y="12383"/>
                  <a:pt x="83693" y="12744"/>
                  <a:pt x="83767" y="13099"/>
                </a:cubicBezTo>
                <a:lnTo>
                  <a:pt x="83337" y="12458"/>
                </a:lnTo>
                <a:lnTo>
                  <a:pt x="83120" y="11810"/>
                </a:lnTo>
                <a:cubicBezTo>
                  <a:pt x="83481" y="11238"/>
                  <a:pt x="83767" y="10739"/>
                  <a:pt x="83767" y="10739"/>
                </a:cubicBezTo>
                <a:lnTo>
                  <a:pt x="83767" y="10739"/>
                </a:lnTo>
                <a:cubicBezTo>
                  <a:pt x="83767" y="10739"/>
                  <a:pt x="83406" y="11026"/>
                  <a:pt x="83051" y="11381"/>
                </a:cubicBezTo>
                <a:cubicBezTo>
                  <a:pt x="82930" y="11080"/>
                  <a:pt x="82809" y="10776"/>
                  <a:pt x="82688" y="10429"/>
                </a:cubicBezTo>
                <a:lnTo>
                  <a:pt x="82688" y="10429"/>
                </a:lnTo>
                <a:cubicBezTo>
                  <a:pt x="82786" y="10765"/>
                  <a:pt x="82833" y="11180"/>
                  <a:pt x="82833" y="11598"/>
                </a:cubicBezTo>
                <a:cubicBezTo>
                  <a:pt x="82690" y="11742"/>
                  <a:pt x="82547" y="11954"/>
                  <a:pt x="82404" y="12097"/>
                </a:cubicBezTo>
                <a:lnTo>
                  <a:pt x="82335" y="12171"/>
                </a:lnTo>
                <a:lnTo>
                  <a:pt x="82049" y="11885"/>
                </a:lnTo>
                <a:lnTo>
                  <a:pt x="82049" y="11885"/>
                </a:lnTo>
                <a:cubicBezTo>
                  <a:pt x="82117" y="12028"/>
                  <a:pt x="82192" y="12097"/>
                  <a:pt x="82261" y="12240"/>
                </a:cubicBezTo>
                <a:cubicBezTo>
                  <a:pt x="82117" y="12314"/>
                  <a:pt x="82049" y="12383"/>
                  <a:pt x="81905" y="12526"/>
                </a:cubicBezTo>
                <a:cubicBezTo>
                  <a:pt x="81905" y="12383"/>
                  <a:pt x="81905" y="12240"/>
                  <a:pt x="81974" y="12097"/>
                </a:cubicBezTo>
                <a:cubicBezTo>
                  <a:pt x="81974" y="12028"/>
                  <a:pt x="82049" y="11954"/>
                  <a:pt x="82049" y="11885"/>
                </a:cubicBezTo>
                <a:cubicBezTo>
                  <a:pt x="82404" y="11312"/>
                  <a:pt x="82621" y="10883"/>
                  <a:pt x="82621" y="10883"/>
                </a:cubicBezTo>
                <a:lnTo>
                  <a:pt x="82621" y="10883"/>
                </a:lnTo>
                <a:cubicBezTo>
                  <a:pt x="82621" y="10883"/>
                  <a:pt x="82335" y="11095"/>
                  <a:pt x="81974" y="11455"/>
                </a:cubicBezTo>
                <a:cubicBezTo>
                  <a:pt x="82049" y="10883"/>
                  <a:pt x="82117" y="10310"/>
                  <a:pt x="82192" y="9594"/>
                </a:cubicBezTo>
                <a:lnTo>
                  <a:pt x="82192" y="9594"/>
                </a:lnTo>
                <a:cubicBezTo>
                  <a:pt x="81974" y="9880"/>
                  <a:pt x="81831" y="10378"/>
                  <a:pt x="81688" y="10951"/>
                </a:cubicBezTo>
                <a:cubicBezTo>
                  <a:pt x="81476" y="11312"/>
                  <a:pt x="81333" y="11742"/>
                  <a:pt x="81258" y="12240"/>
                </a:cubicBezTo>
                <a:lnTo>
                  <a:pt x="81115" y="12383"/>
                </a:lnTo>
                <a:cubicBezTo>
                  <a:pt x="81080" y="12383"/>
                  <a:pt x="81063" y="12365"/>
                  <a:pt x="81045" y="12338"/>
                </a:cubicBezTo>
                <a:lnTo>
                  <a:pt x="81045" y="12338"/>
                </a:lnTo>
                <a:cubicBezTo>
                  <a:pt x="81046" y="12350"/>
                  <a:pt x="81046" y="12364"/>
                  <a:pt x="81046" y="12383"/>
                </a:cubicBezTo>
                <a:cubicBezTo>
                  <a:pt x="81046" y="12383"/>
                  <a:pt x="81046" y="12458"/>
                  <a:pt x="81115" y="12458"/>
                </a:cubicBezTo>
                <a:cubicBezTo>
                  <a:pt x="80972" y="12601"/>
                  <a:pt x="80903" y="12744"/>
                  <a:pt x="80829" y="12813"/>
                </a:cubicBezTo>
                <a:cubicBezTo>
                  <a:pt x="80760" y="12526"/>
                  <a:pt x="80686" y="12240"/>
                  <a:pt x="80542" y="11885"/>
                </a:cubicBezTo>
                <a:cubicBezTo>
                  <a:pt x="80685" y="11599"/>
                  <a:pt x="80829" y="11455"/>
                  <a:pt x="80829" y="11455"/>
                </a:cubicBezTo>
                <a:lnTo>
                  <a:pt x="80829" y="11455"/>
                </a:lnTo>
                <a:cubicBezTo>
                  <a:pt x="80829" y="11455"/>
                  <a:pt x="80685" y="11524"/>
                  <a:pt x="80474" y="11742"/>
                </a:cubicBezTo>
                <a:cubicBezTo>
                  <a:pt x="80399" y="11381"/>
                  <a:pt x="80256" y="11094"/>
                  <a:pt x="80113" y="10665"/>
                </a:cubicBezTo>
                <a:lnTo>
                  <a:pt x="80113" y="10665"/>
                </a:lnTo>
                <a:cubicBezTo>
                  <a:pt x="80187" y="11026"/>
                  <a:pt x="80256" y="11455"/>
                  <a:pt x="80330" y="11810"/>
                </a:cubicBezTo>
                <a:cubicBezTo>
                  <a:pt x="80187" y="12028"/>
                  <a:pt x="79970" y="12171"/>
                  <a:pt x="79758" y="12383"/>
                </a:cubicBezTo>
                <a:cubicBezTo>
                  <a:pt x="79758" y="12171"/>
                  <a:pt x="79683" y="12028"/>
                  <a:pt x="79614" y="11885"/>
                </a:cubicBezTo>
                <a:cubicBezTo>
                  <a:pt x="79614" y="11598"/>
                  <a:pt x="79614" y="11312"/>
                  <a:pt x="79683" y="10951"/>
                </a:cubicBezTo>
                <a:cubicBezTo>
                  <a:pt x="79901" y="10378"/>
                  <a:pt x="80187" y="9737"/>
                  <a:pt x="80399" y="9307"/>
                </a:cubicBezTo>
                <a:cubicBezTo>
                  <a:pt x="80617" y="8804"/>
                  <a:pt x="80829" y="8448"/>
                  <a:pt x="80829" y="8448"/>
                </a:cubicBezTo>
                <a:lnTo>
                  <a:pt x="80829" y="8448"/>
                </a:lnTo>
                <a:cubicBezTo>
                  <a:pt x="80828" y="8449"/>
                  <a:pt x="79614" y="9663"/>
                  <a:pt x="79042" y="10808"/>
                </a:cubicBezTo>
                <a:cubicBezTo>
                  <a:pt x="78967" y="10739"/>
                  <a:pt x="78967" y="10665"/>
                  <a:pt x="78967" y="10665"/>
                </a:cubicBezTo>
                <a:cubicBezTo>
                  <a:pt x="79397" y="9594"/>
                  <a:pt x="79901" y="8517"/>
                  <a:pt x="79901" y="8517"/>
                </a:cubicBezTo>
                <a:lnTo>
                  <a:pt x="79901" y="8517"/>
                </a:lnTo>
                <a:cubicBezTo>
                  <a:pt x="79901" y="8517"/>
                  <a:pt x="78967" y="9451"/>
                  <a:pt x="78326" y="10453"/>
                </a:cubicBezTo>
                <a:cubicBezTo>
                  <a:pt x="78681" y="9663"/>
                  <a:pt x="79042" y="9021"/>
                  <a:pt x="79042" y="9021"/>
                </a:cubicBezTo>
                <a:lnTo>
                  <a:pt x="79042" y="9021"/>
                </a:lnTo>
                <a:cubicBezTo>
                  <a:pt x="79041" y="9021"/>
                  <a:pt x="78108" y="9880"/>
                  <a:pt x="77467" y="10808"/>
                </a:cubicBezTo>
                <a:cubicBezTo>
                  <a:pt x="77467" y="10596"/>
                  <a:pt x="77392" y="10378"/>
                  <a:pt x="77323" y="10167"/>
                </a:cubicBezTo>
                <a:cubicBezTo>
                  <a:pt x="77678" y="9376"/>
                  <a:pt x="77965" y="8735"/>
                  <a:pt x="77965" y="8735"/>
                </a:cubicBezTo>
                <a:lnTo>
                  <a:pt x="77965" y="8735"/>
                </a:lnTo>
                <a:cubicBezTo>
                  <a:pt x="77965" y="8735"/>
                  <a:pt x="77610" y="9090"/>
                  <a:pt x="77180" y="9594"/>
                </a:cubicBezTo>
                <a:cubicBezTo>
                  <a:pt x="77106" y="9233"/>
                  <a:pt x="76963" y="8803"/>
                  <a:pt x="76819" y="8305"/>
                </a:cubicBezTo>
                <a:lnTo>
                  <a:pt x="76819" y="8305"/>
                </a:lnTo>
                <a:cubicBezTo>
                  <a:pt x="76894" y="8735"/>
                  <a:pt x="76963" y="9233"/>
                  <a:pt x="77037" y="9806"/>
                </a:cubicBezTo>
                <a:cubicBezTo>
                  <a:pt x="76894" y="9949"/>
                  <a:pt x="76751" y="10167"/>
                  <a:pt x="76607" y="10310"/>
                </a:cubicBezTo>
                <a:cubicBezTo>
                  <a:pt x="76533" y="10378"/>
                  <a:pt x="76533" y="10453"/>
                  <a:pt x="76464" y="10522"/>
                </a:cubicBezTo>
                <a:cubicBezTo>
                  <a:pt x="76321" y="9949"/>
                  <a:pt x="76103" y="9233"/>
                  <a:pt x="75892" y="8305"/>
                </a:cubicBezTo>
                <a:lnTo>
                  <a:pt x="75892" y="8305"/>
                </a:lnTo>
                <a:cubicBezTo>
                  <a:pt x="76035" y="9164"/>
                  <a:pt x="76103" y="10167"/>
                  <a:pt x="76178" y="11094"/>
                </a:cubicBezTo>
                <a:cubicBezTo>
                  <a:pt x="76103" y="11238"/>
                  <a:pt x="76035" y="11381"/>
                  <a:pt x="75960" y="11455"/>
                </a:cubicBezTo>
                <a:cubicBezTo>
                  <a:pt x="75960" y="11598"/>
                  <a:pt x="75892" y="11742"/>
                  <a:pt x="75817" y="11954"/>
                </a:cubicBezTo>
                <a:lnTo>
                  <a:pt x="75817" y="11885"/>
                </a:lnTo>
                <a:cubicBezTo>
                  <a:pt x="75817" y="11810"/>
                  <a:pt x="75817" y="11667"/>
                  <a:pt x="75892" y="11598"/>
                </a:cubicBezTo>
                <a:cubicBezTo>
                  <a:pt x="75817" y="11598"/>
                  <a:pt x="75817" y="11667"/>
                  <a:pt x="75817" y="11742"/>
                </a:cubicBezTo>
                <a:cubicBezTo>
                  <a:pt x="75748" y="11381"/>
                  <a:pt x="75674" y="11094"/>
                  <a:pt x="75531" y="10665"/>
                </a:cubicBezTo>
                <a:cubicBezTo>
                  <a:pt x="75605" y="10596"/>
                  <a:pt x="75748" y="10379"/>
                  <a:pt x="75748" y="10378"/>
                </a:cubicBezTo>
                <a:lnTo>
                  <a:pt x="75748" y="10378"/>
                </a:lnTo>
                <a:cubicBezTo>
                  <a:pt x="75748" y="10379"/>
                  <a:pt x="75605" y="10453"/>
                  <a:pt x="75531" y="10596"/>
                </a:cubicBezTo>
                <a:cubicBezTo>
                  <a:pt x="75387" y="10023"/>
                  <a:pt x="75244" y="9519"/>
                  <a:pt x="75032" y="8803"/>
                </a:cubicBezTo>
                <a:lnTo>
                  <a:pt x="75032" y="8803"/>
                </a:lnTo>
                <a:cubicBezTo>
                  <a:pt x="75176" y="9376"/>
                  <a:pt x="75244" y="10023"/>
                  <a:pt x="75244" y="10665"/>
                </a:cubicBezTo>
                <a:cubicBezTo>
                  <a:pt x="75176" y="10739"/>
                  <a:pt x="75176" y="10883"/>
                  <a:pt x="75101" y="10951"/>
                </a:cubicBezTo>
                <a:cubicBezTo>
                  <a:pt x="74958" y="11094"/>
                  <a:pt x="74889" y="11238"/>
                  <a:pt x="74672" y="11381"/>
                </a:cubicBezTo>
                <a:lnTo>
                  <a:pt x="74672" y="11169"/>
                </a:lnTo>
                <a:cubicBezTo>
                  <a:pt x="74889" y="10808"/>
                  <a:pt x="74958" y="10596"/>
                  <a:pt x="74958" y="10596"/>
                </a:cubicBezTo>
                <a:lnTo>
                  <a:pt x="74958" y="10596"/>
                </a:lnTo>
                <a:lnTo>
                  <a:pt x="74603" y="10951"/>
                </a:lnTo>
                <a:cubicBezTo>
                  <a:pt x="74460" y="10310"/>
                  <a:pt x="74242" y="9519"/>
                  <a:pt x="73956" y="8517"/>
                </a:cubicBezTo>
                <a:lnTo>
                  <a:pt x="73956" y="8517"/>
                </a:lnTo>
                <a:cubicBezTo>
                  <a:pt x="74030" y="8803"/>
                  <a:pt x="74099" y="9164"/>
                  <a:pt x="74099" y="9519"/>
                </a:cubicBezTo>
                <a:cubicBezTo>
                  <a:pt x="74173" y="10023"/>
                  <a:pt x="74242" y="10596"/>
                  <a:pt x="74242" y="11094"/>
                </a:cubicBezTo>
                <a:cubicBezTo>
                  <a:pt x="74173" y="10951"/>
                  <a:pt x="74099" y="10883"/>
                  <a:pt x="73956" y="10739"/>
                </a:cubicBezTo>
                <a:lnTo>
                  <a:pt x="73956" y="10739"/>
                </a:lnTo>
                <a:cubicBezTo>
                  <a:pt x="74099" y="10883"/>
                  <a:pt x="74173" y="11026"/>
                  <a:pt x="74242" y="11238"/>
                </a:cubicBezTo>
                <a:lnTo>
                  <a:pt x="74242" y="11312"/>
                </a:lnTo>
                <a:cubicBezTo>
                  <a:pt x="74030" y="11455"/>
                  <a:pt x="73887" y="11667"/>
                  <a:pt x="73669" y="11885"/>
                </a:cubicBezTo>
                <a:cubicBezTo>
                  <a:pt x="73744" y="11598"/>
                  <a:pt x="73744" y="11312"/>
                  <a:pt x="73744" y="10951"/>
                </a:cubicBezTo>
                <a:lnTo>
                  <a:pt x="73744" y="10951"/>
                </a:lnTo>
                <a:cubicBezTo>
                  <a:pt x="73669" y="11094"/>
                  <a:pt x="73600" y="11238"/>
                  <a:pt x="73526" y="11455"/>
                </a:cubicBezTo>
                <a:cubicBezTo>
                  <a:pt x="73457" y="11312"/>
                  <a:pt x="73457" y="11238"/>
                  <a:pt x="73383" y="11094"/>
                </a:cubicBezTo>
                <a:cubicBezTo>
                  <a:pt x="73744" y="10310"/>
                  <a:pt x="74099" y="9594"/>
                  <a:pt x="74099" y="9519"/>
                </a:cubicBezTo>
                <a:lnTo>
                  <a:pt x="74099" y="9519"/>
                </a:lnTo>
                <a:lnTo>
                  <a:pt x="73383" y="10235"/>
                </a:lnTo>
                <a:cubicBezTo>
                  <a:pt x="73457" y="9519"/>
                  <a:pt x="73526" y="8660"/>
                  <a:pt x="73600" y="7801"/>
                </a:cubicBezTo>
                <a:lnTo>
                  <a:pt x="73600" y="7801"/>
                </a:lnTo>
                <a:cubicBezTo>
                  <a:pt x="73240" y="8448"/>
                  <a:pt x="72953" y="9806"/>
                  <a:pt x="72810" y="11026"/>
                </a:cubicBezTo>
                <a:cubicBezTo>
                  <a:pt x="72667" y="11169"/>
                  <a:pt x="72598" y="11238"/>
                  <a:pt x="72598" y="11381"/>
                </a:cubicBezTo>
                <a:cubicBezTo>
                  <a:pt x="72524" y="11381"/>
                  <a:pt x="72524" y="11381"/>
                  <a:pt x="72524" y="11455"/>
                </a:cubicBezTo>
                <a:cubicBezTo>
                  <a:pt x="72524" y="11381"/>
                  <a:pt x="72455" y="11381"/>
                  <a:pt x="72455" y="11312"/>
                </a:cubicBezTo>
                <a:lnTo>
                  <a:pt x="72455" y="11524"/>
                </a:lnTo>
                <a:cubicBezTo>
                  <a:pt x="72455" y="11598"/>
                  <a:pt x="72455" y="11667"/>
                  <a:pt x="72380" y="11742"/>
                </a:cubicBezTo>
                <a:cubicBezTo>
                  <a:pt x="72380" y="11667"/>
                  <a:pt x="72312" y="11598"/>
                  <a:pt x="72312" y="11524"/>
                </a:cubicBezTo>
                <a:cubicBezTo>
                  <a:pt x="72380" y="10522"/>
                  <a:pt x="72455" y="9307"/>
                  <a:pt x="72598" y="7801"/>
                </a:cubicBezTo>
                <a:lnTo>
                  <a:pt x="72598" y="7801"/>
                </a:lnTo>
                <a:cubicBezTo>
                  <a:pt x="72237" y="8374"/>
                  <a:pt x="72025" y="9451"/>
                  <a:pt x="71808" y="10522"/>
                </a:cubicBezTo>
                <a:cubicBezTo>
                  <a:pt x="71808" y="10453"/>
                  <a:pt x="71739" y="10310"/>
                  <a:pt x="71739" y="10235"/>
                </a:cubicBezTo>
                <a:lnTo>
                  <a:pt x="71739" y="10235"/>
                </a:lnTo>
                <a:cubicBezTo>
                  <a:pt x="71739" y="10379"/>
                  <a:pt x="71808" y="10522"/>
                  <a:pt x="71808" y="10665"/>
                </a:cubicBezTo>
                <a:cubicBezTo>
                  <a:pt x="71739" y="11026"/>
                  <a:pt x="71739" y="11312"/>
                  <a:pt x="71665" y="11598"/>
                </a:cubicBezTo>
                <a:cubicBezTo>
                  <a:pt x="71596" y="11524"/>
                  <a:pt x="71596" y="11455"/>
                  <a:pt x="71521" y="11312"/>
                </a:cubicBezTo>
                <a:cubicBezTo>
                  <a:pt x="71596" y="10522"/>
                  <a:pt x="71665" y="9451"/>
                  <a:pt x="71739" y="8305"/>
                </a:cubicBezTo>
                <a:lnTo>
                  <a:pt x="71739" y="8305"/>
                </a:lnTo>
                <a:cubicBezTo>
                  <a:pt x="71521" y="8735"/>
                  <a:pt x="71309" y="9594"/>
                  <a:pt x="71092" y="10522"/>
                </a:cubicBezTo>
                <a:lnTo>
                  <a:pt x="71092" y="10596"/>
                </a:lnTo>
                <a:cubicBezTo>
                  <a:pt x="70949" y="10167"/>
                  <a:pt x="70805" y="9737"/>
                  <a:pt x="70593" y="9307"/>
                </a:cubicBezTo>
                <a:cubicBezTo>
                  <a:pt x="70593" y="8878"/>
                  <a:pt x="70662" y="8448"/>
                  <a:pt x="70662" y="7944"/>
                </a:cubicBezTo>
                <a:lnTo>
                  <a:pt x="70662" y="7944"/>
                </a:lnTo>
                <a:cubicBezTo>
                  <a:pt x="70593" y="8231"/>
                  <a:pt x="70450" y="8517"/>
                  <a:pt x="70376" y="8878"/>
                </a:cubicBezTo>
                <a:cubicBezTo>
                  <a:pt x="70233" y="8660"/>
                  <a:pt x="70164" y="8448"/>
                  <a:pt x="70021" y="8231"/>
                </a:cubicBezTo>
                <a:lnTo>
                  <a:pt x="70021" y="8231"/>
                </a:lnTo>
                <a:cubicBezTo>
                  <a:pt x="70164" y="8448"/>
                  <a:pt x="70233" y="8735"/>
                  <a:pt x="70307" y="9021"/>
                </a:cubicBezTo>
                <a:cubicBezTo>
                  <a:pt x="70233" y="9233"/>
                  <a:pt x="70164" y="9519"/>
                  <a:pt x="70089" y="9806"/>
                </a:cubicBezTo>
                <a:cubicBezTo>
                  <a:pt x="70021" y="9880"/>
                  <a:pt x="69946" y="10023"/>
                  <a:pt x="69803" y="10092"/>
                </a:cubicBezTo>
                <a:cubicBezTo>
                  <a:pt x="69591" y="9519"/>
                  <a:pt x="69305" y="8878"/>
                  <a:pt x="68944" y="8231"/>
                </a:cubicBezTo>
                <a:lnTo>
                  <a:pt x="68944" y="8231"/>
                </a:lnTo>
                <a:cubicBezTo>
                  <a:pt x="69230" y="8878"/>
                  <a:pt x="69448" y="9594"/>
                  <a:pt x="69660" y="10310"/>
                </a:cubicBezTo>
                <a:cubicBezTo>
                  <a:pt x="69517" y="10453"/>
                  <a:pt x="69373" y="10596"/>
                  <a:pt x="69230" y="10808"/>
                </a:cubicBezTo>
                <a:cubicBezTo>
                  <a:pt x="68944" y="10167"/>
                  <a:pt x="68589" y="9451"/>
                  <a:pt x="68228" y="8735"/>
                </a:cubicBezTo>
                <a:lnTo>
                  <a:pt x="68228" y="8735"/>
                </a:lnTo>
                <a:cubicBezTo>
                  <a:pt x="68514" y="9451"/>
                  <a:pt x="68801" y="10235"/>
                  <a:pt x="68944" y="11026"/>
                </a:cubicBezTo>
                <a:cubicBezTo>
                  <a:pt x="68801" y="11238"/>
                  <a:pt x="68589" y="11381"/>
                  <a:pt x="68446" y="11598"/>
                </a:cubicBezTo>
                <a:cubicBezTo>
                  <a:pt x="68446" y="11455"/>
                  <a:pt x="68371" y="11381"/>
                  <a:pt x="68302" y="11238"/>
                </a:cubicBezTo>
                <a:cubicBezTo>
                  <a:pt x="68371" y="10739"/>
                  <a:pt x="68446" y="10235"/>
                  <a:pt x="68446" y="9737"/>
                </a:cubicBezTo>
                <a:lnTo>
                  <a:pt x="68446" y="9737"/>
                </a:lnTo>
                <a:cubicBezTo>
                  <a:pt x="68302" y="9949"/>
                  <a:pt x="68228" y="10235"/>
                  <a:pt x="68085" y="10596"/>
                </a:cubicBezTo>
                <a:cubicBezTo>
                  <a:pt x="68016" y="10453"/>
                  <a:pt x="68016" y="10310"/>
                  <a:pt x="67942" y="10167"/>
                </a:cubicBezTo>
                <a:lnTo>
                  <a:pt x="67942" y="9949"/>
                </a:lnTo>
                <a:cubicBezTo>
                  <a:pt x="67942" y="9949"/>
                  <a:pt x="67942" y="10023"/>
                  <a:pt x="67873" y="10023"/>
                </a:cubicBezTo>
                <a:cubicBezTo>
                  <a:pt x="67798" y="9806"/>
                  <a:pt x="67655" y="9594"/>
                  <a:pt x="67586" y="9307"/>
                </a:cubicBezTo>
                <a:lnTo>
                  <a:pt x="67586" y="8803"/>
                </a:lnTo>
                <a:cubicBezTo>
                  <a:pt x="67586" y="8878"/>
                  <a:pt x="67512" y="9021"/>
                  <a:pt x="67443" y="9090"/>
                </a:cubicBezTo>
                <a:cubicBezTo>
                  <a:pt x="67369" y="8878"/>
                  <a:pt x="67226" y="8660"/>
                  <a:pt x="67083" y="8448"/>
                </a:cubicBezTo>
                <a:lnTo>
                  <a:pt x="67083" y="8448"/>
                </a:lnTo>
                <a:cubicBezTo>
                  <a:pt x="67226" y="8660"/>
                  <a:pt x="67300" y="8947"/>
                  <a:pt x="67443" y="9233"/>
                </a:cubicBezTo>
                <a:cubicBezTo>
                  <a:pt x="67226" y="9737"/>
                  <a:pt x="67082" y="10453"/>
                  <a:pt x="66939" y="11169"/>
                </a:cubicBezTo>
                <a:cubicBezTo>
                  <a:pt x="66796" y="10665"/>
                  <a:pt x="66653" y="10023"/>
                  <a:pt x="66367" y="9307"/>
                </a:cubicBezTo>
                <a:lnTo>
                  <a:pt x="66367" y="9307"/>
                </a:lnTo>
                <a:cubicBezTo>
                  <a:pt x="66584" y="9949"/>
                  <a:pt x="66653" y="10808"/>
                  <a:pt x="66653" y="11598"/>
                </a:cubicBezTo>
                <a:cubicBezTo>
                  <a:pt x="66584" y="11598"/>
                  <a:pt x="66510" y="11667"/>
                  <a:pt x="66367" y="11810"/>
                </a:cubicBezTo>
                <a:cubicBezTo>
                  <a:pt x="66298" y="11742"/>
                  <a:pt x="66298" y="11667"/>
                  <a:pt x="66223" y="11598"/>
                </a:cubicBezTo>
                <a:cubicBezTo>
                  <a:pt x="66155" y="11524"/>
                  <a:pt x="66155" y="11455"/>
                  <a:pt x="66080" y="11381"/>
                </a:cubicBezTo>
                <a:cubicBezTo>
                  <a:pt x="65937" y="11026"/>
                  <a:pt x="65868" y="10596"/>
                  <a:pt x="65651" y="10167"/>
                </a:cubicBezTo>
                <a:lnTo>
                  <a:pt x="65651" y="10167"/>
                </a:lnTo>
                <a:cubicBezTo>
                  <a:pt x="65794" y="10665"/>
                  <a:pt x="65868" y="11238"/>
                  <a:pt x="65937" y="11810"/>
                </a:cubicBezTo>
                <a:lnTo>
                  <a:pt x="65868" y="11810"/>
                </a:lnTo>
                <a:cubicBezTo>
                  <a:pt x="65725" y="11524"/>
                  <a:pt x="65582" y="11169"/>
                  <a:pt x="65364" y="10808"/>
                </a:cubicBezTo>
                <a:cubicBezTo>
                  <a:pt x="65439" y="10596"/>
                  <a:pt x="65582" y="10378"/>
                  <a:pt x="65651" y="10167"/>
                </a:cubicBezTo>
                <a:cubicBezTo>
                  <a:pt x="66011" y="9519"/>
                  <a:pt x="66223" y="8947"/>
                  <a:pt x="66223" y="8947"/>
                </a:cubicBezTo>
                <a:lnTo>
                  <a:pt x="66223" y="8947"/>
                </a:lnTo>
                <a:cubicBezTo>
                  <a:pt x="66223" y="8947"/>
                  <a:pt x="65582" y="9519"/>
                  <a:pt x="65009" y="10310"/>
                </a:cubicBezTo>
                <a:cubicBezTo>
                  <a:pt x="64935" y="10092"/>
                  <a:pt x="64866" y="9880"/>
                  <a:pt x="64723" y="9737"/>
                </a:cubicBezTo>
                <a:cubicBezTo>
                  <a:pt x="64723" y="9663"/>
                  <a:pt x="64791" y="9663"/>
                  <a:pt x="64791" y="9663"/>
                </a:cubicBezTo>
                <a:lnTo>
                  <a:pt x="64723" y="9663"/>
                </a:lnTo>
                <a:cubicBezTo>
                  <a:pt x="64648" y="9519"/>
                  <a:pt x="64505" y="9308"/>
                  <a:pt x="64436" y="9164"/>
                </a:cubicBezTo>
                <a:lnTo>
                  <a:pt x="64436" y="9164"/>
                </a:lnTo>
                <a:cubicBezTo>
                  <a:pt x="64505" y="9308"/>
                  <a:pt x="64580" y="9519"/>
                  <a:pt x="64648" y="9737"/>
                </a:cubicBezTo>
                <a:cubicBezTo>
                  <a:pt x="64579" y="9806"/>
                  <a:pt x="64362" y="9949"/>
                  <a:pt x="64150" y="10235"/>
                </a:cubicBezTo>
                <a:cubicBezTo>
                  <a:pt x="64150" y="10023"/>
                  <a:pt x="64150" y="9806"/>
                  <a:pt x="64219" y="9594"/>
                </a:cubicBezTo>
                <a:lnTo>
                  <a:pt x="64219" y="9594"/>
                </a:lnTo>
                <a:cubicBezTo>
                  <a:pt x="64007" y="9806"/>
                  <a:pt x="63864" y="10235"/>
                  <a:pt x="63789" y="10596"/>
                </a:cubicBezTo>
                <a:cubicBezTo>
                  <a:pt x="63577" y="10883"/>
                  <a:pt x="63360" y="11094"/>
                  <a:pt x="63148" y="11381"/>
                </a:cubicBezTo>
                <a:lnTo>
                  <a:pt x="63148" y="11312"/>
                </a:lnTo>
                <a:cubicBezTo>
                  <a:pt x="63434" y="10739"/>
                  <a:pt x="63720" y="10310"/>
                  <a:pt x="63720" y="10310"/>
                </a:cubicBezTo>
                <a:lnTo>
                  <a:pt x="63720" y="10310"/>
                </a:lnTo>
                <a:cubicBezTo>
                  <a:pt x="63720" y="10310"/>
                  <a:pt x="63359" y="10522"/>
                  <a:pt x="63004" y="10883"/>
                </a:cubicBezTo>
                <a:lnTo>
                  <a:pt x="63004" y="10739"/>
                </a:lnTo>
                <a:cubicBezTo>
                  <a:pt x="63004" y="10092"/>
                  <a:pt x="63073" y="9451"/>
                  <a:pt x="63148" y="8735"/>
                </a:cubicBezTo>
                <a:lnTo>
                  <a:pt x="63148" y="8735"/>
                </a:lnTo>
                <a:cubicBezTo>
                  <a:pt x="63004" y="8947"/>
                  <a:pt x="62861" y="9376"/>
                  <a:pt x="62718" y="9806"/>
                </a:cubicBezTo>
                <a:cubicBezTo>
                  <a:pt x="62644" y="9451"/>
                  <a:pt x="62500" y="9090"/>
                  <a:pt x="62357" y="8660"/>
                </a:cubicBezTo>
                <a:lnTo>
                  <a:pt x="62357" y="8660"/>
                </a:lnTo>
                <a:cubicBezTo>
                  <a:pt x="62500" y="9164"/>
                  <a:pt x="62575" y="9737"/>
                  <a:pt x="62644" y="10310"/>
                </a:cubicBezTo>
                <a:cubicBezTo>
                  <a:pt x="62500" y="10739"/>
                  <a:pt x="62432" y="11238"/>
                  <a:pt x="62357" y="11667"/>
                </a:cubicBezTo>
                <a:cubicBezTo>
                  <a:pt x="62288" y="11742"/>
                  <a:pt x="62288" y="11810"/>
                  <a:pt x="62214" y="11885"/>
                </a:cubicBezTo>
                <a:lnTo>
                  <a:pt x="62214" y="11742"/>
                </a:lnTo>
                <a:cubicBezTo>
                  <a:pt x="62214" y="11094"/>
                  <a:pt x="62288" y="10310"/>
                  <a:pt x="62357" y="9519"/>
                </a:cubicBezTo>
                <a:lnTo>
                  <a:pt x="62357" y="9519"/>
                </a:lnTo>
                <a:cubicBezTo>
                  <a:pt x="62214" y="9806"/>
                  <a:pt x="62002" y="10310"/>
                  <a:pt x="61928" y="10808"/>
                </a:cubicBezTo>
                <a:cubicBezTo>
                  <a:pt x="61859" y="10739"/>
                  <a:pt x="61859" y="10665"/>
                  <a:pt x="61859" y="10596"/>
                </a:cubicBezTo>
                <a:lnTo>
                  <a:pt x="62002" y="10310"/>
                </a:lnTo>
                <a:lnTo>
                  <a:pt x="62002" y="10310"/>
                </a:lnTo>
                <a:cubicBezTo>
                  <a:pt x="62002" y="10310"/>
                  <a:pt x="61928" y="10379"/>
                  <a:pt x="61784" y="10453"/>
                </a:cubicBezTo>
                <a:cubicBezTo>
                  <a:pt x="61716" y="10310"/>
                  <a:pt x="61716" y="10167"/>
                  <a:pt x="61641" y="10023"/>
                </a:cubicBezTo>
                <a:lnTo>
                  <a:pt x="61641" y="10023"/>
                </a:lnTo>
                <a:cubicBezTo>
                  <a:pt x="61641" y="10167"/>
                  <a:pt x="61716" y="10310"/>
                  <a:pt x="61716" y="10522"/>
                </a:cubicBezTo>
                <a:cubicBezTo>
                  <a:pt x="61641" y="10596"/>
                  <a:pt x="61429" y="10739"/>
                  <a:pt x="61286" y="10951"/>
                </a:cubicBezTo>
                <a:lnTo>
                  <a:pt x="61286" y="10665"/>
                </a:lnTo>
                <a:cubicBezTo>
                  <a:pt x="61286" y="10739"/>
                  <a:pt x="61212" y="10808"/>
                  <a:pt x="61212" y="10883"/>
                </a:cubicBezTo>
                <a:cubicBezTo>
                  <a:pt x="61212" y="10808"/>
                  <a:pt x="61143" y="10808"/>
                  <a:pt x="61143" y="10739"/>
                </a:cubicBezTo>
                <a:cubicBezTo>
                  <a:pt x="61572" y="9949"/>
                  <a:pt x="61859" y="9233"/>
                  <a:pt x="61859" y="9233"/>
                </a:cubicBezTo>
                <a:lnTo>
                  <a:pt x="61859" y="9233"/>
                </a:lnTo>
                <a:cubicBezTo>
                  <a:pt x="61859" y="9233"/>
                  <a:pt x="61498" y="9663"/>
                  <a:pt x="61000" y="10167"/>
                </a:cubicBezTo>
                <a:cubicBezTo>
                  <a:pt x="60925" y="9880"/>
                  <a:pt x="60782" y="9594"/>
                  <a:pt x="60713" y="9308"/>
                </a:cubicBezTo>
                <a:lnTo>
                  <a:pt x="60713" y="9308"/>
                </a:lnTo>
                <a:cubicBezTo>
                  <a:pt x="60782" y="9594"/>
                  <a:pt x="60857" y="9949"/>
                  <a:pt x="60925" y="10310"/>
                </a:cubicBezTo>
                <a:cubicBezTo>
                  <a:pt x="60857" y="10310"/>
                  <a:pt x="60857" y="10310"/>
                  <a:pt x="60857" y="10378"/>
                </a:cubicBezTo>
                <a:cubicBezTo>
                  <a:pt x="60782" y="10167"/>
                  <a:pt x="60639" y="10023"/>
                  <a:pt x="60570" y="9880"/>
                </a:cubicBezTo>
                <a:lnTo>
                  <a:pt x="60570" y="9880"/>
                </a:lnTo>
                <a:cubicBezTo>
                  <a:pt x="60639" y="10023"/>
                  <a:pt x="60713" y="10235"/>
                  <a:pt x="60782" y="10378"/>
                </a:cubicBezTo>
                <a:cubicBezTo>
                  <a:pt x="60713" y="10522"/>
                  <a:pt x="60570" y="10665"/>
                  <a:pt x="60496" y="10808"/>
                </a:cubicBezTo>
                <a:cubicBezTo>
                  <a:pt x="60427" y="10665"/>
                  <a:pt x="60353" y="10522"/>
                  <a:pt x="60284" y="10310"/>
                </a:cubicBezTo>
                <a:cubicBezTo>
                  <a:pt x="60246" y="10272"/>
                  <a:pt x="60227" y="10217"/>
                  <a:pt x="60209" y="10162"/>
                </a:cubicBezTo>
                <a:lnTo>
                  <a:pt x="60209" y="10162"/>
                </a:lnTo>
                <a:cubicBezTo>
                  <a:pt x="60209" y="10164"/>
                  <a:pt x="60209" y="10165"/>
                  <a:pt x="60209" y="10167"/>
                </a:cubicBezTo>
                <a:lnTo>
                  <a:pt x="59997" y="9737"/>
                </a:lnTo>
                <a:cubicBezTo>
                  <a:pt x="60352" y="8947"/>
                  <a:pt x="60639" y="8305"/>
                  <a:pt x="60639" y="8305"/>
                </a:cubicBezTo>
                <a:lnTo>
                  <a:pt x="60639" y="8305"/>
                </a:lnTo>
                <a:lnTo>
                  <a:pt x="60209" y="8735"/>
                </a:lnTo>
                <a:cubicBezTo>
                  <a:pt x="60352" y="8517"/>
                  <a:pt x="60427" y="8305"/>
                  <a:pt x="60427" y="8305"/>
                </a:cubicBezTo>
                <a:lnTo>
                  <a:pt x="60427" y="8305"/>
                </a:lnTo>
                <a:cubicBezTo>
                  <a:pt x="60427" y="8305"/>
                  <a:pt x="60066" y="8660"/>
                  <a:pt x="59637" y="9164"/>
                </a:cubicBezTo>
                <a:cubicBezTo>
                  <a:pt x="59493" y="9376"/>
                  <a:pt x="59281" y="9594"/>
                  <a:pt x="59138" y="9806"/>
                </a:cubicBezTo>
                <a:cubicBezTo>
                  <a:pt x="59138" y="9663"/>
                  <a:pt x="59138" y="9519"/>
                  <a:pt x="59207" y="9376"/>
                </a:cubicBezTo>
                <a:cubicBezTo>
                  <a:pt x="59350" y="9021"/>
                  <a:pt x="59493" y="8735"/>
                  <a:pt x="59493" y="8735"/>
                </a:cubicBezTo>
                <a:lnTo>
                  <a:pt x="59493" y="8735"/>
                </a:lnTo>
                <a:cubicBezTo>
                  <a:pt x="59493" y="8735"/>
                  <a:pt x="59350" y="8803"/>
                  <a:pt x="59207" y="8947"/>
                </a:cubicBezTo>
                <a:cubicBezTo>
                  <a:pt x="59207" y="8660"/>
                  <a:pt x="59281" y="8374"/>
                  <a:pt x="59281" y="8019"/>
                </a:cubicBezTo>
                <a:lnTo>
                  <a:pt x="59281" y="8019"/>
                </a:lnTo>
                <a:cubicBezTo>
                  <a:pt x="59138" y="8374"/>
                  <a:pt x="58995" y="8803"/>
                  <a:pt x="58852" y="9376"/>
                </a:cubicBezTo>
                <a:cubicBezTo>
                  <a:pt x="58709" y="9519"/>
                  <a:pt x="58566" y="9663"/>
                  <a:pt x="58491" y="9806"/>
                </a:cubicBezTo>
                <a:lnTo>
                  <a:pt x="58491" y="9451"/>
                </a:lnTo>
                <a:cubicBezTo>
                  <a:pt x="58422" y="9594"/>
                  <a:pt x="58279" y="9880"/>
                  <a:pt x="58205" y="10092"/>
                </a:cubicBezTo>
                <a:lnTo>
                  <a:pt x="58205" y="10167"/>
                </a:lnTo>
                <a:cubicBezTo>
                  <a:pt x="58205" y="10092"/>
                  <a:pt x="58136" y="10023"/>
                  <a:pt x="58136" y="9949"/>
                </a:cubicBezTo>
                <a:lnTo>
                  <a:pt x="58136" y="9949"/>
                </a:lnTo>
                <a:cubicBezTo>
                  <a:pt x="58136" y="9963"/>
                  <a:pt x="58136" y="9976"/>
                  <a:pt x="58136" y="9989"/>
                </a:cubicBezTo>
                <a:lnTo>
                  <a:pt x="58136" y="9989"/>
                </a:lnTo>
                <a:cubicBezTo>
                  <a:pt x="58037" y="9724"/>
                  <a:pt x="57938" y="9425"/>
                  <a:pt x="57838" y="9094"/>
                </a:cubicBezTo>
                <a:lnTo>
                  <a:pt x="57838" y="9094"/>
                </a:lnTo>
                <a:cubicBezTo>
                  <a:pt x="57940" y="9488"/>
                  <a:pt x="57993" y="9960"/>
                  <a:pt x="57993" y="10378"/>
                </a:cubicBezTo>
                <a:cubicBezTo>
                  <a:pt x="57850" y="10665"/>
                  <a:pt x="57706" y="10883"/>
                  <a:pt x="57563" y="11169"/>
                </a:cubicBezTo>
                <a:cubicBezTo>
                  <a:pt x="57563" y="10808"/>
                  <a:pt x="57420" y="10310"/>
                  <a:pt x="57346" y="9806"/>
                </a:cubicBezTo>
                <a:cubicBezTo>
                  <a:pt x="57346" y="9451"/>
                  <a:pt x="57420" y="9090"/>
                  <a:pt x="57420" y="8660"/>
                </a:cubicBezTo>
                <a:lnTo>
                  <a:pt x="57420" y="8660"/>
                </a:lnTo>
                <a:cubicBezTo>
                  <a:pt x="57346" y="8803"/>
                  <a:pt x="57277" y="9021"/>
                  <a:pt x="57202" y="9233"/>
                </a:cubicBezTo>
                <a:cubicBezTo>
                  <a:pt x="57059" y="8803"/>
                  <a:pt x="56990" y="8448"/>
                  <a:pt x="56847" y="7944"/>
                </a:cubicBezTo>
                <a:lnTo>
                  <a:pt x="56847" y="7944"/>
                </a:lnTo>
                <a:cubicBezTo>
                  <a:pt x="56916" y="8374"/>
                  <a:pt x="56990" y="8878"/>
                  <a:pt x="57059" y="9376"/>
                </a:cubicBezTo>
                <a:cubicBezTo>
                  <a:pt x="56916" y="8947"/>
                  <a:pt x="56773" y="8448"/>
                  <a:pt x="56630" y="7876"/>
                </a:cubicBezTo>
                <a:lnTo>
                  <a:pt x="56630" y="7876"/>
                </a:lnTo>
                <a:cubicBezTo>
                  <a:pt x="56773" y="8591"/>
                  <a:pt x="56847" y="9519"/>
                  <a:pt x="56847" y="10310"/>
                </a:cubicBezTo>
                <a:lnTo>
                  <a:pt x="56847" y="10453"/>
                </a:lnTo>
                <a:cubicBezTo>
                  <a:pt x="56630" y="9737"/>
                  <a:pt x="56274" y="9021"/>
                  <a:pt x="55845" y="8374"/>
                </a:cubicBezTo>
                <a:lnTo>
                  <a:pt x="55845" y="8374"/>
                </a:lnTo>
                <a:cubicBezTo>
                  <a:pt x="56200" y="9021"/>
                  <a:pt x="56418" y="9880"/>
                  <a:pt x="56630" y="10665"/>
                </a:cubicBezTo>
                <a:cubicBezTo>
                  <a:pt x="56486" y="10739"/>
                  <a:pt x="56418" y="10808"/>
                  <a:pt x="56274" y="10951"/>
                </a:cubicBezTo>
                <a:lnTo>
                  <a:pt x="56274" y="10739"/>
                </a:lnTo>
                <a:cubicBezTo>
                  <a:pt x="56343" y="10665"/>
                  <a:pt x="56418" y="10522"/>
                  <a:pt x="56418" y="10522"/>
                </a:cubicBezTo>
                <a:lnTo>
                  <a:pt x="56418" y="10522"/>
                </a:lnTo>
                <a:cubicBezTo>
                  <a:pt x="56418" y="10522"/>
                  <a:pt x="56343" y="10596"/>
                  <a:pt x="56200" y="10665"/>
                </a:cubicBezTo>
                <a:cubicBezTo>
                  <a:pt x="56200" y="10522"/>
                  <a:pt x="56200" y="10378"/>
                  <a:pt x="56131" y="10235"/>
                </a:cubicBezTo>
                <a:cubicBezTo>
                  <a:pt x="56200" y="10167"/>
                  <a:pt x="56274" y="10023"/>
                  <a:pt x="56274" y="10023"/>
                </a:cubicBezTo>
                <a:lnTo>
                  <a:pt x="56274" y="10023"/>
                </a:lnTo>
                <a:lnTo>
                  <a:pt x="56131" y="10167"/>
                </a:lnTo>
                <a:cubicBezTo>
                  <a:pt x="55988" y="9594"/>
                  <a:pt x="55845" y="9021"/>
                  <a:pt x="55627" y="8305"/>
                </a:cubicBezTo>
                <a:lnTo>
                  <a:pt x="55627" y="8305"/>
                </a:lnTo>
                <a:cubicBezTo>
                  <a:pt x="55770" y="8947"/>
                  <a:pt x="55845" y="9663"/>
                  <a:pt x="55845" y="10378"/>
                </a:cubicBezTo>
                <a:lnTo>
                  <a:pt x="55559" y="10665"/>
                </a:lnTo>
                <a:cubicBezTo>
                  <a:pt x="55415" y="10310"/>
                  <a:pt x="55272" y="10023"/>
                  <a:pt x="55054" y="9737"/>
                </a:cubicBezTo>
                <a:lnTo>
                  <a:pt x="55054" y="9737"/>
                </a:lnTo>
                <a:cubicBezTo>
                  <a:pt x="55198" y="10023"/>
                  <a:pt x="55341" y="10378"/>
                  <a:pt x="55484" y="10739"/>
                </a:cubicBezTo>
                <a:cubicBezTo>
                  <a:pt x="55341" y="10883"/>
                  <a:pt x="55129" y="11094"/>
                  <a:pt x="54986" y="11312"/>
                </a:cubicBezTo>
                <a:cubicBezTo>
                  <a:pt x="54986" y="11169"/>
                  <a:pt x="54911" y="11094"/>
                  <a:pt x="54911" y="11026"/>
                </a:cubicBezTo>
                <a:cubicBezTo>
                  <a:pt x="54911" y="11026"/>
                  <a:pt x="54911" y="10951"/>
                  <a:pt x="54843" y="10951"/>
                </a:cubicBezTo>
                <a:cubicBezTo>
                  <a:pt x="54911" y="10739"/>
                  <a:pt x="54911" y="10453"/>
                  <a:pt x="54911" y="10167"/>
                </a:cubicBezTo>
                <a:cubicBezTo>
                  <a:pt x="54986" y="10092"/>
                  <a:pt x="55054" y="9949"/>
                  <a:pt x="55054" y="9949"/>
                </a:cubicBezTo>
                <a:lnTo>
                  <a:pt x="55054" y="9949"/>
                </a:lnTo>
                <a:lnTo>
                  <a:pt x="54986" y="10023"/>
                </a:lnTo>
                <a:cubicBezTo>
                  <a:pt x="54986" y="9806"/>
                  <a:pt x="54986" y="9594"/>
                  <a:pt x="55054" y="9376"/>
                </a:cubicBezTo>
                <a:lnTo>
                  <a:pt x="55054" y="9376"/>
                </a:lnTo>
                <a:cubicBezTo>
                  <a:pt x="54843" y="9594"/>
                  <a:pt x="54768" y="9949"/>
                  <a:pt x="54625" y="10310"/>
                </a:cubicBezTo>
                <a:cubicBezTo>
                  <a:pt x="54556" y="10310"/>
                  <a:pt x="54556" y="10235"/>
                  <a:pt x="54556" y="10235"/>
                </a:cubicBezTo>
                <a:lnTo>
                  <a:pt x="54339" y="9806"/>
                </a:lnTo>
                <a:cubicBezTo>
                  <a:pt x="54339" y="9307"/>
                  <a:pt x="54413" y="8803"/>
                  <a:pt x="54482" y="8231"/>
                </a:cubicBezTo>
                <a:lnTo>
                  <a:pt x="54482" y="8231"/>
                </a:lnTo>
                <a:cubicBezTo>
                  <a:pt x="54339" y="8448"/>
                  <a:pt x="54195" y="8878"/>
                  <a:pt x="54052" y="9307"/>
                </a:cubicBezTo>
                <a:lnTo>
                  <a:pt x="54052" y="9233"/>
                </a:lnTo>
                <a:lnTo>
                  <a:pt x="54127" y="9021"/>
                </a:lnTo>
                <a:lnTo>
                  <a:pt x="54127" y="9021"/>
                </a:lnTo>
                <a:cubicBezTo>
                  <a:pt x="54127" y="9021"/>
                  <a:pt x="54052" y="9164"/>
                  <a:pt x="53983" y="9164"/>
                </a:cubicBezTo>
                <a:lnTo>
                  <a:pt x="53766" y="9376"/>
                </a:lnTo>
                <a:cubicBezTo>
                  <a:pt x="53840" y="8735"/>
                  <a:pt x="53840" y="8087"/>
                  <a:pt x="53909" y="7303"/>
                </a:cubicBezTo>
                <a:lnTo>
                  <a:pt x="53909" y="7303"/>
                </a:lnTo>
                <a:cubicBezTo>
                  <a:pt x="53623" y="7801"/>
                  <a:pt x="53411" y="8878"/>
                  <a:pt x="53267" y="9880"/>
                </a:cubicBezTo>
                <a:lnTo>
                  <a:pt x="53193" y="9949"/>
                </a:lnTo>
                <a:cubicBezTo>
                  <a:pt x="53193" y="9949"/>
                  <a:pt x="53124" y="9949"/>
                  <a:pt x="53124" y="9880"/>
                </a:cubicBezTo>
                <a:cubicBezTo>
                  <a:pt x="53193" y="9090"/>
                  <a:pt x="53267" y="8162"/>
                  <a:pt x="53336" y="7160"/>
                </a:cubicBezTo>
                <a:lnTo>
                  <a:pt x="53336" y="7160"/>
                </a:lnTo>
                <a:cubicBezTo>
                  <a:pt x="53050" y="7658"/>
                  <a:pt x="52838" y="8660"/>
                  <a:pt x="52695" y="9663"/>
                </a:cubicBezTo>
                <a:lnTo>
                  <a:pt x="52477" y="9880"/>
                </a:lnTo>
                <a:lnTo>
                  <a:pt x="52265" y="10092"/>
                </a:lnTo>
                <a:cubicBezTo>
                  <a:pt x="52334" y="9376"/>
                  <a:pt x="52408" y="8517"/>
                  <a:pt x="52477" y="7658"/>
                </a:cubicBezTo>
                <a:lnTo>
                  <a:pt x="52477" y="7658"/>
                </a:lnTo>
                <a:cubicBezTo>
                  <a:pt x="52191" y="8087"/>
                  <a:pt x="51979" y="9021"/>
                  <a:pt x="51836" y="9949"/>
                </a:cubicBezTo>
                <a:cubicBezTo>
                  <a:pt x="51761" y="9880"/>
                  <a:pt x="51692" y="9806"/>
                  <a:pt x="51692" y="9737"/>
                </a:cubicBezTo>
                <a:cubicBezTo>
                  <a:pt x="51549" y="9451"/>
                  <a:pt x="51475" y="9164"/>
                  <a:pt x="51332" y="8878"/>
                </a:cubicBezTo>
                <a:cubicBezTo>
                  <a:pt x="51618" y="8162"/>
                  <a:pt x="51904" y="7372"/>
                  <a:pt x="52122" y="6799"/>
                </a:cubicBezTo>
                <a:cubicBezTo>
                  <a:pt x="52408" y="6157"/>
                  <a:pt x="52551" y="5728"/>
                  <a:pt x="52552" y="5728"/>
                </a:cubicBezTo>
                <a:lnTo>
                  <a:pt x="52552" y="5728"/>
                </a:lnTo>
                <a:cubicBezTo>
                  <a:pt x="52551" y="5728"/>
                  <a:pt x="52334" y="6014"/>
                  <a:pt x="51979" y="6444"/>
                </a:cubicBezTo>
                <a:cubicBezTo>
                  <a:pt x="51979" y="6369"/>
                  <a:pt x="52047" y="6226"/>
                  <a:pt x="52047" y="6226"/>
                </a:cubicBezTo>
                <a:lnTo>
                  <a:pt x="52047" y="6226"/>
                </a:lnTo>
                <a:cubicBezTo>
                  <a:pt x="52047" y="6226"/>
                  <a:pt x="51406" y="6873"/>
                  <a:pt x="50833" y="7801"/>
                </a:cubicBezTo>
                <a:cubicBezTo>
                  <a:pt x="50616" y="8087"/>
                  <a:pt x="50472" y="8374"/>
                  <a:pt x="50329" y="8660"/>
                </a:cubicBezTo>
                <a:cubicBezTo>
                  <a:pt x="50616" y="7944"/>
                  <a:pt x="50902" y="7085"/>
                  <a:pt x="51120" y="6512"/>
                </a:cubicBezTo>
                <a:cubicBezTo>
                  <a:pt x="51406" y="5940"/>
                  <a:pt x="51549" y="5510"/>
                  <a:pt x="51549" y="5510"/>
                </a:cubicBezTo>
                <a:lnTo>
                  <a:pt x="51549" y="5510"/>
                </a:lnTo>
                <a:cubicBezTo>
                  <a:pt x="51549" y="5510"/>
                  <a:pt x="50547" y="6587"/>
                  <a:pt x="49900" y="7801"/>
                </a:cubicBezTo>
                <a:lnTo>
                  <a:pt x="49900" y="7732"/>
                </a:lnTo>
                <a:cubicBezTo>
                  <a:pt x="50043" y="7446"/>
                  <a:pt x="50260" y="7085"/>
                  <a:pt x="50260" y="7085"/>
                </a:cubicBezTo>
                <a:lnTo>
                  <a:pt x="50260" y="7085"/>
                </a:lnTo>
                <a:cubicBezTo>
                  <a:pt x="50260" y="7085"/>
                  <a:pt x="50043" y="7228"/>
                  <a:pt x="49831" y="7515"/>
                </a:cubicBezTo>
                <a:cubicBezTo>
                  <a:pt x="49613" y="7732"/>
                  <a:pt x="49401" y="7944"/>
                  <a:pt x="49184" y="8231"/>
                </a:cubicBezTo>
                <a:cubicBezTo>
                  <a:pt x="49184" y="8231"/>
                  <a:pt x="49184" y="8162"/>
                  <a:pt x="49115" y="8087"/>
                </a:cubicBezTo>
                <a:cubicBezTo>
                  <a:pt x="49041" y="7515"/>
                  <a:pt x="48897" y="6873"/>
                  <a:pt x="48685" y="6014"/>
                </a:cubicBezTo>
                <a:cubicBezTo>
                  <a:pt x="48829" y="5728"/>
                  <a:pt x="49040" y="5224"/>
                  <a:pt x="49041" y="5224"/>
                </a:cubicBezTo>
                <a:lnTo>
                  <a:pt x="49041" y="5224"/>
                </a:lnTo>
                <a:cubicBezTo>
                  <a:pt x="49040" y="5224"/>
                  <a:pt x="48754" y="5510"/>
                  <a:pt x="48611" y="5728"/>
                </a:cubicBezTo>
                <a:cubicBezTo>
                  <a:pt x="48543" y="5585"/>
                  <a:pt x="48542" y="5369"/>
                  <a:pt x="48469" y="5226"/>
                </a:cubicBezTo>
                <a:lnTo>
                  <a:pt x="48469" y="5226"/>
                </a:lnTo>
                <a:cubicBezTo>
                  <a:pt x="48542" y="5369"/>
                  <a:pt x="48542" y="5585"/>
                  <a:pt x="48542" y="5728"/>
                </a:cubicBezTo>
                <a:lnTo>
                  <a:pt x="48399" y="6014"/>
                </a:lnTo>
                <a:cubicBezTo>
                  <a:pt x="48325" y="5940"/>
                  <a:pt x="48325" y="5796"/>
                  <a:pt x="48325" y="5728"/>
                </a:cubicBezTo>
                <a:lnTo>
                  <a:pt x="48325" y="6014"/>
                </a:lnTo>
                <a:cubicBezTo>
                  <a:pt x="48181" y="6226"/>
                  <a:pt x="48038" y="6369"/>
                  <a:pt x="47895" y="6587"/>
                </a:cubicBezTo>
                <a:cubicBezTo>
                  <a:pt x="47826" y="6157"/>
                  <a:pt x="47683" y="5585"/>
                  <a:pt x="47540" y="5012"/>
                </a:cubicBezTo>
                <a:lnTo>
                  <a:pt x="47540" y="5012"/>
                </a:lnTo>
                <a:cubicBezTo>
                  <a:pt x="47609" y="5585"/>
                  <a:pt x="47683" y="6226"/>
                  <a:pt x="47752" y="6873"/>
                </a:cubicBezTo>
                <a:cubicBezTo>
                  <a:pt x="47465" y="7372"/>
                  <a:pt x="47110" y="7876"/>
                  <a:pt x="46967" y="8448"/>
                </a:cubicBezTo>
                <a:cubicBezTo>
                  <a:pt x="46967" y="8591"/>
                  <a:pt x="46893" y="8735"/>
                  <a:pt x="46824" y="8878"/>
                </a:cubicBezTo>
                <a:cubicBezTo>
                  <a:pt x="46824" y="8878"/>
                  <a:pt x="46824" y="8947"/>
                  <a:pt x="46749" y="8947"/>
                </a:cubicBezTo>
                <a:cubicBezTo>
                  <a:pt x="46824" y="8591"/>
                  <a:pt x="46824" y="8231"/>
                  <a:pt x="46893" y="7876"/>
                </a:cubicBezTo>
                <a:lnTo>
                  <a:pt x="46893" y="7876"/>
                </a:lnTo>
                <a:cubicBezTo>
                  <a:pt x="46824" y="8019"/>
                  <a:pt x="46681" y="8231"/>
                  <a:pt x="46606" y="8374"/>
                </a:cubicBezTo>
                <a:cubicBezTo>
                  <a:pt x="46538" y="7876"/>
                  <a:pt x="46394" y="7303"/>
                  <a:pt x="46177" y="6587"/>
                </a:cubicBezTo>
                <a:lnTo>
                  <a:pt x="46177" y="6587"/>
                </a:lnTo>
                <a:cubicBezTo>
                  <a:pt x="46320" y="7303"/>
                  <a:pt x="46394" y="8231"/>
                  <a:pt x="46463" y="9090"/>
                </a:cubicBezTo>
                <a:cubicBezTo>
                  <a:pt x="46394" y="9164"/>
                  <a:pt x="46394" y="9233"/>
                  <a:pt x="46394" y="9376"/>
                </a:cubicBezTo>
                <a:lnTo>
                  <a:pt x="46320" y="9376"/>
                </a:lnTo>
                <a:cubicBezTo>
                  <a:pt x="46251" y="9307"/>
                  <a:pt x="46251" y="9233"/>
                  <a:pt x="46251" y="9164"/>
                </a:cubicBezTo>
                <a:cubicBezTo>
                  <a:pt x="46251" y="8878"/>
                  <a:pt x="46320" y="8591"/>
                  <a:pt x="46320" y="8305"/>
                </a:cubicBezTo>
                <a:lnTo>
                  <a:pt x="46320" y="8305"/>
                </a:lnTo>
                <a:lnTo>
                  <a:pt x="46108" y="8735"/>
                </a:lnTo>
                <a:cubicBezTo>
                  <a:pt x="46034" y="8517"/>
                  <a:pt x="45965" y="8305"/>
                  <a:pt x="45890" y="8162"/>
                </a:cubicBezTo>
                <a:lnTo>
                  <a:pt x="45890" y="8374"/>
                </a:lnTo>
                <a:lnTo>
                  <a:pt x="45890" y="8803"/>
                </a:lnTo>
                <a:lnTo>
                  <a:pt x="45890" y="9307"/>
                </a:lnTo>
                <a:cubicBezTo>
                  <a:pt x="45890" y="9307"/>
                  <a:pt x="45890" y="9234"/>
                  <a:pt x="45823" y="9165"/>
                </a:cubicBezTo>
                <a:lnTo>
                  <a:pt x="45823" y="9165"/>
                </a:lnTo>
                <a:cubicBezTo>
                  <a:pt x="45890" y="9234"/>
                  <a:pt x="45890" y="9308"/>
                  <a:pt x="45890" y="9376"/>
                </a:cubicBezTo>
                <a:lnTo>
                  <a:pt x="45890" y="9519"/>
                </a:lnTo>
                <a:cubicBezTo>
                  <a:pt x="45890" y="9451"/>
                  <a:pt x="45822" y="9307"/>
                  <a:pt x="45822" y="9164"/>
                </a:cubicBezTo>
                <a:cubicBezTo>
                  <a:pt x="45747" y="8305"/>
                  <a:pt x="45535" y="7228"/>
                  <a:pt x="45174" y="5728"/>
                </a:cubicBezTo>
                <a:cubicBezTo>
                  <a:pt x="45249" y="5510"/>
                  <a:pt x="45249" y="5224"/>
                  <a:pt x="45249" y="5012"/>
                </a:cubicBezTo>
                <a:lnTo>
                  <a:pt x="45249" y="5012"/>
                </a:lnTo>
                <a:cubicBezTo>
                  <a:pt x="45249" y="5081"/>
                  <a:pt x="45174" y="5224"/>
                  <a:pt x="45106" y="5367"/>
                </a:cubicBezTo>
                <a:cubicBezTo>
                  <a:pt x="45174" y="5012"/>
                  <a:pt x="45174" y="4725"/>
                  <a:pt x="45174" y="4439"/>
                </a:cubicBezTo>
                <a:lnTo>
                  <a:pt x="45174" y="4439"/>
                </a:lnTo>
                <a:cubicBezTo>
                  <a:pt x="45106" y="4508"/>
                  <a:pt x="45031" y="4725"/>
                  <a:pt x="45031" y="4869"/>
                </a:cubicBezTo>
                <a:cubicBezTo>
                  <a:pt x="44962" y="4794"/>
                  <a:pt x="44962" y="4794"/>
                  <a:pt x="44962" y="4725"/>
                </a:cubicBezTo>
                <a:lnTo>
                  <a:pt x="44962" y="4937"/>
                </a:lnTo>
                <a:cubicBezTo>
                  <a:pt x="44676" y="5796"/>
                  <a:pt x="44458" y="7228"/>
                  <a:pt x="44315" y="8448"/>
                </a:cubicBezTo>
                <a:lnTo>
                  <a:pt x="43960" y="8803"/>
                </a:lnTo>
                <a:cubicBezTo>
                  <a:pt x="44029" y="7589"/>
                  <a:pt x="44172" y="6014"/>
                  <a:pt x="44315" y="4221"/>
                </a:cubicBezTo>
                <a:lnTo>
                  <a:pt x="44315" y="4221"/>
                </a:lnTo>
                <a:cubicBezTo>
                  <a:pt x="43886" y="5012"/>
                  <a:pt x="43599" y="6730"/>
                  <a:pt x="43387" y="8305"/>
                </a:cubicBezTo>
                <a:cubicBezTo>
                  <a:pt x="43387" y="8231"/>
                  <a:pt x="43313" y="8162"/>
                  <a:pt x="43313" y="8088"/>
                </a:cubicBezTo>
                <a:lnTo>
                  <a:pt x="43313" y="8088"/>
                </a:lnTo>
                <a:cubicBezTo>
                  <a:pt x="43313" y="8163"/>
                  <a:pt x="43387" y="8305"/>
                  <a:pt x="43387" y="8374"/>
                </a:cubicBezTo>
                <a:cubicBezTo>
                  <a:pt x="43387" y="8591"/>
                  <a:pt x="43313" y="8878"/>
                  <a:pt x="43313" y="9090"/>
                </a:cubicBezTo>
                <a:cubicBezTo>
                  <a:pt x="43244" y="8947"/>
                  <a:pt x="43244" y="8878"/>
                  <a:pt x="43170" y="8735"/>
                </a:cubicBezTo>
                <a:lnTo>
                  <a:pt x="42740" y="7446"/>
                </a:lnTo>
                <a:cubicBezTo>
                  <a:pt x="42815" y="6942"/>
                  <a:pt x="42815" y="6369"/>
                  <a:pt x="42883" y="5796"/>
                </a:cubicBezTo>
                <a:lnTo>
                  <a:pt x="42883" y="5796"/>
                </a:lnTo>
                <a:cubicBezTo>
                  <a:pt x="42740" y="6014"/>
                  <a:pt x="42671" y="6369"/>
                  <a:pt x="42528" y="6799"/>
                </a:cubicBezTo>
                <a:cubicBezTo>
                  <a:pt x="42385" y="6300"/>
                  <a:pt x="42167" y="5796"/>
                  <a:pt x="41881" y="5298"/>
                </a:cubicBezTo>
                <a:lnTo>
                  <a:pt x="41881" y="5298"/>
                </a:lnTo>
                <a:cubicBezTo>
                  <a:pt x="42099" y="5728"/>
                  <a:pt x="42242" y="6157"/>
                  <a:pt x="42311" y="6656"/>
                </a:cubicBezTo>
                <a:cubicBezTo>
                  <a:pt x="42167" y="6083"/>
                  <a:pt x="41881" y="5510"/>
                  <a:pt x="41669" y="4937"/>
                </a:cubicBezTo>
                <a:cubicBezTo>
                  <a:pt x="41669" y="4582"/>
                  <a:pt x="41669" y="4296"/>
                  <a:pt x="41738" y="3935"/>
                </a:cubicBezTo>
                <a:lnTo>
                  <a:pt x="41738" y="3935"/>
                </a:lnTo>
                <a:cubicBezTo>
                  <a:pt x="41526" y="4296"/>
                  <a:pt x="41383" y="4937"/>
                  <a:pt x="41240" y="5653"/>
                </a:cubicBezTo>
                <a:cubicBezTo>
                  <a:pt x="41096" y="5298"/>
                  <a:pt x="40879" y="4869"/>
                  <a:pt x="40735" y="4508"/>
                </a:cubicBezTo>
                <a:lnTo>
                  <a:pt x="40735" y="4508"/>
                </a:lnTo>
                <a:cubicBezTo>
                  <a:pt x="40879" y="4937"/>
                  <a:pt x="41022" y="5441"/>
                  <a:pt x="41165" y="5940"/>
                </a:cubicBezTo>
                <a:cubicBezTo>
                  <a:pt x="40953" y="6942"/>
                  <a:pt x="40810" y="8087"/>
                  <a:pt x="40735" y="9090"/>
                </a:cubicBezTo>
                <a:cubicBezTo>
                  <a:pt x="40667" y="9021"/>
                  <a:pt x="40667" y="8947"/>
                  <a:pt x="40667" y="8878"/>
                </a:cubicBezTo>
                <a:cubicBezTo>
                  <a:pt x="40667" y="8517"/>
                  <a:pt x="40735" y="8087"/>
                  <a:pt x="40735" y="7732"/>
                </a:cubicBezTo>
                <a:lnTo>
                  <a:pt x="40735" y="7732"/>
                </a:lnTo>
                <a:cubicBezTo>
                  <a:pt x="40667" y="7876"/>
                  <a:pt x="40592" y="8087"/>
                  <a:pt x="40524" y="8305"/>
                </a:cubicBezTo>
                <a:cubicBezTo>
                  <a:pt x="40452" y="8167"/>
                  <a:pt x="40385" y="8029"/>
                  <a:pt x="40381" y="7891"/>
                </a:cubicBezTo>
                <a:lnTo>
                  <a:pt x="40381" y="7891"/>
                </a:lnTo>
                <a:cubicBezTo>
                  <a:pt x="40683" y="7191"/>
                  <a:pt x="40953" y="6656"/>
                  <a:pt x="40953" y="6656"/>
                </a:cubicBezTo>
                <a:lnTo>
                  <a:pt x="40953" y="6656"/>
                </a:lnTo>
                <a:cubicBezTo>
                  <a:pt x="40953" y="6656"/>
                  <a:pt x="40449" y="7085"/>
                  <a:pt x="40020" y="7658"/>
                </a:cubicBezTo>
                <a:cubicBezTo>
                  <a:pt x="39808" y="7160"/>
                  <a:pt x="39590" y="6587"/>
                  <a:pt x="39304" y="6083"/>
                </a:cubicBezTo>
                <a:lnTo>
                  <a:pt x="39304" y="6083"/>
                </a:lnTo>
                <a:cubicBezTo>
                  <a:pt x="39521" y="6587"/>
                  <a:pt x="39664" y="7228"/>
                  <a:pt x="39876" y="7876"/>
                </a:cubicBezTo>
                <a:cubicBezTo>
                  <a:pt x="39733" y="8019"/>
                  <a:pt x="39590" y="8162"/>
                  <a:pt x="39521" y="8374"/>
                </a:cubicBezTo>
                <a:cubicBezTo>
                  <a:pt x="39235" y="7085"/>
                  <a:pt x="38805" y="5585"/>
                  <a:pt x="38158" y="4221"/>
                </a:cubicBezTo>
                <a:lnTo>
                  <a:pt x="38158" y="4221"/>
                </a:lnTo>
                <a:cubicBezTo>
                  <a:pt x="38376" y="4937"/>
                  <a:pt x="38588" y="5796"/>
                  <a:pt x="38805" y="6656"/>
                </a:cubicBezTo>
                <a:cubicBezTo>
                  <a:pt x="38731" y="6730"/>
                  <a:pt x="38301" y="7160"/>
                  <a:pt x="37872" y="7732"/>
                </a:cubicBezTo>
                <a:cubicBezTo>
                  <a:pt x="37728" y="7228"/>
                  <a:pt x="37660" y="6730"/>
                  <a:pt x="37442" y="6157"/>
                </a:cubicBezTo>
                <a:lnTo>
                  <a:pt x="37442" y="6157"/>
                </a:lnTo>
                <a:cubicBezTo>
                  <a:pt x="37585" y="6730"/>
                  <a:pt x="37660" y="7303"/>
                  <a:pt x="37660" y="7944"/>
                </a:cubicBezTo>
                <a:cubicBezTo>
                  <a:pt x="37373" y="8374"/>
                  <a:pt x="37156" y="8803"/>
                  <a:pt x="37013" y="9307"/>
                </a:cubicBezTo>
                <a:cubicBezTo>
                  <a:pt x="36944" y="9376"/>
                  <a:pt x="36944" y="9451"/>
                  <a:pt x="36944" y="9519"/>
                </a:cubicBezTo>
                <a:lnTo>
                  <a:pt x="36944" y="9451"/>
                </a:lnTo>
                <a:cubicBezTo>
                  <a:pt x="36944" y="8735"/>
                  <a:pt x="37013" y="8019"/>
                  <a:pt x="37087" y="7160"/>
                </a:cubicBezTo>
                <a:lnTo>
                  <a:pt x="37087" y="7160"/>
                </a:lnTo>
                <a:cubicBezTo>
                  <a:pt x="36944" y="7446"/>
                  <a:pt x="36801" y="7944"/>
                  <a:pt x="36657" y="8448"/>
                </a:cubicBezTo>
                <a:cubicBezTo>
                  <a:pt x="36583" y="8231"/>
                  <a:pt x="36514" y="7944"/>
                  <a:pt x="36440" y="7658"/>
                </a:cubicBezTo>
                <a:lnTo>
                  <a:pt x="36440" y="7658"/>
                </a:lnTo>
                <a:cubicBezTo>
                  <a:pt x="36514" y="8019"/>
                  <a:pt x="36514" y="8374"/>
                  <a:pt x="36583" y="8735"/>
                </a:cubicBezTo>
                <a:cubicBezTo>
                  <a:pt x="36583" y="8803"/>
                  <a:pt x="36583" y="8803"/>
                  <a:pt x="36514" y="8878"/>
                </a:cubicBezTo>
                <a:cubicBezTo>
                  <a:pt x="36440" y="8517"/>
                  <a:pt x="36297" y="8162"/>
                  <a:pt x="36228" y="7732"/>
                </a:cubicBezTo>
                <a:lnTo>
                  <a:pt x="36228" y="7732"/>
                </a:lnTo>
                <a:cubicBezTo>
                  <a:pt x="36297" y="8231"/>
                  <a:pt x="36371" y="8735"/>
                  <a:pt x="36440" y="9307"/>
                </a:cubicBezTo>
                <a:cubicBezTo>
                  <a:pt x="36371" y="9376"/>
                  <a:pt x="36297" y="9519"/>
                  <a:pt x="36297" y="9594"/>
                </a:cubicBezTo>
                <a:cubicBezTo>
                  <a:pt x="36153" y="9233"/>
                  <a:pt x="36085" y="8878"/>
                  <a:pt x="35941" y="8517"/>
                </a:cubicBezTo>
                <a:cubicBezTo>
                  <a:pt x="35941" y="8374"/>
                  <a:pt x="35941" y="8231"/>
                  <a:pt x="36010" y="8087"/>
                </a:cubicBezTo>
                <a:cubicBezTo>
                  <a:pt x="36228" y="7589"/>
                  <a:pt x="36371" y="7303"/>
                  <a:pt x="36371" y="7303"/>
                </a:cubicBezTo>
                <a:lnTo>
                  <a:pt x="36371" y="7303"/>
                </a:lnTo>
                <a:cubicBezTo>
                  <a:pt x="36371" y="7303"/>
                  <a:pt x="36228" y="7446"/>
                  <a:pt x="36010" y="7589"/>
                </a:cubicBezTo>
                <a:cubicBezTo>
                  <a:pt x="36010" y="7446"/>
                  <a:pt x="36010" y="7228"/>
                  <a:pt x="36085" y="7016"/>
                </a:cubicBezTo>
                <a:cubicBezTo>
                  <a:pt x="36514" y="5797"/>
                  <a:pt x="37012" y="4651"/>
                  <a:pt x="37013" y="4651"/>
                </a:cubicBezTo>
                <a:lnTo>
                  <a:pt x="37013" y="4651"/>
                </a:lnTo>
                <a:cubicBezTo>
                  <a:pt x="37012" y="4651"/>
                  <a:pt x="36869" y="4794"/>
                  <a:pt x="36657" y="5080"/>
                </a:cubicBezTo>
                <a:cubicBezTo>
                  <a:pt x="36726" y="4937"/>
                  <a:pt x="36801" y="4725"/>
                  <a:pt x="36801" y="4725"/>
                </a:cubicBezTo>
                <a:lnTo>
                  <a:pt x="36801" y="4725"/>
                </a:lnTo>
                <a:cubicBezTo>
                  <a:pt x="36801" y="4725"/>
                  <a:pt x="36657" y="4869"/>
                  <a:pt x="36440" y="5155"/>
                </a:cubicBezTo>
                <a:cubicBezTo>
                  <a:pt x="36583" y="4794"/>
                  <a:pt x="36801" y="4296"/>
                  <a:pt x="36801" y="4296"/>
                </a:cubicBezTo>
                <a:lnTo>
                  <a:pt x="36801" y="4296"/>
                </a:lnTo>
                <a:cubicBezTo>
                  <a:pt x="36800" y="4296"/>
                  <a:pt x="35867" y="5224"/>
                  <a:pt x="35226" y="6444"/>
                </a:cubicBezTo>
                <a:cubicBezTo>
                  <a:pt x="35151" y="6301"/>
                  <a:pt x="35151" y="6226"/>
                  <a:pt x="35082" y="6083"/>
                </a:cubicBezTo>
                <a:lnTo>
                  <a:pt x="35082" y="6083"/>
                </a:lnTo>
                <a:cubicBezTo>
                  <a:pt x="35151" y="6226"/>
                  <a:pt x="35151" y="6369"/>
                  <a:pt x="35151" y="6444"/>
                </a:cubicBezTo>
                <a:cubicBezTo>
                  <a:pt x="35008" y="6799"/>
                  <a:pt x="34796" y="7160"/>
                  <a:pt x="34722" y="7515"/>
                </a:cubicBezTo>
                <a:cubicBezTo>
                  <a:pt x="34653" y="7801"/>
                  <a:pt x="34510" y="8231"/>
                  <a:pt x="34435" y="8660"/>
                </a:cubicBezTo>
                <a:cubicBezTo>
                  <a:pt x="34435" y="8231"/>
                  <a:pt x="34510" y="7801"/>
                  <a:pt x="34510" y="7372"/>
                </a:cubicBezTo>
                <a:lnTo>
                  <a:pt x="34578" y="7228"/>
                </a:lnTo>
                <a:lnTo>
                  <a:pt x="34510" y="7303"/>
                </a:lnTo>
                <a:cubicBezTo>
                  <a:pt x="34578" y="6873"/>
                  <a:pt x="34578" y="6369"/>
                  <a:pt x="34653" y="5871"/>
                </a:cubicBezTo>
                <a:cubicBezTo>
                  <a:pt x="34721" y="5797"/>
                  <a:pt x="34722" y="5655"/>
                  <a:pt x="34722" y="5653"/>
                </a:cubicBezTo>
                <a:lnTo>
                  <a:pt x="34722" y="5653"/>
                </a:lnTo>
                <a:cubicBezTo>
                  <a:pt x="34722" y="5654"/>
                  <a:pt x="34721" y="5728"/>
                  <a:pt x="34653" y="5728"/>
                </a:cubicBezTo>
                <a:lnTo>
                  <a:pt x="34653" y="5510"/>
                </a:lnTo>
                <a:cubicBezTo>
                  <a:pt x="34653" y="5585"/>
                  <a:pt x="34578" y="5728"/>
                  <a:pt x="34510" y="5871"/>
                </a:cubicBezTo>
                <a:cubicBezTo>
                  <a:pt x="34366" y="6014"/>
                  <a:pt x="34223" y="6226"/>
                  <a:pt x="34006" y="6512"/>
                </a:cubicBezTo>
                <a:cubicBezTo>
                  <a:pt x="33937" y="6444"/>
                  <a:pt x="33937" y="6369"/>
                  <a:pt x="33937" y="6369"/>
                </a:cubicBezTo>
                <a:lnTo>
                  <a:pt x="34080" y="6083"/>
                </a:lnTo>
                <a:lnTo>
                  <a:pt x="33937" y="6226"/>
                </a:lnTo>
                <a:cubicBezTo>
                  <a:pt x="33794" y="5653"/>
                  <a:pt x="33650" y="4937"/>
                  <a:pt x="33433" y="4221"/>
                </a:cubicBezTo>
                <a:lnTo>
                  <a:pt x="33433" y="4221"/>
                </a:lnTo>
                <a:cubicBezTo>
                  <a:pt x="33576" y="4869"/>
                  <a:pt x="33650" y="5728"/>
                  <a:pt x="33650" y="6512"/>
                </a:cubicBezTo>
                <a:cubicBezTo>
                  <a:pt x="33650" y="6587"/>
                  <a:pt x="33576" y="6587"/>
                  <a:pt x="33507" y="6656"/>
                </a:cubicBezTo>
                <a:cubicBezTo>
                  <a:pt x="33433" y="6157"/>
                  <a:pt x="33290" y="5585"/>
                  <a:pt x="33146" y="4937"/>
                </a:cubicBezTo>
                <a:cubicBezTo>
                  <a:pt x="33290" y="4508"/>
                  <a:pt x="33364" y="4365"/>
                  <a:pt x="33433" y="4221"/>
                </a:cubicBezTo>
                <a:lnTo>
                  <a:pt x="33507" y="4078"/>
                </a:lnTo>
                <a:lnTo>
                  <a:pt x="33433" y="4153"/>
                </a:lnTo>
                <a:cubicBezTo>
                  <a:pt x="33364" y="4221"/>
                  <a:pt x="33290" y="4365"/>
                  <a:pt x="33078" y="4582"/>
                </a:cubicBezTo>
                <a:cubicBezTo>
                  <a:pt x="33004" y="4508"/>
                  <a:pt x="33003" y="4366"/>
                  <a:pt x="32935" y="4223"/>
                </a:cubicBezTo>
                <a:lnTo>
                  <a:pt x="32935" y="4223"/>
                </a:lnTo>
                <a:cubicBezTo>
                  <a:pt x="33003" y="4366"/>
                  <a:pt x="33003" y="4508"/>
                  <a:pt x="33003" y="4651"/>
                </a:cubicBezTo>
                <a:lnTo>
                  <a:pt x="32934" y="4725"/>
                </a:lnTo>
                <a:cubicBezTo>
                  <a:pt x="32860" y="4439"/>
                  <a:pt x="32791" y="4153"/>
                  <a:pt x="32648" y="3792"/>
                </a:cubicBezTo>
                <a:lnTo>
                  <a:pt x="32648" y="3792"/>
                </a:lnTo>
                <a:cubicBezTo>
                  <a:pt x="32717" y="4078"/>
                  <a:pt x="32791" y="4508"/>
                  <a:pt x="32860" y="4869"/>
                </a:cubicBezTo>
                <a:cubicBezTo>
                  <a:pt x="32574" y="5155"/>
                  <a:pt x="32287" y="5585"/>
                  <a:pt x="32075" y="6014"/>
                </a:cubicBezTo>
                <a:lnTo>
                  <a:pt x="32075" y="5441"/>
                </a:lnTo>
                <a:cubicBezTo>
                  <a:pt x="32001" y="5585"/>
                  <a:pt x="31932" y="5871"/>
                  <a:pt x="31789" y="6157"/>
                </a:cubicBezTo>
                <a:cubicBezTo>
                  <a:pt x="31715" y="6014"/>
                  <a:pt x="31715" y="5871"/>
                  <a:pt x="31646" y="5728"/>
                </a:cubicBezTo>
                <a:lnTo>
                  <a:pt x="31646" y="5728"/>
                </a:lnTo>
                <a:cubicBezTo>
                  <a:pt x="31646" y="5871"/>
                  <a:pt x="31715" y="6083"/>
                  <a:pt x="31789" y="6226"/>
                </a:cubicBezTo>
                <a:cubicBezTo>
                  <a:pt x="31789" y="6369"/>
                  <a:pt x="31715" y="6512"/>
                  <a:pt x="31646" y="6730"/>
                </a:cubicBezTo>
                <a:cubicBezTo>
                  <a:pt x="31646" y="6799"/>
                  <a:pt x="31571" y="6942"/>
                  <a:pt x="31571" y="7016"/>
                </a:cubicBezTo>
                <a:cubicBezTo>
                  <a:pt x="31428" y="6444"/>
                  <a:pt x="31285" y="5871"/>
                  <a:pt x="31073" y="5155"/>
                </a:cubicBezTo>
                <a:lnTo>
                  <a:pt x="31073" y="5155"/>
                </a:lnTo>
                <a:cubicBezTo>
                  <a:pt x="31216" y="5728"/>
                  <a:pt x="31285" y="6444"/>
                  <a:pt x="31285" y="7085"/>
                </a:cubicBezTo>
                <a:cubicBezTo>
                  <a:pt x="31285" y="7016"/>
                  <a:pt x="31216" y="6873"/>
                  <a:pt x="31142" y="6730"/>
                </a:cubicBezTo>
                <a:lnTo>
                  <a:pt x="31142" y="6730"/>
                </a:lnTo>
                <a:cubicBezTo>
                  <a:pt x="31142" y="7016"/>
                  <a:pt x="31216" y="7372"/>
                  <a:pt x="31216" y="7732"/>
                </a:cubicBezTo>
                <a:cubicBezTo>
                  <a:pt x="31073" y="7085"/>
                  <a:pt x="30930" y="6444"/>
                  <a:pt x="30643" y="5653"/>
                </a:cubicBezTo>
                <a:lnTo>
                  <a:pt x="30643" y="5653"/>
                </a:lnTo>
                <a:cubicBezTo>
                  <a:pt x="30787" y="6157"/>
                  <a:pt x="30855" y="6730"/>
                  <a:pt x="30855" y="7372"/>
                </a:cubicBezTo>
                <a:cubicBezTo>
                  <a:pt x="30787" y="7228"/>
                  <a:pt x="30787" y="7016"/>
                  <a:pt x="30712" y="6799"/>
                </a:cubicBezTo>
                <a:lnTo>
                  <a:pt x="30712" y="6799"/>
                </a:lnTo>
                <a:cubicBezTo>
                  <a:pt x="30712" y="7016"/>
                  <a:pt x="30787" y="7303"/>
                  <a:pt x="30787" y="7515"/>
                </a:cubicBezTo>
                <a:cubicBezTo>
                  <a:pt x="30787" y="7449"/>
                  <a:pt x="30720" y="7379"/>
                  <a:pt x="30654" y="7250"/>
                </a:cubicBezTo>
                <a:lnTo>
                  <a:pt x="30654" y="7250"/>
                </a:lnTo>
                <a:lnTo>
                  <a:pt x="30855" y="7658"/>
                </a:lnTo>
                <a:lnTo>
                  <a:pt x="30855" y="8087"/>
                </a:lnTo>
                <a:cubicBezTo>
                  <a:pt x="30787" y="7658"/>
                  <a:pt x="30643" y="7303"/>
                  <a:pt x="30500" y="6942"/>
                </a:cubicBezTo>
                <a:lnTo>
                  <a:pt x="30500" y="6942"/>
                </a:lnTo>
                <a:cubicBezTo>
                  <a:pt x="30569" y="7372"/>
                  <a:pt x="30569" y="7801"/>
                  <a:pt x="30569" y="8374"/>
                </a:cubicBezTo>
                <a:cubicBezTo>
                  <a:pt x="30500" y="7944"/>
                  <a:pt x="30426" y="7589"/>
                  <a:pt x="30283" y="7228"/>
                </a:cubicBezTo>
                <a:cubicBezTo>
                  <a:pt x="30357" y="6083"/>
                  <a:pt x="30426" y="4869"/>
                  <a:pt x="30569" y="3437"/>
                </a:cubicBezTo>
                <a:lnTo>
                  <a:pt x="30569" y="3437"/>
                </a:lnTo>
                <a:cubicBezTo>
                  <a:pt x="30283" y="3935"/>
                  <a:pt x="30071" y="4794"/>
                  <a:pt x="29928" y="5796"/>
                </a:cubicBezTo>
                <a:cubicBezTo>
                  <a:pt x="29853" y="5510"/>
                  <a:pt x="29784" y="5155"/>
                  <a:pt x="29710" y="4869"/>
                </a:cubicBezTo>
                <a:cubicBezTo>
                  <a:pt x="29784" y="4439"/>
                  <a:pt x="29784" y="3935"/>
                  <a:pt x="29853" y="3505"/>
                </a:cubicBezTo>
                <a:lnTo>
                  <a:pt x="29853" y="3505"/>
                </a:lnTo>
                <a:cubicBezTo>
                  <a:pt x="29784" y="3649"/>
                  <a:pt x="29641" y="3935"/>
                  <a:pt x="29567" y="4221"/>
                </a:cubicBezTo>
                <a:cubicBezTo>
                  <a:pt x="29498" y="4010"/>
                  <a:pt x="29498" y="3792"/>
                  <a:pt x="29424" y="3580"/>
                </a:cubicBezTo>
                <a:lnTo>
                  <a:pt x="29424" y="3580"/>
                </a:lnTo>
                <a:cubicBezTo>
                  <a:pt x="29498" y="3792"/>
                  <a:pt x="29498" y="4078"/>
                  <a:pt x="29567" y="4365"/>
                </a:cubicBezTo>
                <a:cubicBezTo>
                  <a:pt x="29432" y="4839"/>
                  <a:pt x="29297" y="5434"/>
                  <a:pt x="29163" y="6099"/>
                </a:cubicBezTo>
                <a:lnTo>
                  <a:pt x="29163" y="6099"/>
                </a:lnTo>
                <a:cubicBezTo>
                  <a:pt x="29145" y="6114"/>
                  <a:pt x="29139" y="6137"/>
                  <a:pt x="29138" y="6149"/>
                </a:cubicBezTo>
                <a:lnTo>
                  <a:pt x="29138" y="6149"/>
                </a:lnTo>
                <a:cubicBezTo>
                  <a:pt x="29212" y="5217"/>
                  <a:pt x="29281" y="4149"/>
                  <a:pt x="29355" y="3007"/>
                </a:cubicBezTo>
                <a:lnTo>
                  <a:pt x="29355" y="3007"/>
                </a:lnTo>
                <a:cubicBezTo>
                  <a:pt x="28994" y="3723"/>
                  <a:pt x="28708" y="5367"/>
                  <a:pt x="28496" y="7016"/>
                </a:cubicBezTo>
                <a:lnTo>
                  <a:pt x="28066" y="5510"/>
                </a:lnTo>
                <a:cubicBezTo>
                  <a:pt x="28066" y="5155"/>
                  <a:pt x="28135" y="4794"/>
                  <a:pt x="28135" y="4508"/>
                </a:cubicBezTo>
                <a:lnTo>
                  <a:pt x="28135" y="4508"/>
                </a:lnTo>
                <a:cubicBezTo>
                  <a:pt x="28066" y="4651"/>
                  <a:pt x="27992" y="4869"/>
                  <a:pt x="27923" y="5080"/>
                </a:cubicBezTo>
                <a:lnTo>
                  <a:pt x="27923" y="5012"/>
                </a:lnTo>
                <a:cubicBezTo>
                  <a:pt x="27705" y="4582"/>
                  <a:pt x="27562" y="4153"/>
                  <a:pt x="27350" y="3723"/>
                </a:cubicBezTo>
                <a:lnTo>
                  <a:pt x="27350" y="3723"/>
                </a:lnTo>
                <a:cubicBezTo>
                  <a:pt x="27493" y="4153"/>
                  <a:pt x="27636" y="4725"/>
                  <a:pt x="27780" y="5224"/>
                </a:cubicBezTo>
                <a:cubicBezTo>
                  <a:pt x="27705" y="5441"/>
                  <a:pt x="27636" y="5796"/>
                  <a:pt x="27493" y="6157"/>
                </a:cubicBezTo>
                <a:cubicBezTo>
                  <a:pt x="27493" y="6226"/>
                  <a:pt x="27493" y="6300"/>
                  <a:pt x="27419" y="6369"/>
                </a:cubicBezTo>
                <a:cubicBezTo>
                  <a:pt x="27207" y="5510"/>
                  <a:pt x="26846" y="4651"/>
                  <a:pt x="26416" y="3792"/>
                </a:cubicBezTo>
                <a:lnTo>
                  <a:pt x="26416" y="3792"/>
                </a:lnTo>
                <a:cubicBezTo>
                  <a:pt x="26777" y="4651"/>
                  <a:pt x="27064" y="5796"/>
                  <a:pt x="27207" y="7016"/>
                </a:cubicBezTo>
                <a:cubicBezTo>
                  <a:pt x="27207" y="7085"/>
                  <a:pt x="27132" y="7228"/>
                  <a:pt x="27132" y="7372"/>
                </a:cubicBezTo>
                <a:cubicBezTo>
                  <a:pt x="27064" y="7228"/>
                  <a:pt x="27064" y="7160"/>
                  <a:pt x="27064" y="7085"/>
                </a:cubicBezTo>
                <a:cubicBezTo>
                  <a:pt x="26921" y="6512"/>
                  <a:pt x="26777" y="6014"/>
                  <a:pt x="26560" y="5441"/>
                </a:cubicBezTo>
                <a:lnTo>
                  <a:pt x="26634" y="5367"/>
                </a:lnTo>
                <a:lnTo>
                  <a:pt x="26560" y="5367"/>
                </a:lnTo>
                <a:cubicBezTo>
                  <a:pt x="26491" y="5224"/>
                  <a:pt x="26416" y="5012"/>
                  <a:pt x="26416" y="4869"/>
                </a:cubicBezTo>
                <a:lnTo>
                  <a:pt x="26416" y="4725"/>
                </a:lnTo>
                <a:cubicBezTo>
                  <a:pt x="26416" y="4725"/>
                  <a:pt x="26416" y="4794"/>
                  <a:pt x="26348" y="4794"/>
                </a:cubicBezTo>
                <a:cubicBezTo>
                  <a:pt x="26273" y="4508"/>
                  <a:pt x="26130" y="4221"/>
                  <a:pt x="25987" y="3935"/>
                </a:cubicBezTo>
                <a:cubicBezTo>
                  <a:pt x="26061" y="3580"/>
                  <a:pt x="26061" y="3150"/>
                  <a:pt x="26130" y="2789"/>
                </a:cubicBezTo>
                <a:lnTo>
                  <a:pt x="26130" y="2789"/>
                </a:lnTo>
                <a:cubicBezTo>
                  <a:pt x="25987" y="3007"/>
                  <a:pt x="25918" y="3219"/>
                  <a:pt x="25844" y="3580"/>
                </a:cubicBezTo>
                <a:cubicBezTo>
                  <a:pt x="25632" y="4221"/>
                  <a:pt x="25489" y="5012"/>
                  <a:pt x="25345" y="5796"/>
                </a:cubicBezTo>
                <a:cubicBezTo>
                  <a:pt x="25202" y="5441"/>
                  <a:pt x="25059" y="5080"/>
                  <a:pt x="24916" y="4794"/>
                </a:cubicBezTo>
                <a:lnTo>
                  <a:pt x="24916" y="4794"/>
                </a:lnTo>
                <a:cubicBezTo>
                  <a:pt x="25059" y="5155"/>
                  <a:pt x="25202" y="5653"/>
                  <a:pt x="25345" y="6083"/>
                </a:cubicBezTo>
                <a:lnTo>
                  <a:pt x="25271" y="6157"/>
                </a:lnTo>
                <a:cubicBezTo>
                  <a:pt x="25128" y="5871"/>
                  <a:pt x="24985" y="5510"/>
                  <a:pt x="24841" y="5224"/>
                </a:cubicBezTo>
                <a:lnTo>
                  <a:pt x="24841" y="5224"/>
                </a:lnTo>
                <a:cubicBezTo>
                  <a:pt x="24985" y="5585"/>
                  <a:pt x="25059" y="5940"/>
                  <a:pt x="25202" y="6300"/>
                </a:cubicBezTo>
                <a:cubicBezTo>
                  <a:pt x="24985" y="6656"/>
                  <a:pt x="24773" y="7016"/>
                  <a:pt x="24629" y="7446"/>
                </a:cubicBezTo>
                <a:cubicBezTo>
                  <a:pt x="24412" y="7085"/>
                  <a:pt x="24269" y="6730"/>
                  <a:pt x="24057" y="6369"/>
                </a:cubicBezTo>
                <a:lnTo>
                  <a:pt x="24057" y="6369"/>
                </a:lnTo>
                <a:cubicBezTo>
                  <a:pt x="24200" y="6656"/>
                  <a:pt x="24343" y="7016"/>
                  <a:pt x="24412" y="7372"/>
                </a:cubicBezTo>
                <a:cubicBezTo>
                  <a:pt x="24343" y="7589"/>
                  <a:pt x="24200" y="7944"/>
                  <a:pt x="24057" y="8374"/>
                </a:cubicBezTo>
                <a:cubicBezTo>
                  <a:pt x="23982" y="7732"/>
                  <a:pt x="23839" y="7085"/>
                  <a:pt x="23627" y="6369"/>
                </a:cubicBezTo>
                <a:cubicBezTo>
                  <a:pt x="23839" y="5940"/>
                  <a:pt x="23982" y="5585"/>
                  <a:pt x="23982" y="5585"/>
                </a:cubicBezTo>
                <a:lnTo>
                  <a:pt x="23982" y="5585"/>
                </a:lnTo>
                <a:lnTo>
                  <a:pt x="23553" y="6014"/>
                </a:lnTo>
                <a:cubicBezTo>
                  <a:pt x="23266" y="5080"/>
                  <a:pt x="22911" y="4078"/>
                  <a:pt x="22482" y="3150"/>
                </a:cubicBezTo>
                <a:lnTo>
                  <a:pt x="22482" y="3150"/>
                </a:lnTo>
                <a:cubicBezTo>
                  <a:pt x="22768" y="3866"/>
                  <a:pt x="22980" y="4725"/>
                  <a:pt x="23123" y="5585"/>
                </a:cubicBezTo>
                <a:cubicBezTo>
                  <a:pt x="23054" y="5367"/>
                  <a:pt x="23054" y="5155"/>
                  <a:pt x="22980" y="4937"/>
                </a:cubicBezTo>
                <a:lnTo>
                  <a:pt x="22980" y="4937"/>
                </a:lnTo>
                <a:cubicBezTo>
                  <a:pt x="23054" y="5367"/>
                  <a:pt x="23123" y="5940"/>
                  <a:pt x="23198" y="6512"/>
                </a:cubicBezTo>
                <a:lnTo>
                  <a:pt x="23123" y="6512"/>
                </a:lnTo>
                <a:cubicBezTo>
                  <a:pt x="22980" y="5871"/>
                  <a:pt x="22837" y="5155"/>
                  <a:pt x="22625" y="4365"/>
                </a:cubicBezTo>
                <a:lnTo>
                  <a:pt x="22625" y="4365"/>
                </a:lnTo>
                <a:cubicBezTo>
                  <a:pt x="22768" y="5080"/>
                  <a:pt x="22837" y="6014"/>
                  <a:pt x="22837" y="6942"/>
                </a:cubicBezTo>
                <a:cubicBezTo>
                  <a:pt x="22837" y="7016"/>
                  <a:pt x="22768" y="7016"/>
                  <a:pt x="22768" y="7085"/>
                </a:cubicBezTo>
                <a:cubicBezTo>
                  <a:pt x="22625" y="6587"/>
                  <a:pt x="22482" y="6014"/>
                  <a:pt x="22338" y="5441"/>
                </a:cubicBezTo>
                <a:lnTo>
                  <a:pt x="22338" y="5441"/>
                </a:lnTo>
                <a:cubicBezTo>
                  <a:pt x="22407" y="6014"/>
                  <a:pt x="22482" y="6730"/>
                  <a:pt x="22550" y="7446"/>
                </a:cubicBezTo>
                <a:cubicBezTo>
                  <a:pt x="22407" y="7732"/>
                  <a:pt x="22264" y="8019"/>
                  <a:pt x="22121" y="8374"/>
                </a:cubicBezTo>
                <a:cubicBezTo>
                  <a:pt x="22121" y="8448"/>
                  <a:pt x="22121" y="8591"/>
                  <a:pt x="22052" y="8735"/>
                </a:cubicBezTo>
                <a:cubicBezTo>
                  <a:pt x="22052" y="8660"/>
                  <a:pt x="22052" y="8660"/>
                  <a:pt x="21978" y="8591"/>
                </a:cubicBezTo>
                <a:cubicBezTo>
                  <a:pt x="22052" y="8517"/>
                  <a:pt x="22052" y="8448"/>
                  <a:pt x="22052" y="8374"/>
                </a:cubicBezTo>
                <a:lnTo>
                  <a:pt x="22052" y="8374"/>
                </a:lnTo>
                <a:cubicBezTo>
                  <a:pt x="22052" y="8448"/>
                  <a:pt x="21978" y="8448"/>
                  <a:pt x="21978" y="8448"/>
                </a:cubicBezTo>
                <a:cubicBezTo>
                  <a:pt x="21909" y="8231"/>
                  <a:pt x="21834" y="7944"/>
                  <a:pt x="21766" y="7732"/>
                </a:cubicBezTo>
                <a:lnTo>
                  <a:pt x="21766" y="7732"/>
                </a:lnTo>
                <a:cubicBezTo>
                  <a:pt x="21834" y="7944"/>
                  <a:pt x="21834" y="8231"/>
                  <a:pt x="21909" y="8517"/>
                </a:cubicBezTo>
                <a:cubicBezTo>
                  <a:pt x="21834" y="8448"/>
                  <a:pt x="21834" y="8374"/>
                  <a:pt x="21834" y="8231"/>
                </a:cubicBezTo>
                <a:lnTo>
                  <a:pt x="21834" y="8591"/>
                </a:lnTo>
                <a:lnTo>
                  <a:pt x="21691" y="8735"/>
                </a:lnTo>
                <a:cubicBezTo>
                  <a:pt x="21548" y="8374"/>
                  <a:pt x="21405" y="7944"/>
                  <a:pt x="21193" y="7589"/>
                </a:cubicBezTo>
                <a:lnTo>
                  <a:pt x="21193" y="7589"/>
                </a:lnTo>
                <a:lnTo>
                  <a:pt x="21622" y="8878"/>
                </a:lnTo>
                <a:cubicBezTo>
                  <a:pt x="21479" y="9090"/>
                  <a:pt x="21336" y="9451"/>
                  <a:pt x="21193" y="9737"/>
                </a:cubicBezTo>
                <a:cubicBezTo>
                  <a:pt x="21118" y="9233"/>
                  <a:pt x="21050" y="8735"/>
                  <a:pt x="20975" y="8087"/>
                </a:cubicBezTo>
                <a:cubicBezTo>
                  <a:pt x="21050" y="7876"/>
                  <a:pt x="21118" y="7732"/>
                  <a:pt x="21193" y="7589"/>
                </a:cubicBezTo>
                <a:cubicBezTo>
                  <a:pt x="21336" y="7228"/>
                  <a:pt x="21479" y="6942"/>
                  <a:pt x="21479" y="6942"/>
                </a:cubicBezTo>
                <a:lnTo>
                  <a:pt x="21479" y="6942"/>
                </a:lnTo>
                <a:cubicBezTo>
                  <a:pt x="21479" y="6942"/>
                  <a:pt x="21336" y="7085"/>
                  <a:pt x="21118" y="7372"/>
                </a:cubicBezTo>
                <a:cubicBezTo>
                  <a:pt x="21548" y="6157"/>
                  <a:pt x="22052" y="5081"/>
                  <a:pt x="22052" y="5080"/>
                </a:cubicBezTo>
                <a:lnTo>
                  <a:pt x="22052" y="5080"/>
                </a:lnTo>
                <a:cubicBezTo>
                  <a:pt x="22052" y="5081"/>
                  <a:pt x="21336" y="5797"/>
                  <a:pt x="20689" y="6730"/>
                </a:cubicBezTo>
                <a:cubicBezTo>
                  <a:pt x="20689" y="6512"/>
                  <a:pt x="20620" y="6369"/>
                  <a:pt x="20620" y="6157"/>
                </a:cubicBezTo>
                <a:cubicBezTo>
                  <a:pt x="21050" y="5012"/>
                  <a:pt x="21479" y="4078"/>
                  <a:pt x="21479" y="4078"/>
                </a:cubicBezTo>
                <a:lnTo>
                  <a:pt x="21479" y="4078"/>
                </a:lnTo>
                <a:cubicBezTo>
                  <a:pt x="21479" y="4078"/>
                  <a:pt x="20906" y="4582"/>
                  <a:pt x="20403" y="5367"/>
                </a:cubicBezTo>
                <a:cubicBezTo>
                  <a:pt x="20334" y="5298"/>
                  <a:pt x="20334" y="5298"/>
                  <a:pt x="20334" y="5224"/>
                </a:cubicBezTo>
                <a:lnTo>
                  <a:pt x="20334" y="5367"/>
                </a:lnTo>
                <a:lnTo>
                  <a:pt x="19904" y="6226"/>
                </a:lnTo>
                <a:lnTo>
                  <a:pt x="19904" y="5871"/>
                </a:lnTo>
                <a:lnTo>
                  <a:pt x="20116" y="5441"/>
                </a:lnTo>
                <a:lnTo>
                  <a:pt x="19904" y="5653"/>
                </a:lnTo>
                <a:cubicBezTo>
                  <a:pt x="19973" y="5224"/>
                  <a:pt x="19973" y="4794"/>
                  <a:pt x="20047" y="4296"/>
                </a:cubicBezTo>
                <a:lnTo>
                  <a:pt x="20047" y="4296"/>
                </a:lnTo>
                <a:cubicBezTo>
                  <a:pt x="19830" y="4725"/>
                  <a:pt x="19618" y="5367"/>
                  <a:pt x="19475" y="6083"/>
                </a:cubicBezTo>
                <a:cubicBezTo>
                  <a:pt x="19400" y="6157"/>
                  <a:pt x="19400" y="6300"/>
                  <a:pt x="19331" y="6369"/>
                </a:cubicBezTo>
                <a:cubicBezTo>
                  <a:pt x="19331" y="5796"/>
                  <a:pt x="19400" y="5224"/>
                  <a:pt x="19400" y="4651"/>
                </a:cubicBezTo>
                <a:cubicBezTo>
                  <a:pt x="19761" y="3866"/>
                  <a:pt x="19973" y="3294"/>
                  <a:pt x="19973" y="3293"/>
                </a:cubicBezTo>
                <a:lnTo>
                  <a:pt x="19973" y="3293"/>
                </a:lnTo>
                <a:cubicBezTo>
                  <a:pt x="19973" y="3294"/>
                  <a:pt x="19761" y="3505"/>
                  <a:pt x="19475" y="3866"/>
                </a:cubicBezTo>
                <a:cubicBezTo>
                  <a:pt x="19475" y="3836"/>
                  <a:pt x="19475" y="3808"/>
                  <a:pt x="19479" y="3779"/>
                </a:cubicBezTo>
                <a:lnTo>
                  <a:pt x="19479" y="3779"/>
                </a:lnTo>
                <a:lnTo>
                  <a:pt x="19331" y="4078"/>
                </a:lnTo>
                <a:cubicBezTo>
                  <a:pt x="19045" y="4508"/>
                  <a:pt x="18684" y="5012"/>
                  <a:pt x="18398" y="5585"/>
                </a:cubicBezTo>
                <a:cubicBezTo>
                  <a:pt x="18329" y="5298"/>
                  <a:pt x="18255" y="5012"/>
                  <a:pt x="18111" y="4725"/>
                </a:cubicBezTo>
                <a:lnTo>
                  <a:pt x="18111" y="4725"/>
                </a:lnTo>
                <a:cubicBezTo>
                  <a:pt x="18186" y="5012"/>
                  <a:pt x="18255" y="5441"/>
                  <a:pt x="18329" y="5796"/>
                </a:cubicBezTo>
                <a:cubicBezTo>
                  <a:pt x="18255" y="5940"/>
                  <a:pt x="18186" y="6083"/>
                  <a:pt x="18186" y="6226"/>
                </a:cubicBezTo>
                <a:lnTo>
                  <a:pt x="18186" y="6300"/>
                </a:lnTo>
                <a:cubicBezTo>
                  <a:pt x="18112" y="6084"/>
                  <a:pt x="18043" y="5941"/>
                  <a:pt x="18043" y="5730"/>
                </a:cubicBezTo>
                <a:lnTo>
                  <a:pt x="18043" y="5730"/>
                </a:lnTo>
                <a:cubicBezTo>
                  <a:pt x="18043" y="5941"/>
                  <a:pt x="18111" y="6158"/>
                  <a:pt x="18111" y="6444"/>
                </a:cubicBezTo>
                <a:lnTo>
                  <a:pt x="18111" y="6512"/>
                </a:lnTo>
                <a:cubicBezTo>
                  <a:pt x="17968" y="5653"/>
                  <a:pt x="17756" y="4794"/>
                  <a:pt x="17470" y="3723"/>
                </a:cubicBezTo>
                <a:lnTo>
                  <a:pt x="17470" y="3723"/>
                </a:lnTo>
                <a:cubicBezTo>
                  <a:pt x="17682" y="4651"/>
                  <a:pt x="17756" y="5796"/>
                  <a:pt x="17756" y="7016"/>
                </a:cubicBezTo>
                <a:cubicBezTo>
                  <a:pt x="17613" y="6587"/>
                  <a:pt x="17470" y="6157"/>
                  <a:pt x="17252" y="5796"/>
                </a:cubicBezTo>
                <a:cubicBezTo>
                  <a:pt x="17327" y="5367"/>
                  <a:pt x="17327" y="5012"/>
                  <a:pt x="17396" y="4651"/>
                </a:cubicBezTo>
                <a:lnTo>
                  <a:pt x="17396" y="4651"/>
                </a:lnTo>
                <a:cubicBezTo>
                  <a:pt x="17252" y="4794"/>
                  <a:pt x="17184" y="5080"/>
                  <a:pt x="17109" y="5367"/>
                </a:cubicBezTo>
                <a:cubicBezTo>
                  <a:pt x="17040" y="5155"/>
                  <a:pt x="16897" y="4937"/>
                  <a:pt x="16823" y="4794"/>
                </a:cubicBezTo>
                <a:cubicBezTo>
                  <a:pt x="16754" y="4296"/>
                  <a:pt x="16611" y="3723"/>
                  <a:pt x="16393" y="3076"/>
                </a:cubicBezTo>
                <a:lnTo>
                  <a:pt x="16393" y="3076"/>
                </a:lnTo>
                <a:cubicBezTo>
                  <a:pt x="16536" y="3723"/>
                  <a:pt x="16611" y="4439"/>
                  <a:pt x="16611" y="5155"/>
                </a:cubicBezTo>
                <a:cubicBezTo>
                  <a:pt x="16468" y="4794"/>
                  <a:pt x="16324" y="4439"/>
                  <a:pt x="16107" y="4078"/>
                </a:cubicBezTo>
                <a:lnTo>
                  <a:pt x="16107" y="4078"/>
                </a:lnTo>
                <a:cubicBezTo>
                  <a:pt x="16324" y="4508"/>
                  <a:pt x="16468" y="5080"/>
                  <a:pt x="16611" y="5653"/>
                </a:cubicBezTo>
                <a:cubicBezTo>
                  <a:pt x="16536" y="5728"/>
                  <a:pt x="16393" y="5796"/>
                  <a:pt x="16250" y="6014"/>
                </a:cubicBezTo>
                <a:cubicBezTo>
                  <a:pt x="16181" y="6157"/>
                  <a:pt x="16107" y="6226"/>
                  <a:pt x="16038" y="6300"/>
                </a:cubicBezTo>
                <a:lnTo>
                  <a:pt x="16038" y="6157"/>
                </a:lnTo>
                <a:lnTo>
                  <a:pt x="15964" y="6226"/>
                </a:lnTo>
                <a:lnTo>
                  <a:pt x="15534" y="5367"/>
                </a:lnTo>
                <a:lnTo>
                  <a:pt x="15534" y="5367"/>
                </a:lnTo>
                <a:cubicBezTo>
                  <a:pt x="15677" y="5728"/>
                  <a:pt x="15752" y="6014"/>
                  <a:pt x="15820" y="6369"/>
                </a:cubicBezTo>
                <a:cubicBezTo>
                  <a:pt x="15752" y="6512"/>
                  <a:pt x="15677" y="6656"/>
                  <a:pt x="15609" y="6873"/>
                </a:cubicBezTo>
                <a:lnTo>
                  <a:pt x="15534" y="6942"/>
                </a:lnTo>
                <a:cubicBezTo>
                  <a:pt x="15466" y="6731"/>
                  <a:pt x="15392" y="6446"/>
                  <a:pt x="15323" y="6161"/>
                </a:cubicBezTo>
                <a:lnTo>
                  <a:pt x="15323" y="6161"/>
                </a:lnTo>
                <a:cubicBezTo>
                  <a:pt x="15392" y="6446"/>
                  <a:pt x="15465" y="6732"/>
                  <a:pt x="15465" y="7085"/>
                </a:cubicBezTo>
                <a:cubicBezTo>
                  <a:pt x="15391" y="7160"/>
                  <a:pt x="15322" y="7303"/>
                  <a:pt x="15248" y="7446"/>
                </a:cubicBezTo>
                <a:cubicBezTo>
                  <a:pt x="15179" y="7372"/>
                  <a:pt x="15179" y="7228"/>
                  <a:pt x="15179" y="7160"/>
                </a:cubicBezTo>
                <a:cubicBezTo>
                  <a:pt x="15248" y="7016"/>
                  <a:pt x="15322" y="6730"/>
                  <a:pt x="15322" y="6730"/>
                </a:cubicBezTo>
                <a:lnTo>
                  <a:pt x="15322" y="6730"/>
                </a:lnTo>
                <a:cubicBezTo>
                  <a:pt x="15322" y="6730"/>
                  <a:pt x="15248" y="6873"/>
                  <a:pt x="15179" y="6942"/>
                </a:cubicBezTo>
                <a:cubicBezTo>
                  <a:pt x="15179" y="6873"/>
                  <a:pt x="15248" y="6799"/>
                  <a:pt x="15248" y="6799"/>
                </a:cubicBezTo>
                <a:lnTo>
                  <a:pt x="15248" y="6799"/>
                </a:lnTo>
                <a:cubicBezTo>
                  <a:pt x="15248" y="6799"/>
                  <a:pt x="15104" y="6873"/>
                  <a:pt x="15036" y="6942"/>
                </a:cubicBezTo>
                <a:cubicBezTo>
                  <a:pt x="15179" y="6444"/>
                  <a:pt x="15322" y="5940"/>
                  <a:pt x="15534" y="5367"/>
                </a:cubicBezTo>
                <a:cubicBezTo>
                  <a:pt x="15820" y="4439"/>
                  <a:pt x="16250" y="3505"/>
                  <a:pt x="16393" y="3076"/>
                </a:cubicBezTo>
                <a:lnTo>
                  <a:pt x="16536" y="2789"/>
                </a:lnTo>
                <a:lnTo>
                  <a:pt x="16536" y="2789"/>
                </a:lnTo>
                <a:cubicBezTo>
                  <a:pt x="16536" y="2790"/>
                  <a:pt x="16038" y="3362"/>
                  <a:pt x="15465" y="4153"/>
                </a:cubicBezTo>
                <a:cubicBezTo>
                  <a:pt x="15677" y="3580"/>
                  <a:pt x="15895" y="3219"/>
                  <a:pt x="15895" y="3219"/>
                </a:cubicBezTo>
                <a:lnTo>
                  <a:pt x="15895" y="3219"/>
                </a:lnTo>
                <a:cubicBezTo>
                  <a:pt x="15895" y="3219"/>
                  <a:pt x="15677" y="3362"/>
                  <a:pt x="15465" y="3649"/>
                </a:cubicBezTo>
                <a:cubicBezTo>
                  <a:pt x="15964" y="2148"/>
                  <a:pt x="16611" y="716"/>
                  <a:pt x="16611" y="716"/>
                </a:cubicBezTo>
                <a:lnTo>
                  <a:pt x="16611" y="716"/>
                </a:lnTo>
                <a:cubicBezTo>
                  <a:pt x="16611" y="716"/>
                  <a:pt x="16181" y="1146"/>
                  <a:pt x="15752" y="1787"/>
                </a:cubicBezTo>
                <a:cubicBezTo>
                  <a:pt x="15322" y="2360"/>
                  <a:pt x="14818" y="3219"/>
                  <a:pt x="14606" y="4078"/>
                </a:cubicBezTo>
                <a:cubicBezTo>
                  <a:pt x="14463" y="4439"/>
                  <a:pt x="14389" y="4869"/>
                  <a:pt x="14320" y="5367"/>
                </a:cubicBezTo>
                <a:cubicBezTo>
                  <a:pt x="14245" y="5224"/>
                  <a:pt x="14177" y="5155"/>
                  <a:pt x="14102" y="5012"/>
                </a:cubicBezTo>
                <a:lnTo>
                  <a:pt x="14102" y="5012"/>
                </a:lnTo>
                <a:cubicBezTo>
                  <a:pt x="14177" y="5155"/>
                  <a:pt x="14245" y="5298"/>
                  <a:pt x="14245" y="5441"/>
                </a:cubicBezTo>
                <a:cubicBezTo>
                  <a:pt x="14245" y="5585"/>
                  <a:pt x="14177" y="5653"/>
                  <a:pt x="14102" y="5796"/>
                </a:cubicBezTo>
                <a:lnTo>
                  <a:pt x="14102" y="5871"/>
                </a:lnTo>
                <a:cubicBezTo>
                  <a:pt x="14033" y="5871"/>
                  <a:pt x="14033" y="5940"/>
                  <a:pt x="14033" y="5940"/>
                </a:cubicBezTo>
                <a:cubicBezTo>
                  <a:pt x="14033" y="5653"/>
                  <a:pt x="14102" y="5298"/>
                  <a:pt x="14102" y="4869"/>
                </a:cubicBezTo>
                <a:cubicBezTo>
                  <a:pt x="14177" y="4794"/>
                  <a:pt x="14245" y="4582"/>
                  <a:pt x="14245" y="4582"/>
                </a:cubicBezTo>
                <a:lnTo>
                  <a:pt x="14245" y="4582"/>
                </a:lnTo>
                <a:cubicBezTo>
                  <a:pt x="14245" y="4582"/>
                  <a:pt x="14177" y="4725"/>
                  <a:pt x="14102" y="4725"/>
                </a:cubicBezTo>
                <a:cubicBezTo>
                  <a:pt x="14177" y="4221"/>
                  <a:pt x="14177" y="3649"/>
                  <a:pt x="14245" y="3150"/>
                </a:cubicBezTo>
                <a:lnTo>
                  <a:pt x="14245" y="3150"/>
                </a:lnTo>
                <a:cubicBezTo>
                  <a:pt x="14033" y="3580"/>
                  <a:pt x="13816" y="4365"/>
                  <a:pt x="13673" y="5298"/>
                </a:cubicBezTo>
                <a:lnTo>
                  <a:pt x="13461" y="5510"/>
                </a:lnTo>
                <a:cubicBezTo>
                  <a:pt x="13461" y="5080"/>
                  <a:pt x="13461" y="4651"/>
                  <a:pt x="13386" y="4078"/>
                </a:cubicBezTo>
                <a:cubicBezTo>
                  <a:pt x="13386" y="3580"/>
                  <a:pt x="13461" y="3007"/>
                  <a:pt x="13461" y="2503"/>
                </a:cubicBezTo>
                <a:lnTo>
                  <a:pt x="13461" y="2503"/>
                </a:lnTo>
                <a:cubicBezTo>
                  <a:pt x="13386" y="2646"/>
                  <a:pt x="13317" y="2933"/>
                  <a:pt x="13243" y="3219"/>
                </a:cubicBezTo>
                <a:cubicBezTo>
                  <a:pt x="13100" y="2360"/>
                  <a:pt x="12888" y="1501"/>
                  <a:pt x="12602" y="498"/>
                </a:cubicBezTo>
                <a:lnTo>
                  <a:pt x="12602" y="498"/>
                </a:lnTo>
                <a:cubicBezTo>
                  <a:pt x="12745" y="1214"/>
                  <a:pt x="12813" y="2148"/>
                  <a:pt x="12813" y="3076"/>
                </a:cubicBezTo>
                <a:cubicBezTo>
                  <a:pt x="12813" y="2933"/>
                  <a:pt x="12745" y="2721"/>
                  <a:pt x="12745" y="2578"/>
                </a:cubicBezTo>
                <a:lnTo>
                  <a:pt x="12745" y="2578"/>
                </a:lnTo>
                <a:cubicBezTo>
                  <a:pt x="12745" y="2864"/>
                  <a:pt x="12813" y="3150"/>
                  <a:pt x="12888" y="3505"/>
                </a:cubicBezTo>
                <a:lnTo>
                  <a:pt x="12888" y="4365"/>
                </a:lnTo>
                <a:cubicBezTo>
                  <a:pt x="12745" y="4508"/>
                  <a:pt x="12527" y="4725"/>
                  <a:pt x="12384" y="4937"/>
                </a:cubicBezTo>
                <a:cubicBezTo>
                  <a:pt x="12241" y="4296"/>
                  <a:pt x="12097" y="3649"/>
                  <a:pt x="11886" y="2933"/>
                </a:cubicBezTo>
                <a:lnTo>
                  <a:pt x="11886" y="2933"/>
                </a:lnTo>
                <a:cubicBezTo>
                  <a:pt x="12029" y="3580"/>
                  <a:pt x="12097" y="4439"/>
                  <a:pt x="12097" y="5298"/>
                </a:cubicBezTo>
                <a:cubicBezTo>
                  <a:pt x="12097" y="5367"/>
                  <a:pt x="12029" y="5441"/>
                  <a:pt x="11954" y="5510"/>
                </a:cubicBezTo>
                <a:lnTo>
                  <a:pt x="11954" y="5367"/>
                </a:lnTo>
                <a:cubicBezTo>
                  <a:pt x="11954" y="5224"/>
                  <a:pt x="11954" y="5080"/>
                  <a:pt x="12029" y="5012"/>
                </a:cubicBezTo>
                <a:cubicBezTo>
                  <a:pt x="11954" y="5012"/>
                  <a:pt x="11886" y="5080"/>
                  <a:pt x="11811" y="5155"/>
                </a:cubicBezTo>
                <a:cubicBezTo>
                  <a:pt x="11742" y="4937"/>
                  <a:pt x="11599" y="4725"/>
                  <a:pt x="11525" y="4582"/>
                </a:cubicBezTo>
                <a:lnTo>
                  <a:pt x="11525" y="4582"/>
                </a:lnTo>
                <a:lnTo>
                  <a:pt x="11598" y="4797"/>
                </a:lnTo>
                <a:lnTo>
                  <a:pt x="11598" y="4797"/>
                </a:lnTo>
                <a:cubicBezTo>
                  <a:pt x="11586" y="4818"/>
                  <a:pt x="11513" y="4949"/>
                  <a:pt x="11382" y="5080"/>
                </a:cubicBezTo>
                <a:cubicBezTo>
                  <a:pt x="11313" y="4869"/>
                  <a:pt x="11238" y="4725"/>
                  <a:pt x="11170" y="4508"/>
                </a:cubicBezTo>
                <a:cubicBezTo>
                  <a:pt x="11313" y="4078"/>
                  <a:pt x="11456" y="3723"/>
                  <a:pt x="11456" y="3723"/>
                </a:cubicBezTo>
                <a:lnTo>
                  <a:pt x="11456" y="3723"/>
                </a:lnTo>
                <a:cubicBezTo>
                  <a:pt x="11456" y="3723"/>
                  <a:pt x="11313" y="3935"/>
                  <a:pt x="11026" y="4221"/>
                </a:cubicBezTo>
                <a:cubicBezTo>
                  <a:pt x="10883" y="4009"/>
                  <a:pt x="10809" y="3792"/>
                  <a:pt x="10666" y="3649"/>
                </a:cubicBezTo>
                <a:lnTo>
                  <a:pt x="10666" y="3649"/>
                </a:lnTo>
                <a:cubicBezTo>
                  <a:pt x="10809" y="3866"/>
                  <a:pt x="10883" y="4078"/>
                  <a:pt x="10952" y="4296"/>
                </a:cubicBezTo>
                <a:cubicBezTo>
                  <a:pt x="10952" y="4296"/>
                  <a:pt x="10952" y="4365"/>
                  <a:pt x="10883" y="4365"/>
                </a:cubicBezTo>
                <a:cubicBezTo>
                  <a:pt x="10740" y="3866"/>
                  <a:pt x="10522" y="3362"/>
                  <a:pt x="10236" y="2933"/>
                </a:cubicBezTo>
                <a:lnTo>
                  <a:pt x="10236" y="2933"/>
                </a:lnTo>
                <a:cubicBezTo>
                  <a:pt x="10454" y="3437"/>
                  <a:pt x="10666" y="3935"/>
                  <a:pt x="10740" y="4582"/>
                </a:cubicBezTo>
                <a:cubicBezTo>
                  <a:pt x="10740" y="4582"/>
                  <a:pt x="10666" y="4651"/>
                  <a:pt x="10666" y="4725"/>
                </a:cubicBezTo>
                <a:cubicBezTo>
                  <a:pt x="10597" y="4582"/>
                  <a:pt x="10597" y="4508"/>
                  <a:pt x="10597" y="4439"/>
                </a:cubicBezTo>
                <a:lnTo>
                  <a:pt x="10597" y="4725"/>
                </a:lnTo>
                <a:cubicBezTo>
                  <a:pt x="10597" y="4794"/>
                  <a:pt x="10522" y="4869"/>
                  <a:pt x="10454" y="5012"/>
                </a:cubicBezTo>
                <a:cubicBezTo>
                  <a:pt x="10379" y="4439"/>
                  <a:pt x="10236" y="3935"/>
                  <a:pt x="10024" y="3580"/>
                </a:cubicBezTo>
                <a:lnTo>
                  <a:pt x="10024" y="3580"/>
                </a:lnTo>
                <a:cubicBezTo>
                  <a:pt x="10093" y="4153"/>
                  <a:pt x="10093" y="4869"/>
                  <a:pt x="10024" y="5653"/>
                </a:cubicBezTo>
                <a:cubicBezTo>
                  <a:pt x="10024" y="5728"/>
                  <a:pt x="9950" y="5871"/>
                  <a:pt x="9881" y="5940"/>
                </a:cubicBezTo>
                <a:cubicBezTo>
                  <a:pt x="9881" y="5796"/>
                  <a:pt x="9806" y="5585"/>
                  <a:pt x="9806" y="5441"/>
                </a:cubicBezTo>
                <a:lnTo>
                  <a:pt x="9806" y="5155"/>
                </a:lnTo>
                <a:cubicBezTo>
                  <a:pt x="9806" y="5224"/>
                  <a:pt x="9738" y="5224"/>
                  <a:pt x="9738" y="5298"/>
                </a:cubicBezTo>
                <a:cubicBezTo>
                  <a:pt x="9663" y="4937"/>
                  <a:pt x="9595" y="4508"/>
                  <a:pt x="9451" y="4153"/>
                </a:cubicBezTo>
                <a:cubicBezTo>
                  <a:pt x="9520" y="3437"/>
                  <a:pt x="9595" y="2789"/>
                  <a:pt x="9595" y="2073"/>
                </a:cubicBezTo>
                <a:lnTo>
                  <a:pt x="9595" y="2073"/>
                </a:lnTo>
                <a:cubicBezTo>
                  <a:pt x="9377" y="2434"/>
                  <a:pt x="9234" y="3150"/>
                  <a:pt x="9090" y="4009"/>
                </a:cubicBezTo>
                <a:cubicBezTo>
                  <a:pt x="9090" y="3580"/>
                  <a:pt x="9090" y="3150"/>
                  <a:pt x="9165" y="2721"/>
                </a:cubicBezTo>
                <a:lnTo>
                  <a:pt x="9234" y="2578"/>
                </a:lnTo>
                <a:lnTo>
                  <a:pt x="9234" y="2578"/>
                </a:lnTo>
                <a:lnTo>
                  <a:pt x="9165" y="2646"/>
                </a:lnTo>
                <a:cubicBezTo>
                  <a:pt x="9234" y="1787"/>
                  <a:pt x="9308" y="859"/>
                  <a:pt x="93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8"/>
          <p:cNvSpPr/>
          <p:nvPr/>
        </p:nvSpPr>
        <p:spPr>
          <a:xfrm rot="-165868">
            <a:off x="165668" y="160183"/>
            <a:ext cx="885751" cy="416969"/>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8"/>
          <p:cNvSpPr/>
          <p:nvPr/>
        </p:nvSpPr>
        <p:spPr>
          <a:xfrm rot="-700824">
            <a:off x="8505151" y="116049"/>
            <a:ext cx="521673" cy="206722"/>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8"/>
          <p:cNvSpPr/>
          <p:nvPr/>
        </p:nvSpPr>
        <p:spPr>
          <a:xfrm rot="360155">
            <a:off x="8549054" y="453543"/>
            <a:ext cx="433853" cy="171915"/>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0" name="Google Shape;1040;p18"/>
          <p:cNvGrpSpPr/>
          <p:nvPr/>
        </p:nvGrpSpPr>
        <p:grpSpPr>
          <a:xfrm>
            <a:off x="8990705" y="783610"/>
            <a:ext cx="75974" cy="84124"/>
            <a:chOff x="7553342" y="94254"/>
            <a:chExt cx="43123" cy="47743"/>
          </a:xfrm>
        </p:grpSpPr>
        <p:sp>
          <p:nvSpPr>
            <p:cNvPr id="1041" name="Google Shape;1041;p18"/>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8"/>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8"/>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8"/>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18"/>
          <p:cNvGrpSpPr/>
          <p:nvPr/>
        </p:nvGrpSpPr>
        <p:grpSpPr>
          <a:xfrm>
            <a:off x="129257" y="139072"/>
            <a:ext cx="517273" cy="878650"/>
            <a:chOff x="129257" y="139072"/>
            <a:chExt cx="517273" cy="878650"/>
          </a:xfrm>
        </p:grpSpPr>
        <p:grpSp>
          <p:nvGrpSpPr>
            <p:cNvPr id="1046" name="Google Shape;1046;p18"/>
            <p:cNvGrpSpPr/>
            <p:nvPr/>
          </p:nvGrpSpPr>
          <p:grpSpPr>
            <a:xfrm>
              <a:off x="129257" y="598264"/>
              <a:ext cx="47743" cy="47708"/>
              <a:chOff x="8670282" y="1248364"/>
              <a:chExt cx="47743" cy="47708"/>
            </a:xfrm>
          </p:grpSpPr>
          <p:sp>
            <p:nvSpPr>
              <p:cNvPr id="1047" name="Google Shape;1047;p18"/>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8"/>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8"/>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8"/>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18"/>
            <p:cNvGrpSpPr/>
            <p:nvPr/>
          </p:nvGrpSpPr>
          <p:grpSpPr>
            <a:xfrm>
              <a:off x="570555" y="139072"/>
              <a:ext cx="75974" cy="84124"/>
              <a:chOff x="7553342" y="94254"/>
              <a:chExt cx="43123" cy="47743"/>
            </a:xfrm>
          </p:grpSpPr>
          <p:sp>
            <p:nvSpPr>
              <p:cNvPr id="1052" name="Google Shape;1052;p18"/>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8"/>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8"/>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8"/>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18"/>
            <p:cNvGrpSpPr/>
            <p:nvPr/>
          </p:nvGrpSpPr>
          <p:grpSpPr>
            <a:xfrm>
              <a:off x="486232" y="801814"/>
              <a:ext cx="47743" cy="47708"/>
              <a:chOff x="8670282" y="1248364"/>
              <a:chExt cx="47743" cy="47708"/>
            </a:xfrm>
          </p:grpSpPr>
          <p:sp>
            <p:nvSpPr>
              <p:cNvPr id="1057" name="Google Shape;1057;p18"/>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8"/>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8"/>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8"/>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 name="Google Shape;1061;p18"/>
            <p:cNvGrpSpPr/>
            <p:nvPr/>
          </p:nvGrpSpPr>
          <p:grpSpPr>
            <a:xfrm>
              <a:off x="273332" y="970014"/>
              <a:ext cx="47743" cy="47708"/>
              <a:chOff x="8670282" y="1248364"/>
              <a:chExt cx="47743" cy="47708"/>
            </a:xfrm>
          </p:grpSpPr>
          <p:sp>
            <p:nvSpPr>
              <p:cNvPr id="1062" name="Google Shape;1062;p18"/>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8"/>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8"/>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8"/>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6" name="Google Shape;1066;p18"/>
          <p:cNvGrpSpPr/>
          <p:nvPr/>
        </p:nvGrpSpPr>
        <p:grpSpPr>
          <a:xfrm>
            <a:off x="9004819" y="325714"/>
            <a:ext cx="47743" cy="47708"/>
            <a:chOff x="8670282" y="1248364"/>
            <a:chExt cx="47743" cy="47708"/>
          </a:xfrm>
        </p:grpSpPr>
        <p:sp>
          <p:nvSpPr>
            <p:cNvPr id="1067" name="Google Shape;1067;p18"/>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8"/>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8"/>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8"/>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18"/>
          <p:cNvGrpSpPr/>
          <p:nvPr/>
        </p:nvGrpSpPr>
        <p:grpSpPr>
          <a:xfrm>
            <a:off x="8247144" y="65364"/>
            <a:ext cx="47743" cy="47708"/>
            <a:chOff x="8670282" y="1248364"/>
            <a:chExt cx="47743" cy="47708"/>
          </a:xfrm>
        </p:grpSpPr>
        <p:sp>
          <p:nvSpPr>
            <p:cNvPr id="1072" name="Google Shape;1072;p18"/>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8"/>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8"/>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8"/>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18"/>
          <p:cNvGrpSpPr/>
          <p:nvPr/>
        </p:nvGrpSpPr>
        <p:grpSpPr>
          <a:xfrm>
            <a:off x="8406894" y="344814"/>
            <a:ext cx="47743" cy="47708"/>
            <a:chOff x="8670282" y="1248364"/>
            <a:chExt cx="47743" cy="47708"/>
          </a:xfrm>
        </p:grpSpPr>
        <p:sp>
          <p:nvSpPr>
            <p:cNvPr id="1077" name="Google Shape;1077;p18"/>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8"/>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8"/>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8"/>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239"/>
        <p:cNvGrpSpPr/>
        <p:nvPr/>
      </p:nvGrpSpPr>
      <p:grpSpPr>
        <a:xfrm>
          <a:off x="0" y="0"/>
          <a:ext cx="0" cy="0"/>
          <a:chOff x="0" y="0"/>
          <a:chExt cx="0" cy="0"/>
        </a:xfrm>
      </p:grpSpPr>
      <p:sp>
        <p:nvSpPr>
          <p:cNvPr id="1240" name="Google Shape;1240;p21"/>
          <p:cNvSpPr/>
          <p:nvPr/>
        </p:nvSpPr>
        <p:spPr>
          <a:xfrm>
            <a:off x="134000" y="-12"/>
            <a:ext cx="805906" cy="5067291"/>
          </a:xfrm>
          <a:custGeom>
            <a:avLst/>
            <a:gdLst/>
            <a:ahLst/>
            <a:cxnLst/>
            <a:rect l="l" t="t" r="r" b="b"/>
            <a:pathLst>
              <a:path w="5442" h="34939" extrusionOk="0">
                <a:moveTo>
                  <a:pt x="1576" y="0"/>
                </a:moveTo>
                <a:cubicBezTo>
                  <a:pt x="1576" y="0"/>
                  <a:pt x="1576" y="2005"/>
                  <a:pt x="1507" y="4296"/>
                </a:cubicBezTo>
                <a:lnTo>
                  <a:pt x="144" y="3511"/>
                </a:lnTo>
                <a:lnTo>
                  <a:pt x="1" y="3654"/>
                </a:lnTo>
                <a:lnTo>
                  <a:pt x="1507" y="4582"/>
                </a:lnTo>
                <a:cubicBezTo>
                  <a:pt x="1507" y="6730"/>
                  <a:pt x="1507" y="9164"/>
                  <a:pt x="1576" y="10453"/>
                </a:cubicBezTo>
                <a:cubicBezTo>
                  <a:pt x="1719" y="12028"/>
                  <a:pt x="2005" y="14393"/>
                  <a:pt x="2223" y="16541"/>
                </a:cubicBezTo>
                <a:lnTo>
                  <a:pt x="573" y="15539"/>
                </a:lnTo>
                <a:lnTo>
                  <a:pt x="430" y="15682"/>
                </a:lnTo>
                <a:lnTo>
                  <a:pt x="2292" y="16828"/>
                </a:lnTo>
                <a:cubicBezTo>
                  <a:pt x="2435" y="18328"/>
                  <a:pt x="2578" y="19691"/>
                  <a:pt x="2653" y="20476"/>
                </a:cubicBezTo>
                <a:cubicBezTo>
                  <a:pt x="2865" y="22481"/>
                  <a:pt x="3151" y="24560"/>
                  <a:pt x="3369" y="25705"/>
                </a:cubicBezTo>
                <a:cubicBezTo>
                  <a:pt x="3655" y="26851"/>
                  <a:pt x="2578" y="34440"/>
                  <a:pt x="2435" y="34938"/>
                </a:cubicBezTo>
                <a:lnTo>
                  <a:pt x="5442" y="34938"/>
                </a:lnTo>
                <a:cubicBezTo>
                  <a:pt x="5442" y="34938"/>
                  <a:pt x="4800" y="32722"/>
                  <a:pt x="4726" y="31003"/>
                </a:cubicBezTo>
                <a:cubicBezTo>
                  <a:pt x="4657" y="29285"/>
                  <a:pt x="5230" y="25345"/>
                  <a:pt x="5012" y="24485"/>
                </a:cubicBezTo>
                <a:cubicBezTo>
                  <a:pt x="4800" y="23701"/>
                  <a:pt x="3724" y="20619"/>
                  <a:pt x="3512" y="18185"/>
                </a:cubicBezTo>
                <a:lnTo>
                  <a:pt x="4371" y="16255"/>
                </a:lnTo>
                <a:lnTo>
                  <a:pt x="4228" y="16180"/>
                </a:lnTo>
                <a:lnTo>
                  <a:pt x="3437" y="17830"/>
                </a:lnTo>
                <a:cubicBezTo>
                  <a:pt x="3225" y="15321"/>
                  <a:pt x="2653" y="11243"/>
                  <a:pt x="2578" y="9021"/>
                </a:cubicBezTo>
                <a:cubicBezTo>
                  <a:pt x="2578" y="6804"/>
                  <a:pt x="2653" y="0"/>
                  <a:pt x="265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1"/>
          <p:cNvSpPr/>
          <p:nvPr/>
        </p:nvSpPr>
        <p:spPr>
          <a:xfrm>
            <a:off x="1288375" y="10950"/>
            <a:ext cx="576080" cy="5067306"/>
          </a:xfrm>
          <a:custGeom>
            <a:avLst/>
            <a:gdLst/>
            <a:ahLst/>
            <a:cxnLst/>
            <a:rect l="l" t="t" r="r" b="b"/>
            <a:pathLst>
              <a:path w="3890" h="35876" extrusionOk="0">
                <a:moveTo>
                  <a:pt x="1507" y="0"/>
                </a:moveTo>
                <a:cubicBezTo>
                  <a:pt x="1507" y="0"/>
                  <a:pt x="1794" y="5585"/>
                  <a:pt x="1719" y="7876"/>
                </a:cubicBezTo>
                <a:cubicBezTo>
                  <a:pt x="1719" y="8735"/>
                  <a:pt x="1650" y="9663"/>
                  <a:pt x="1650" y="10665"/>
                </a:cubicBezTo>
                <a:lnTo>
                  <a:pt x="648" y="9949"/>
                </a:lnTo>
                <a:lnTo>
                  <a:pt x="505" y="10092"/>
                </a:lnTo>
                <a:lnTo>
                  <a:pt x="1650" y="10883"/>
                </a:lnTo>
                <a:cubicBezTo>
                  <a:pt x="1650" y="12383"/>
                  <a:pt x="1576" y="13959"/>
                  <a:pt x="1650" y="15465"/>
                </a:cubicBezTo>
                <a:cubicBezTo>
                  <a:pt x="1650" y="17968"/>
                  <a:pt x="1576" y="19617"/>
                  <a:pt x="1433" y="21336"/>
                </a:cubicBezTo>
                <a:lnTo>
                  <a:pt x="648" y="20763"/>
                </a:lnTo>
                <a:lnTo>
                  <a:pt x="505" y="20906"/>
                </a:lnTo>
                <a:lnTo>
                  <a:pt x="1433" y="21548"/>
                </a:lnTo>
                <a:lnTo>
                  <a:pt x="1433" y="21691"/>
                </a:lnTo>
                <a:cubicBezTo>
                  <a:pt x="1290" y="23627"/>
                  <a:pt x="1433" y="27350"/>
                  <a:pt x="1364" y="28495"/>
                </a:cubicBezTo>
                <a:cubicBezTo>
                  <a:pt x="1364" y="29566"/>
                  <a:pt x="1507" y="31285"/>
                  <a:pt x="1433" y="32144"/>
                </a:cubicBezTo>
                <a:cubicBezTo>
                  <a:pt x="1364" y="33003"/>
                  <a:pt x="1078" y="34366"/>
                  <a:pt x="934" y="34652"/>
                </a:cubicBezTo>
                <a:cubicBezTo>
                  <a:pt x="860" y="34864"/>
                  <a:pt x="1" y="35225"/>
                  <a:pt x="75" y="35225"/>
                </a:cubicBezTo>
                <a:cubicBezTo>
                  <a:pt x="75" y="35294"/>
                  <a:pt x="934" y="35368"/>
                  <a:pt x="1078" y="35368"/>
                </a:cubicBezTo>
                <a:cubicBezTo>
                  <a:pt x="1279" y="35298"/>
                  <a:pt x="1548" y="34647"/>
                  <a:pt x="1761" y="34647"/>
                </a:cubicBezTo>
                <a:cubicBezTo>
                  <a:pt x="1772" y="34647"/>
                  <a:pt x="1783" y="34649"/>
                  <a:pt x="1794" y="34652"/>
                </a:cubicBezTo>
                <a:cubicBezTo>
                  <a:pt x="2006" y="34721"/>
                  <a:pt x="1794" y="35082"/>
                  <a:pt x="1794" y="35294"/>
                </a:cubicBezTo>
                <a:cubicBezTo>
                  <a:pt x="1794" y="35494"/>
                  <a:pt x="1852" y="35875"/>
                  <a:pt x="1919" y="35875"/>
                </a:cubicBezTo>
                <a:cubicBezTo>
                  <a:pt x="1925" y="35875"/>
                  <a:pt x="1931" y="35872"/>
                  <a:pt x="1937" y="35867"/>
                </a:cubicBezTo>
                <a:cubicBezTo>
                  <a:pt x="2006" y="35798"/>
                  <a:pt x="2223" y="35151"/>
                  <a:pt x="2292" y="35082"/>
                </a:cubicBezTo>
                <a:cubicBezTo>
                  <a:pt x="2308" y="35073"/>
                  <a:pt x="2329" y="35070"/>
                  <a:pt x="2354" y="35070"/>
                </a:cubicBezTo>
                <a:cubicBezTo>
                  <a:pt x="2546" y="35070"/>
                  <a:pt x="2963" y="35302"/>
                  <a:pt x="3151" y="35368"/>
                </a:cubicBezTo>
                <a:cubicBezTo>
                  <a:pt x="3303" y="35468"/>
                  <a:pt x="3626" y="35601"/>
                  <a:pt x="3784" y="35601"/>
                </a:cubicBezTo>
                <a:cubicBezTo>
                  <a:pt x="3853" y="35601"/>
                  <a:pt x="3890" y="35576"/>
                  <a:pt x="3867" y="35511"/>
                </a:cubicBezTo>
                <a:cubicBezTo>
                  <a:pt x="3724" y="35368"/>
                  <a:pt x="3226" y="34796"/>
                  <a:pt x="3008" y="34366"/>
                </a:cubicBezTo>
                <a:cubicBezTo>
                  <a:pt x="2796" y="34005"/>
                  <a:pt x="2722" y="31645"/>
                  <a:pt x="2722" y="30425"/>
                </a:cubicBezTo>
                <a:cubicBezTo>
                  <a:pt x="2653" y="29211"/>
                  <a:pt x="2435" y="25345"/>
                  <a:pt x="2366" y="23913"/>
                </a:cubicBezTo>
                <a:lnTo>
                  <a:pt x="3581" y="23054"/>
                </a:lnTo>
                <a:lnTo>
                  <a:pt x="3437" y="22911"/>
                </a:lnTo>
                <a:lnTo>
                  <a:pt x="2366" y="23695"/>
                </a:lnTo>
                <a:cubicBezTo>
                  <a:pt x="2292" y="22120"/>
                  <a:pt x="2366" y="17183"/>
                  <a:pt x="2366" y="14892"/>
                </a:cubicBezTo>
                <a:lnTo>
                  <a:pt x="3369" y="14176"/>
                </a:lnTo>
                <a:lnTo>
                  <a:pt x="3226" y="14033"/>
                </a:lnTo>
                <a:lnTo>
                  <a:pt x="2366" y="14675"/>
                </a:lnTo>
                <a:lnTo>
                  <a:pt x="2366" y="14245"/>
                </a:lnTo>
                <a:cubicBezTo>
                  <a:pt x="2366" y="12383"/>
                  <a:pt x="2578" y="9949"/>
                  <a:pt x="2653" y="7801"/>
                </a:cubicBezTo>
                <a:cubicBezTo>
                  <a:pt x="2722" y="6587"/>
                  <a:pt x="2722" y="4153"/>
                  <a:pt x="2722" y="2291"/>
                </a:cubicBezTo>
                <a:lnTo>
                  <a:pt x="3581" y="1644"/>
                </a:lnTo>
                <a:lnTo>
                  <a:pt x="3437" y="1576"/>
                </a:lnTo>
                <a:lnTo>
                  <a:pt x="2722" y="2074"/>
                </a:lnTo>
                <a:cubicBezTo>
                  <a:pt x="2653" y="928"/>
                  <a:pt x="2653" y="0"/>
                  <a:pt x="265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6337375" y="10950"/>
            <a:ext cx="1195827" cy="5143483"/>
          </a:xfrm>
          <a:custGeom>
            <a:avLst/>
            <a:gdLst/>
            <a:ahLst/>
            <a:cxnLst/>
            <a:rect l="l" t="t" r="r" b="b"/>
            <a:pathLst>
              <a:path w="8075" h="42248" extrusionOk="0">
                <a:moveTo>
                  <a:pt x="3076" y="0"/>
                </a:moveTo>
                <a:cubicBezTo>
                  <a:pt x="3076" y="0"/>
                  <a:pt x="3792" y="6513"/>
                  <a:pt x="3580" y="9233"/>
                </a:cubicBezTo>
                <a:cubicBezTo>
                  <a:pt x="3580" y="10310"/>
                  <a:pt x="3506" y="11381"/>
                  <a:pt x="3437" y="12527"/>
                </a:cubicBezTo>
                <a:lnTo>
                  <a:pt x="1358" y="11742"/>
                </a:lnTo>
                <a:lnTo>
                  <a:pt x="1146" y="11811"/>
                </a:lnTo>
                <a:lnTo>
                  <a:pt x="3437" y="12813"/>
                </a:lnTo>
                <a:cubicBezTo>
                  <a:pt x="3362" y="14531"/>
                  <a:pt x="3362" y="16393"/>
                  <a:pt x="3362" y="18186"/>
                </a:cubicBezTo>
                <a:cubicBezTo>
                  <a:pt x="3506" y="21118"/>
                  <a:pt x="3294" y="23054"/>
                  <a:pt x="3007" y="25127"/>
                </a:cubicBezTo>
                <a:lnTo>
                  <a:pt x="1358" y="24486"/>
                </a:lnTo>
                <a:lnTo>
                  <a:pt x="1146" y="24555"/>
                </a:lnTo>
                <a:lnTo>
                  <a:pt x="3007" y="25345"/>
                </a:lnTo>
                <a:lnTo>
                  <a:pt x="3007" y="25557"/>
                </a:lnTo>
                <a:cubicBezTo>
                  <a:pt x="2721" y="27779"/>
                  <a:pt x="2933" y="32144"/>
                  <a:pt x="2933" y="33507"/>
                </a:cubicBezTo>
                <a:cubicBezTo>
                  <a:pt x="2864" y="34796"/>
                  <a:pt x="3150" y="36800"/>
                  <a:pt x="3007" y="37803"/>
                </a:cubicBezTo>
                <a:cubicBezTo>
                  <a:pt x="2933" y="38805"/>
                  <a:pt x="2217" y="40523"/>
                  <a:pt x="2005" y="40810"/>
                </a:cubicBezTo>
                <a:cubicBezTo>
                  <a:pt x="1787" y="41096"/>
                  <a:pt x="0" y="41451"/>
                  <a:pt x="143" y="41525"/>
                </a:cubicBezTo>
                <a:cubicBezTo>
                  <a:pt x="192" y="41574"/>
                  <a:pt x="1060" y="41625"/>
                  <a:pt x="1694" y="41625"/>
                </a:cubicBezTo>
                <a:cubicBezTo>
                  <a:pt x="1960" y="41625"/>
                  <a:pt x="2185" y="41616"/>
                  <a:pt x="2291" y="41594"/>
                </a:cubicBezTo>
                <a:cubicBezTo>
                  <a:pt x="2630" y="41529"/>
                  <a:pt x="3236" y="40805"/>
                  <a:pt x="3664" y="40805"/>
                </a:cubicBezTo>
                <a:cubicBezTo>
                  <a:pt x="3684" y="40805"/>
                  <a:pt x="3704" y="40806"/>
                  <a:pt x="3723" y="40810"/>
                </a:cubicBezTo>
                <a:cubicBezTo>
                  <a:pt x="4153" y="40878"/>
                  <a:pt x="3723" y="41308"/>
                  <a:pt x="3723" y="41525"/>
                </a:cubicBezTo>
                <a:cubicBezTo>
                  <a:pt x="3723" y="41726"/>
                  <a:pt x="3851" y="42247"/>
                  <a:pt x="4043" y="42247"/>
                </a:cubicBezTo>
                <a:cubicBezTo>
                  <a:pt x="4055" y="42247"/>
                  <a:pt x="4066" y="42245"/>
                  <a:pt x="4078" y="42241"/>
                </a:cubicBezTo>
                <a:cubicBezTo>
                  <a:pt x="4221" y="42167"/>
                  <a:pt x="4582" y="41382"/>
                  <a:pt x="4869" y="41308"/>
                </a:cubicBezTo>
                <a:cubicBezTo>
                  <a:pt x="4887" y="41302"/>
                  <a:pt x="4912" y="41299"/>
                  <a:pt x="4943" y="41299"/>
                </a:cubicBezTo>
                <a:cubicBezTo>
                  <a:pt x="5264" y="41299"/>
                  <a:pt x="6195" y="41601"/>
                  <a:pt x="6587" y="41669"/>
                </a:cubicBezTo>
                <a:cubicBezTo>
                  <a:pt x="6904" y="41719"/>
                  <a:pt x="7649" y="41889"/>
                  <a:pt x="7932" y="41889"/>
                </a:cubicBezTo>
                <a:cubicBezTo>
                  <a:pt x="8032" y="41889"/>
                  <a:pt x="8074" y="41867"/>
                  <a:pt x="8019" y="41812"/>
                </a:cubicBezTo>
                <a:cubicBezTo>
                  <a:pt x="7801" y="41594"/>
                  <a:pt x="6656" y="40953"/>
                  <a:pt x="6226" y="40523"/>
                </a:cubicBezTo>
                <a:cubicBezTo>
                  <a:pt x="5797" y="40019"/>
                  <a:pt x="5728" y="37230"/>
                  <a:pt x="5653" y="35798"/>
                </a:cubicBezTo>
                <a:cubicBezTo>
                  <a:pt x="5510" y="34435"/>
                  <a:pt x="5012" y="29853"/>
                  <a:pt x="4869" y="28134"/>
                </a:cubicBezTo>
                <a:lnTo>
                  <a:pt x="7446" y="27132"/>
                </a:lnTo>
                <a:lnTo>
                  <a:pt x="7228" y="26989"/>
                </a:lnTo>
                <a:lnTo>
                  <a:pt x="4869" y="27922"/>
                </a:lnTo>
                <a:cubicBezTo>
                  <a:pt x="4794" y="26061"/>
                  <a:pt x="5012" y="20190"/>
                  <a:pt x="5012" y="17538"/>
                </a:cubicBezTo>
                <a:lnTo>
                  <a:pt x="7017" y="16679"/>
                </a:lnTo>
                <a:lnTo>
                  <a:pt x="6799" y="16536"/>
                </a:lnTo>
                <a:lnTo>
                  <a:pt x="5012" y="17252"/>
                </a:lnTo>
                <a:lnTo>
                  <a:pt x="5012" y="16754"/>
                </a:lnTo>
                <a:cubicBezTo>
                  <a:pt x="4869" y="14606"/>
                  <a:pt x="5441" y="11742"/>
                  <a:pt x="5585" y="9233"/>
                </a:cubicBezTo>
                <a:cubicBezTo>
                  <a:pt x="5653" y="7733"/>
                  <a:pt x="5653" y="4869"/>
                  <a:pt x="5585" y="2721"/>
                </a:cubicBezTo>
                <a:lnTo>
                  <a:pt x="7446" y="1931"/>
                </a:lnTo>
                <a:lnTo>
                  <a:pt x="7228" y="1787"/>
                </a:lnTo>
                <a:lnTo>
                  <a:pt x="5585" y="2435"/>
                </a:lnTo>
                <a:lnTo>
                  <a:pt x="5585" y="0"/>
                </a:ln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8847075" y="0"/>
            <a:ext cx="296925" cy="5067317"/>
          </a:xfrm>
          <a:custGeom>
            <a:avLst/>
            <a:gdLst/>
            <a:ahLst/>
            <a:cxnLst/>
            <a:rect l="l" t="t" r="r" b="b"/>
            <a:pathLst>
              <a:path w="2005" h="36731" extrusionOk="0">
                <a:moveTo>
                  <a:pt x="0" y="0"/>
                </a:moveTo>
                <a:cubicBezTo>
                  <a:pt x="0" y="0"/>
                  <a:pt x="287" y="6661"/>
                  <a:pt x="504" y="8093"/>
                </a:cubicBezTo>
                <a:cubicBezTo>
                  <a:pt x="791" y="9594"/>
                  <a:pt x="1862" y="12887"/>
                  <a:pt x="1936" y="14680"/>
                </a:cubicBezTo>
                <a:cubicBezTo>
                  <a:pt x="1936" y="16398"/>
                  <a:pt x="1220" y="23271"/>
                  <a:pt x="859" y="25419"/>
                </a:cubicBezTo>
                <a:cubicBezTo>
                  <a:pt x="573" y="27636"/>
                  <a:pt x="143" y="36301"/>
                  <a:pt x="143" y="36301"/>
                </a:cubicBezTo>
                <a:lnTo>
                  <a:pt x="2005" y="36731"/>
                </a:lnTo>
                <a:lnTo>
                  <a:pt x="2005" y="9382"/>
                </a:lnTo>
                <a:cubicBezTo>
                  <a:pt x="1793" y="8379"/>
                  <a:pt x="1575" y="7589"/>
                  <a:pt x="1575" y="7091"/>
                </a:cubicBezTo>
                <a:cubicBezTo>
                  <a:pt x="1363" y="5802"/>
                  <a:pt x="1363" y="0"/>
                  <a:pt x="136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5536250" y="0"/>
            <a:ext cx="794799" cy="5067346"/>
          </a:xfrm>
          <a:custGeom>
            <a:avLst/>
            <a:gdLst/>
            <a:ahLst/>
            <a:cxnLst/>
            <a:rect l="l" t="t" r="r" b="b"/>
            <a:pathLst>
              <a:path w="5367" h="38307" extrusionOk="0">
                <a:moveTo>
                  <a:pt x="1575" y="0"/>
                </a:moveTo>
                <a:cubicBezTo>
                  <a:pt x="1575" y="0"/>
                  <a:pt x="1501" y="2222"/>
                  <a:pt x="1501" y="4725"/>
                </a:cubicBezTo>
                <a:lnTo>
                  <a:pt x="143" y="3866"/>
                </a:lnTo>
                <a:lnTo>
                  <a:pt x="0" y="4009"/>
                </a:lnTo>
                <a:lnTo>
                  <a:pt x="1501" y="5012"/>
                </a:lnTo>
                <a:cubicBezTo>
                  <a:pt x="1501" y="7446"/>
                  <a:pt x="1501" y="10098"/>
                  <a:pt x="1575" y="11530"/>
                </a:cubicBezTo>
                <a:cubicBezTo>
                  <a:pt x="1718" y="13173"/>
                  <a:pt x="1930" y="15825"/>
                  <a:pt x="2217" y="18185"/>
                </a:cubicBezTo>
                <a:lnTo>
                  <a:pt x="573" y="17114"/>
                </a:lnTo>
                <a:lnTo>
                  <a:pt x="430" y="17257"/>
                </a:lnTo>
                <a:lnTo>
                  <a:pt x="2217" y="18471"/>
                </a:lnTo>
                <a:cubicBezTo>
                  <a:pt x="2434" y="20121"/>
                  <a:pt x="2578" y="21622"/>
                  <a:pt x="2646" y="22481"/>
                </a:cubicBezTo>
                <a:cubicBezTo>
                  <a:pt x="2864" y="24629"/>
                  <a:pt x="3076" y="26994"/>
                  <a:pt x="3362" y="28208"/>
                </a:cubicBezTo>
                <a:cubicBezTo>
                  <a:pt x="3580" y="29497"/>
                  <a:pt x="2578" y="37802"/>
                  <a:pt x="2434" y="38306"/>
                </a:cubicBezTo>
                <a:lnTo>
                  <a:pt x="5367" y="38306"/>
                </a:lnTo>
                <a:cubicBezTo>
                  <a:pt x="5367" y="38306"/>
                  <a:pt x="4725" y="35941"/>
                  <a:pt x="4725" y="34079"/>
                </a:cubicBezTo>
                <a:cubicBezTo>
                  <a:pt x="4651" y="32149"/>
                  <a:pt x="5224" y="27779"/>
                  <a:pt x="5012" y="26920"/>
                </a:cubicBezTo>
                <a:cubicBezTo>
                  <a:pt x="4794" y="26061"/>
                  <a:pt x="3723" y="22624"/>
                  <a:pt x="3437" y="19978"/>
                </a:cubicBezTo>
                <a:lnTo>
                  <a:pt x="4365" y="17830"/>
                </a:lnTo>
                <a:lnTo>
                  <a:pt x="4153" y="17830"/>
                </a:lnTo>
                <a:lnTo>
                  <a:pt x="3437" y="19548"/>
                </a:lnTo>
                <a:cubicBezTo>
                  <a:pt x="3219" y="16828"/>
                  <a:pt x="2646" y="12389"/>
                  <a:pt x="2578" y="9880"/>
                </a:cubicBezTo>
                <a:cubicBezTo>
                  <a:pt x="2503" y="7446"/>
                  <a:pt x="2646" y="0"/>
                  <a:pt x="2646"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7269475" y="25"/>
            <a:ext cx="604080" cy="5143456"/>
          </a:xfrm>
          <a:custGeom>
            <a:avLst/>
            <a:gdLst/>
            <a:ahLst/>
            <a:cxnLst/>
            <a:rect l="l" t="t" r="r" b="b"/>
            <a:pathLst>
              <a:path w="4079" h="39452" extrusionOk="0">
                <a:moveTo>
                  <a:pt x="1003" y="0"/>
                </a:moveTo>
                <a:cubicBezTo>
                  <a:pt x="1003" y="0"/>
                  <a:pt x="860" y="1650"/>
                  <a:pt x="928" y="2938"/>
                </a:cubicBezTo>
                <a:cubicBezTo>
                  <a:pt x="1072" y="4227"/>
                  <a:pt x="1787" y="11959"/>
                  <a:pt x="2005" y="14176"/>
                </a:cubicBezTo>
                <a:cubicBezTo>
                  <a:pt x="2217" y="16398"/>
                  <a:pt x="2360" y="19331"/>
                  <a:pt x="2005" y="21553"/>
                </a:cubicBezTo>
                <a:cubicBezTo>
                  <a:pt x="1644" y="23701"/>
                  <a:pt x="1146" y="30431"/>
                  <a:pt x="860" y="32934"/>
                </a:cubicBezTo>
                <a:cubicBezTo>
                  <a:pt x="573" y="35511"/>
                  <a:pt x="0" y="39452"/>
                  <a:pt x="0" y="39452"/>
                </a:cubicBezTo>
                <a:lnTo>
                  <a:pt x="3649" y="39234"/>
                </a:lnTo>
                <a:cubicBezTo>
                  <a:pt x="3649" y="39234"/>
                  <a:pt x="3076" y="37372"/>
                  <a:pt x="3007" y="36015"/>
                </a:cubicBezTo>
                <a:cubicBezTo>
                  <a:pt x="2933" y="34652"/>
                  <a:pt x="3151" y="29497"/>
                  <a:pt x="3219" y="27492"/>
                </a:cubicBezTo>
                <a:cubicBezTo>
                  <a:pt x="3219" y="25488"/>
                  <a:pt x="3935" y="20906"/>
                  <a:pt x="4010" y="19548"/>
                </a:cubicBezTo>
                <a:cubicBezTo>
                  <a:pt x="4079" y="18185"/>
                  <a:pt x="3506" y="13391"/>
                  <a:pt x="3219" y="10596"/>
                </a:cubicBezTo>
                <a:cubicBezTo>
                  <a:pt x="2933" y="7807"/>
                  <a:pt x="2360" y="0"/>
                  <a:pt x="2360"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5043800" y="0"/>
            <a:ext cx="435229" cy="5067346"/>
          </a:xfrm>
          <a:custGeom>
            <a:avLst/>
            <a:gdLst/>
            <a:ahLst/>
            <a:cxnLst/>
            <a:rect l="l" t="t" r="r" b="b"/>
            <a:pathLst>
              <a:path w="4079" h="38307" extrusionOk="0">
                <a:moveTo>
                  <a:pt x="1719" y="0"/>
                </a:moveTo>
                <a:cubicBezTo>
                  <a:pt x="1719" y="0"/>
                  <a:pt x="1146" y="7589"/>
                  <a:pt x="860" y="10310"/>
                </a:cubicBezTo>
                <a:cubicBezTo>
                  <a:pt x="573" y="13030"/>
                  <a:pt x="1" y="17687"/>
                  <a:pt x="69" y="18975"/>
                </a:cubicBezTo>
                <a:cubicBezTo>
                  <a:pt x="144" y="20333"/>
                  <a:pt x="860" y="24772"/>
                  <a:pt x="860" y="26708"/>
                </a:cubicBezTo>
                <a:cubicBezTo>
                  <a:pt x="929" y="28638"/>
                  <a:pt x="1146" y="33650"/>
                  <a:pt x="1072" y="35013"/>
                </a:cubicBezTo>
                <a:cubicBezTo>
                  <a:pt x="1003" y="36301"/>
                  <a:pt x="430" y="38088"/>
                  <a:pt x="430" y="38088"/>
                </a:cubicBezTo>
                <a:lnTo>
                  <a:pt x="4079" y="38306"/>
                </a:lnTo>
                <a:cubicBezTo>
                  <a:pt x="4079" y="38306"/>
                  <a:pt x="3506" y="34440"/>
                  <a:pt x="3220" y="32006"/>
                </a:cubicBezTo>
                <a:cubicBezTo>
                  <a:pt x="2933" y="29572"/>
                  <a:pt x="2435" y="23054"/>
                  <a:pt x="2074" y="20906"/>
                </a:cubicBezTo>
                <a:cubicBezTo>
                  <a:pt x="1719" y="18758"/>
                  <a:pt x="1862" y="15969"/>
                  <a:pt x="2074" y="13821"/>
                </a:cubicBezTo>
                <a:cubicBezTo>
                  <a:pt x="2292" y="11673"/>
                  <a:pt x="3008" y="4153"/>
                  <a:pt x="3151" y="2864"/>
                </a:cubicBezTo>
                <a:cubicBezTo>
                  <a:pt x="3220" y="1575"/>
                  <a:pt x="3076" y="0"/>
                  <a:pt x="3076"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a:off x="4052713" y="0"/>
            <a:ext cx="604049" cy="5067270"/>
          </a:xfrm>
          <a:custGeom>
            <a:avLst/>
            <a:gdLst/>
            <a:ahLst/>
            <a:cxnLst/>
            <a:rect l="l" t="t" r="r" b="b"/>
            <a:pathLst>
              <a:path w="4079" h="36875" extrusionOk="0">
                <a:moveTo>
                  <a:pt x="1003" y="0"/>
                </a:moveTo>
                <a:cubicBezTo>
                  <a:pt x="1003" y="0"/>
                  <a:pt x="860" y="1506"/>
                  <a:pt x="929" y="2721"/>
                </a:cubicBezTo>
                <a:cubicBezTo>
                  <a:pt x="1072" y="4009"/>
                  <a:pt x="1788" y="11169"/>
                  <a:pt x="2006" y="13248"/>
                </a:cubicBezTo>
                <a:cubicBezTo>
                  <a:pt x="2217" y="15321"/>
                  <a:pt x="2361" y="18042"/>
                  <a:pt x="2006" y="20121"/>
                </a:cubicBezTo>
                <a:cubicBezTo>
                  <a:pt x="1645" y="22194"/>
                  <a:pt x="1146" y="28426"/>
                  <a:pt x="860" y="30786"/>
                </a:cubicBezTo>
                <a:cubicBezTo>
                  <a:pt x="574" y="33151"/>
                  <a:pt x="1" y="36874"/>
                  <a:pt x="1" y="36874"/>
                </a:cubicBezTo>
                <a:lnTo>
                  <a:pt x="3649" y="36657"/>
                </a:lnTo>
                <a:cubicBezTo>
                  <a:pt x="3649" y="36657"/>
                  <a:pt x="3077" y="34938"/>
                  <a:pt x="3008" y="33650"/>
                </a:cubicBezTo>
                <a:cubicBezTo>
                  <a:pt x="2933" y="32361"/>
                  <a:pt x="3151" y="27567"/>
                  <a:pt x="3220" y="25705"/>
                </a:cubicBezTo>
                <a:cubicBezTo>
                  <a:pt x="3220" y="23844"/>
                  <a:pt x="3936" y="19548"/>
                  <a:pt x="4010" y="18260"/>
                </a:cubicBezTo>
                <a:cubicBezTo>
                  <a:pt x="4079" y="16971"/>
                  <a:pt x="3506" y="12532"/>
                  <a:pt x="3220" y="9955"/>
                </a:cubicBezTo>
                <a:cubicBezTo>
                  <a:pt x="2933" y="7303"/>
                  <a:pt x="2361" y="0"/>
                  <a:pt x="2361"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1"/>
          <p:cNvSpPr/>
          <p:nvPr/>
        </p:nvSpPr>
        <p:spPr>
          <a:xfrm>
            <a:off x="3356325" y="0"/>
            <a:ext cx="477574" cy="5000585"/>
          </a:xfrm>
          <a:custGeom>
            <a:avLst/>
            <a:gdLst/>
            <a:ahLst/>
            <a:cxnLst/>
            <a:rect l="l" t="t" r="r" b="b"/>
            <a:pathLst>
              <a:path w="3225" h="33507" extrusionOk="0">
                <a:moveTo>
                  <a:pt x="0" y="0"/>
                </a:moveTo>
                <a:cubicBezTo>
                  <a:pt x="0" y="0"/>
                  <a:pt x="286" y="6014"/>
                  <a:pt x="504" y="7377"/>
                </a:cubicBezTo>
                <a:cubicBezTo>
                  <a:pt x="790" y="8735"/>
                  <a:pt x="1862" y="11742"/>
                  <a:pt x="1936" y="13391"/>
                </a:cubicBezTo>
                <a:cubicBezTo>
                  <a:pt x="1936" y="14966"/>
                  <a:pt x="1146" y="21192"/>
                  <a:pt x="859" y="23197"/>
                </a:cubicBezTo>
                <a:cubicBezTo>
                  <a:pt x="573" y="25201"/>
                  <a:pt x="143" y="33077"/>
                  <a:pt x="143" y="33077"/>
                </a:cubicBezTo>
                <a:lnTo>
                  <a:pt x="2222" y="33506"/>
                </a:lnTo>
                <a:cubicBezTo>
                  <a:pt x="2222" y="33506"/>
                  <a:pt x="2148" y="27922"/>
                  <a:pt x="2222" y="25201"/>
                </a:cubicBezTo>
                <a:cubicBezTo>
                  <a:pt x="2366" y="22481"/>
                  <a:pt x="3225" y="13889"/>
                  <a:pt x="3082" y="12818"/>
                </a:cubicBezTo>
                <a:cubicBezTo>
                  <a:pt x="2864" y="11742"/>
                  <a:pt x="1718" y="7664"/>
                  <a:pt x="1506" y="6444"/>
                </a:cubicBezTo>
                <a:cubicBezTo>
                  <a:pt x="1363" y="5298"/>
                  <a:pt x="1363" y="0"/>
                  <a:pt x="136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1"/>
          <p:cNvSpPr/>
          <p:nvPr/>
        </p:nvSpPr>
        <p:spPr>
          <a:xfrm>
            <a:off x="2276150" y="0"/>
            <a:ext cx="668478" cy="5000587"/>
          </a:xfrm>
          <a:custGeom>
            <a:avLst/>
            <a:gdLst/>
            <a:ahLst/>
            <a:cxnLst/>
            <a:rect l="l" t="t" r="r" b="b"/>
            <a:pathLst>
              <a:path w="4514" h="34584" extrusionOk="0">
                <a:moveTo>
                  <a:pt x="1364" y="0"/>
                </a:moveTo>
                <a:cubicBezTo>
                  <a:pt x="1364" y="0"/>
                  <a:pt x="1289" y="5372"/>
                  <a:pt x="1289" y="7875"/>
                </a:cubicBezTo>
                <a:cubicBezTo>
                  <a:pt x="1289" y="8952"/>
                  <a:pt x="1364" y="10739"/>
                  <a:pt x="1432" y="12601"/>
                </a:cubicBezTo>
                <a:lnTo>
                  <a:pt x="934" y="12102"/>
                </a:lnTo>
                <a:lnTo>
                  <a:pt x="361" y="10384"/>
                </a:lnTo>
                <a:lnTo>
                  <a:pt x="287" y="10384"/>
                </a:lnTo>
                <a:lnTo>
                  <a:pt x="791" y="11885"/>
                </a:lnTo>
                <a:lnTo>
                  <a:pt x="144" y="11386"/>
                </a:lnTo>
                <a:lnTo>
                  <a:pt x="0" y="11530"/>
                </a:lnTo>
                <a:lnTo>
                  <a:pt x="1507" y="12962"/>
                </a:lnTo>
                <a:cubicBezTo>
                  <a:pt x="1576" y="15321"/>
                  <a:pt x="1650" y="17687"/>
                  <a:pt x="1576" y="18615"/>
                </a:cubicBezTo>
                <a:cubicBezTo>
                  <a:pt x="1507" y="20407"/>
                  <a:pt x="1289" y="26776"/>
                  <a:pt x="1003" y="29428"/>
                </a:cubicBezTo>
                <a:cubicBezTo>
                  <a:pt x="791" y="32006"/>
                  <a:pt x="218" y="34583"/>
                  <a:pt x="218" y="34583"/>
                </a:cubicBezTo>
                <a:lnTo>
                  <a:pt x="3580" y="34010"/>
                </a:lnTo>
                <a:cubicBezTo>
                  <a:pt x="3007" y="33294"/>
                  <a:pt x="2652" y="31003"/>
                  <a:pt x="2578" y="29142"/>
                </a:cubicBezTo>
                <a:cubicBezTo>
                  <a:pt x="2509" y="27280"/>
                  <a:pt x="2939" y="20476"/>
                  <a:pt x="2939" y="19044"/>
                </a:cubicBezTo>
                <a:lnTo>
                  <a:pt x="2939" y="18758"/>
                </a:lnTo>
                <a:lnTo>
                  <a:pt x="4514" y="17257"/>
                </a:lnTo>
                <a:lnTo>
                  <a:pt x="4371" y="17040"/>
                </a:lnTo>
                <a:lnTo>
                  <a:pt x="2939" y="18403"/>
                </a:lnTo>
                <a:cubicBezTo>
                  <a:pt x="2939" y="16255"/>
                  <a:pt x="3007" y="11026"/>
                  <a:pt x="2939" y="7875"/>
                </a:cubicBezTo>
                <a:cubicBezTo>
                  <a:pt x="2864" y="6948"/>
                  <a:pt x="2864" y="5945"/>
                  <a:pt x="2864" y="5012"/>
                </a:cubicBezTo>
                <a:lnTo>
                  <a:pt x="4514" y="3368"/>
                </a:lnTo>
                <a:lnTo>
                  <a:pt x="4371" y="3225"/>
                </a:lnTo>
                <a:lnTo>
                  <a:pt x="2864" y="4657"/>
                </a:lnTo>
                <a:cubicBezTo>
                  <a:pt x="2864" y="2148"/>
                  <a:pt x="2939" y="0"/>
                  <a:pt x="2939"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1"/>
          <p:cNvSpPr txBox="1">
            <a:spLocks noGrp="1"/>
          </p:cNvSpPr>
          <p:nvPr>
            <p:ph type="title"/>
          </p:nvPr>
        </p:nvSpPr>
        <p:spPr>
          <a:xfrm>
            <a:off x="939900" y="540000"/>
            <a:ext cx="44481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1" name="Google Shape;1251;p21"/>
          <p:cNvSpPr txBox="1">
            <a:spLocks noGrp="1"/>
          </p:cNvSpPr>
          <p:nvPr>
            <p:ph type="subTitle" idx="1"/>
          </p:nvPr>
        </p:nvSpPr>
        <p:spPr>
          <a:xfrm>
            <a:off x="939900" y="1612850"/>
            <a:ext cx="4448100" cy="12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21"/>
          <p:cNvSpPr txBox="1"/>
          <p:nvPr/>
        </p:nvSpPr>
        <p:spPr>
          <a:xfrm>
            <a:off x="939900" y="3459550"/>
            <a:ext cx="43563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Darker Grotesque Medium"/>
                <a:ea typeface="Darker Grotesque Medium"/>
                <a:cs typeface="Darker Grotesque Medium"/>
                <a:sym typeface="Darker Grotesque Medium"/>
              </a:rPr>
              <a:t>CREDITS: This presentation template was created by </a:t>
            </a:r>
            <a:r>
              <a:rPr lang="en" sz="1200" b="1" u="sng">
                <a:solidFill>
                  <a:schemeClr val="hlink"/>
                </a:solidFill>
                <a:latin typeface="Darker Grotesque"/>
                <a:ea typeface="Darker Grotesque"/>
                <a:cs typeface="Darker Grotesque"/>
                <a:sym typeface="Darker Grotesque"/>
                <a:hlinkClick r:id="rId2"/>
              </a:rPr>
              <a:t>Slidesgo</a:t>
            </a:r>
            <a:r>
              <a:rPr lang="en" sz="1200" b="1">
                <a:solidFill>
                  <a:schemeClr val="dk1"/>
                </a:solidFill>
                <a:latin typeface="Darker Grotesque"/>
                <a:ea typeface="Darker Grotesque"/>
                <a:cs typeface="Darker Grotesque"/>
                <a:sym typeface="Darker Grotesque"/>
              </a:rPr>
              <a:t>,</a:t>
            </a:r>
            <a:r>
              <a:rPr lang="en" sz="1200">
                <a:solidFill>
                  <a:schemeClr val="dk1"/>
                </a:solidFill>
                <a:latin typeface="Darker Grotesque Medium"/>
                <a:ea typeface="Darker Grotesque Medium"/>
                <a:cs typeface="Darker Grotesque Medium"/>
                <a:sym typeface="Darker Grotesque Medium"/>
              </a:rPr>
              <a:t> and includes icons by </a:t>
            </a:r>
            <a:r>
              <a:rPr lang="en" sz="1200" b="1" u="sng">
                <a:solidFill>
                  <a:schemeClr val="dk1"/>
                </a:solidFill>
                <a:latin typeface="Darker Grotesque"/>
                <a:ea typeface="Darker Grotesque"/>
                <a:cs typeface="Darker Grotesque"/>
                <a:sym typeface="Darker Grotesque"/>
                <a:hlinkClick r:id="rId3">
                  <a:extLst>
                    <a:ext uri="{A12FA001-AC4F-418D-AE19-62706E023703}">
                      <ahyp:hlinkClr xmlns:ahyp="http://schemas.microsoft.com/office/drawing/2018/hyperlinkcolor" val="tx"/>
                    </a:ext>
                  </a:extLst>
                </a:hlinkClick>
              </a:rPr>
              <a:t>Flaticon</a:t>
            </a:r>
            <a:r>
              <a:rPr lang="en" sz="1200" b="1">
                <a:solidFill>
                  <a:schemeClr val="dk1"/>
                </a:solidFill>
                <a:latin typeface="Darker Grotesque"/>
                <a:ea typeface="Darker Grotesque"/>
                <a:cs typeface="Darker Grotesque"/>
                <a:sym typeface="Darker Grotesque"/>
              </a:rPr>
              <a:t>,</a:t>
            </a:r>
            <a:r>
              <a:rPr lang="en" sz="1200">
                <a:solidFill>
                  <a:schemeClr val="dk1"/>
                </a:solidFill>
                <a:latin typeface="Darker Grotesque Medium"/>
                <a:ea typeface="Darker Grotesque Medium"/>
                <a:cs typeface="Darker Grotesque Medium"/>
                <a:sym typeface="Darker Grotesque Medium"/>
              </a:rPr>
              <a:t> and infographics &amp; images by </a:t>
            </a:r>
            <a:r>
              <a:rPr lang="en" sz="1200" b="1" u="sng">
                <a:solidFill>
                  <a:schemeClr val="dk1"/>
                </a:solidFill>
                <a:latin typeface="Darker Grotesque"/>
                <a:ea typeface="Darker Grotesque"/>
                <a:cs typeface="Darker Grotesque"/>
                <a:sym typeface="Darker Grotesque"/>
                <a:hlinkClick r:id="rId4">
                  <a:extLst>
                    <a:ext uri="{A12FA001-AC4F-418D-AE19-62706E023703}">
                      <ahyp:hlinkClr xmlns:ahyp="http://schemas.microsoft.com/office/drawing/2018/hyperlinkcolor" val="tx"/>
                    </a:ext>
                  </a:extLst>
                </a:hlinkClick>
              </a:rPr>
              <a:t>Freepik</a:t>
            </a:r>
            <a:r>
              <a:rPr lang="en" sz="1200" b="1" u="sng">
                <a:solidFill>
                  <a:schemeClr val="dk1"/>
                </a:solidFill>
                <a:latin typeface="Darker Grotesque"/>
                <a:ea typeface="Darker Grotesque"/>
                <a:cs typeface="Darker Grotesque"/>
                <a:sym typeface="Darker Grotesque"/>
              </a:rPr>
              <a:t> </a:t>
            </a:r>
            <a:endParaRPr sz="1200" b="1" u="sng">
              <a:solidFill>
                <a:schemeClr val="dk1"/>
              </a:solidFill>
              <a:latin typeface="Darker Grotesque"/>
              <a:ea typeface="Darker Grotesque"/>
              <a:cs typeface="Darker Grotesque"/>
              <a:sym typeface="Darker Grotesque"/>
            </a:endParaRPr>
          </a:p>
        </p:txBody>
      </p:sp>
      <p:sp>
        <p:nvSpPr>
          <p:cNvPr id="1253" name="Google Shape;1253;p21"/>
          <p:cNvSpPr/>
          <p:nvPr/>
        </p:nvSpPr>
        <p:spPr>
          <a:xfrm>
            <a:off x="8018300" y="0"/>
            <a:ext cx="668478" cy="5000587"/>
          </a:xfrm>
          <a:custGeom>
            <a:avLst/>
            <a:gdLst/>
            <a:ahLst/>
            <a:cxnLst/>
            <a:rect l="l" t="t" r="r" b="b"/>
            <a:pathLst>
              <a:path w="4514" h="34584" extrusionOk="0">
                <a:moveTo>
                  <a:pt x="1364" y="0"/>
                </a:moveTo>
                <a:cubicBezTo>
                  <a:pt x="1364" y="0"/>
                  <a:pt x="1289" y="5372"/>
                  <a:pt x="1289" y="7875"/>
                </a:cubicBezTo>
                <a:cubicBezTo>
                  <a:pt x="1289" y="8952"/>
                  <a:pt x="1364" y="10739"/>
                  <a:pt x="1432" y="12601"/>
                </a:cubicBezTo>
                <a:lnTo>
                  <a:pt x="934" y="12102"/>
                </a:lnTo>
                <a:lnTo>
                  <a:pt x="361" y="10384"/>
                </a:lnTo>
                <a:lnTo>
                  <a:pt x="287" y="10384"/>
                </a:lnTo>
                <a:lnTo>
                  <a:pt x="791" y="11885"/>
                </a:lnTo>
                <a:lnTo>
                  <a:pt x="144" y="11386"/>
                </a:lnTo>
                <a:lnTo>
                  <a:pt x="0" y="11530"/>
                </a:lnTo>
                <a:lnTo>
                  <a:pt x="1507" y="12962"/>
                </a:lnTo>
                <a:cubicBezTo>
                  <a:pt x="1576" y="15321"/>
                  <a:pt x="1650" y="17687"/>
                  <a:pt x="1576" y="18615"/>
                </a:cubicBezTo>
                <a:cubicBezTo>
                  <a:pt x="1507" y="20407"/>
                  <a:pt x="1289" y="26776"/>
                  <a:pt x="1003" y="29428"/>
                </a:cubicBezTo>
                <a:cubicBezTo>
                  <a:pt x="791" y="32006"/>
                  <a:pt x="218" y="34583"/>
                  <a:pt x="218" y="34583"/>
                </a:cubicBezTo>
                <a:lnTo>
                  <a:pt x="3580" y="34010"/>
                </a:lnTo>
                <a:cubicBezTo>
                  <a:pt x="3007" y="33294"/>
                  <a:pt x="2652" y="31003"/>
                  <a:pt x="2578" y="29142"/>
                </a:cubicBezTo>
                <a:cubicBezTo>
                  <a:pt x="2509" y="27280"/>
                  <a:pt x="2939" y="20476"/>
                  <a:pt x="2939" y="19044"/>
                </a:cubicBezTo>
                <a:lnTo>
                  <a:pt x="2939" y="18758"/>
                </a:lnTo>
                <a:lnTo>
                  <a:pt x="4514" y="17257"/>
                </a:lnTo>
                <a:lnTo>
                  <a:pt x="4371" y="17040"/>
                </a:lnTo>
                <a:lnTo>
                  <a:pt x="2939" y="18403"/>
                </a:lnTo>
                <a:cubicBezTo>
                  <a:pt x="2939" y="16255"/>
                  <a:pt x="3007" y="11026"/>
                  <a:pt x="2939" y="7875"/>
                </a:cubicBezTo>
                <a:cubicBezTo>
                  <a:pt x="2864" y="6948"/>
                  <a:pt x="2864" y="5945"/>
                  <a:pt x="2864" y="5012"/>
                </a:cubicBezTo>
                <a:lnTo>
                  <a:pt x="4514" y="3368"/>
                </a:lnTo>
                <a:lnTo>
                  <a:pt x="4371" y="3225"/>
                </a:lnTo>
                <a:lnTo>
                  <a:pt x="2864" y="4657"/>
                </a:lnTo>
                <a:cubicBezTo>
                  <a:pt x="2864" y="2148"/>
                  <a:pt x="2939" y="0"/>
                  <a:pt x="2939"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0" y="4858825"/>
            <a:ext cx="9144062" cy="284675"/>
          </a:xfrm>
          <a:custGeom>
            <a:avLst/>
            <a:gdLst/>
            <a:ahLst/>
            <a:cxnLst/>
            <a:rect l="l" t="t" r="r" b="b"/>
            <a:pathLst>
              <a:path w="71596" h="11387" extrusionOk="0">
                <a:moveTo>
                  <a:pt x="1" y="0"/>
                </a:moveTo>
                <a:lnTo>
                  <a:pt x="1" y="11386"/>
                </a:lnTo>
                <a:lnTo>
                  <a:pt x="71596" y="11386"/>
                </a:lnTo>
                <a:lnTo>
                  <a:pt x="71596" y="4153"/>
                </a:lnTo>
                <a:lnTo>
                  <a:pt x="69019" y="3866"/>
                </a:lnTo>
                <a:cubicBezTo>
                  <a:pt x="69019" y="3866"/>
                  <a:pt x="60792" y="495"/>
                  <a:pt x="59846" y="495"/>
                </a:cubicBezTo>
                <a:cubicBezTo>
                  <a:pt x="59817" y="495"/>
                  <a:pt x="59795" y="498"/>
                  <a:pt x="59780" y="504"/>
                </a:cubicBezTo>
                <a:cubicBezTo>
                  <a:pt x="59282" y="790"/>
                  <a:pt x="56487" y="2795"/>
                  <a:pt x="55702" y="2795"/>
                </a:cubicBezTo>
                <a:cubicBezTo>
                  <a:pt x="54843" y="2795"/>
                  <a:pt x="53554" y="3081"/>
                  <a:pt x="52695" y="3293"/>
                </a:cubicBezTo>
                <a:cubicBezTo>
                  <a:pt x="51862" y="3432"/>
                  <a:pt x="44041" y="6528"/>
                  <a:pt x="43164" y="6528"/>
                </a:cubicBezTo>
                <a:cubicBezTo>
                  <a:pt x="43136" y="6528"/>
                  <a:pt x="43115" y="6525"/>
                  <a:pt x="43101" y="6518"/>
                </a:cubicBezTo>
                <a:cubicBezTo>
                  <a:pt x="42677" y="6303"/>
                  <a:pt x="30113" y="931"/>
                  <a:pt x="28964" y="931"/>
                </a:cubicBezTo>
                <a:cubicBezTo>
                  <a:pt x="28949" y="931"/>
                  <a:pt x="28936" y="932"/>
                  <a:pt x="28925" y="934"/>
                </a:cubicBezTo>
                <a:cubicBezTo>
                  <a:pt x="28018" y="1073"/>
                  <a:pt x="19209" y="3374"/>
                  <a:pt x="17987" y="3374"/>
                </a:cubicBezTo>
                <a:cubicBezTo>
                  <a:pt x="17951" y="3374"/>
                  <a:pt x="17922" y="3372"/>
                  <a:pt x="17900" y="3368"/>
                </a:cubicBezTo>
                <a:cubicBezTo>
                  <a:pt x="17171" y="3167"/>
                  <a:pt x="13707" y="2787"/>
                  <a:pt x="12780" y="2787"/>
                </a:cubicBezTo>
                <a:cubicBezTo>
                  <a:pt x="12701" y="2787"/>
                  <a:pt x="12641" y="2789"/>
                  <a:pt x="12602" y="2795"/>
                </a:cubicBezTo>
                <a:cubicBezTo>
                  <a:pt x="12239" y="2916"/>
                  <a:pt x="9583" y="3342"/>
                  <a:pt x="8376" y="3342"/>
                </a:cubicBezTo>
                <a:cubicBezTo>
                  <a:pt x="8151" y="3342"/>
                  <a:pt x="7977" y="3327"/>
                  <a:pt x="7876" y="3293"/>
                </a:cubicBezTo>
                <a:cubicBezTo>
                  <a:pt x="7516" y="3081"/>
                  <a:pt x="3008" y="122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rot="-700338">
            <a:off x="150297" y="189390"/>
            <a:ext cx="547764" cy="217100"/>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6" name="Google Shape;1256;p21"/>
          <p:cNvGrpSpPr/>
          <p:nvPr/>
        </p:nvGrpSpPr>
        <p:grpSpPr>
          <a:xfrm rot="-1560137" flipH="1">
            <a:off x="8483627" y="240799"/>
            <a:ext cx="562778" cy="371050"/>
            <a:chOff x="201499" y="3290704"/>
            <a:chExt cx="2376935" cy="1567156"/>
          </a:xfrm>
        </p:grpSpPr>
        <p:sp>
          <p:nvSpPr>
            <p:cNvPr id="1257" name="Google Shape;1257;p21"/>
            <p:cNvSpPr/>
            <p:nvPr/>
          </p:nvSpPr>
          <p:spPr>
            <a:xfrm rot="917509">
              <a:off x="298377" y="3560402"/>
              <a:ext cx="2183180" cy="1027760"/>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 name="Google Shape;1258;p21"/>
            <p:cNvGrpSpPr/>
            <p:nvPr/>
          </p:nvGrpSpPr>
          <p:grpSpPr>
            <a:xfrm rot="769064">
              <a:off x="1679606" y="4257440"/>
              <a:ext cx="171378" cy="93552"/>
              <a:chOff x="3467344" y="1694749"/>
              <a:chExt cx="114969" cy="62784"/>
            </a:xfrm>
          </p:grpSpPr>
          <p:sp>
            <p:nvSpPr>
              <p:cNvPr id="1259" name="Google Shape;1259;p21"/>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1" name="Google Shape;1261;p21"/>
          <p:cNvGrpSpPr/>
          <p:nvPr/>
        </p:nvGrpSpPr>
        <p:grpSpPr>
          <a:xfrm rot="1100226">
            <a:off x="79973" y="629546"/>
            <a:ext cx="47742" cy="47707"/>
            <a:chOff x="8670282" y="1248364"/>
            <a:chExt cx="47743" cy="47708"/>
          </a:xfrm>
        </p:grpSpPr>
        <p:sp>
          <p:nvSpPr>
            <p:cNvPr id="1262" name="Google Shape;1262;p21"/>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1"/>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1"/>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1"/>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21"/>
          <p:cNvGrpSpPr/>
          <p:nvPr/>
        </p:nvGrpSpPr>
        <p:grpSpPr>
          <a:xfrm rot="1100226">
            <a:off x="764671" y="284880"/>
            <a:ext cx="75972" cy="84122"/>
            <a:chOff x="7553342" y="94254"/>
            <a:chExt cx="43123" cy="47743"/>
          </a:xfrm>
        </p:grpSpPr>
        <p:sp>
          <p:nvSpPr>
            <p:cNvPr id="1267" name="Google Shape;1267;p21"/>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1"/>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1"/>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1"/>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21"/>
          <p:cNvGrpSpPr/>
          <p:nvPr/>
        </p:nvGrpSpPr>
        <p:grpSpPr>
          <a:xfrm rot="1100226">
            <a:off x="570252" y="803535"/>
            <a:ext cx="47742" cy="47707"/>
            <a:chOff x="8670282" y="1248364"/>
            <a:chExt cx="47743" cy="47708"/>
          </a:xfrm>
        </p:grpSpPr>
        <p:sp>
          <p:nvSpPr>
            <p:cNvPr id="1272" name="Google Shape;1272;p21"/>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1"/>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1"/>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1"/>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1"/>
          <p:cNvGrpSpPr/>
          <p:nvPr/>
        </p:nvGrpSpPr>
        <p:grpSpPr>
          <a:xfrm rot="1100226">
            <a:off x="227577" y="976587"/>
            <a:ext cx="47742" cy="47707"/>
            <a:chOff x="8670282" y="1248364"/>
            <a:chExt cx="47743" cy="47708"/>
          </a:xfrm>
        </p:grpSpPr>
        <p:sp>
          <p:nvSpPr>
            <p:cNvPr id="1277" name="Google Shape;1277;p21"/>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1"/>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1"/>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1"/>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21"/>
          <p:cNvGrpSpPr/>
          <p:nvPr/>
        </p:nvGrpSpPr>
        <p:grpSpPr>
          <a:xfrm rot="1100297">
            <a:off x="8599494" y="181142"/>
            <a:ext cx="75973" cy="84122"/>
            <a:chOff x="7553342" y="94254"/>
            <a:chExt cx="43123" cy="47743"/>
          </a:xfrm>
        </p:grpSpPr>
        <p:sp>
          <p:nvSpPr>
            <p:cNvPr id="1282" name="Google Shape;1282;p21"/>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1"/>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1"/>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1"/>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21"/>
          <p:cNvGrpSpPr/>
          <p:nvPr/>
        </p:nvGrpSpPr>
        <p:grpSpPr>
          <a:xfrm rot="1100279">
            <a:off x="8703376" y="759146"/>
            <a:ext cx="123275" cy="136496"/>
            <a:chOff x="7553342" y="94254"/>
            <a:chExt cx="43123" cy="47743"/>
          </a:xfrm>
        </p:grpSpPr>
        <p:sp>
          <p:nvSpPr>
            <p:cNvPr id="1287" name="Google Shape;1287;p21"/>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1"/>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1"/>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1"/>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21"/>
          <p:cNvGrpSpPr/>
          <p:nvPr/>
        </p:nvGrpSpPr>
        <p:grpSpPr>
          <a:xfrm rot="1100226">
            <a:off x="8036840" y="142535"/>
            <a:ext cx="47742" cy="47707"/>
            <a:chOff x="8670282" y="1248364"/>
            <a:chExt cx="47743" cy="47708"/>
          </a:xfrm>
        </p:grpSpPr>
        <p:sp>
          <p:nvSpPr>
            <p:cNvPr id="1292" name="Google Shape;1292;p21"/>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21"/>
          <p:cNvGrpSpPr/>
          <p:nvPr/>
        </p:nvGrpSpPr>
        <p:grpSpPr>
          <a:xfrm rot="1100226">
            <a:off x="8039690" y="402473"/>
            <a:ext cx="47742" cy="47707"/>
            <a:chOff x="8670282" y="1248364"/>
            <a:chExt cx="47743" cy="47708"/>
          </a:xfrm>
        </p:grpSpPr>
        <p:sp>
          <p:nvSpPr>
            <p:cNvPr id="1297" name="Google Shape;1297;p21"/>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21"/>
          <p:cNvGrpSpPr/>
          <p:nvPr/>
        </p:nvGrpSpPr>
        <p:grpSpPr>
          <a:xfrm rot="1100226">
            <a:off x="167240" y="117310"/>
            <a:ext cx="47742" cy="47707"/>
            <a:chOff x="8670282" y="1248364"/>
            <a:chExt cx="47743" cy="47708"/>
          </a:xfrm>
        </p:grpSpPr>
        <p:sp>
          <p:nvSpPr>
            <p:cNvPr id="1302" name="Google Shape;1302;p21"/>
            <p:cNvSpPr/>
            <p:nvPr/>
          </p:nvSpPr>
          <p:spPr>
            <a:xfrm rot="10800000" flipH="1">
              <a:off x="8689358" y="124836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1"/>
            <p:cNvSpPr/>
            <p:nvPr/>
          </p:nvSpPr>
          <p:spPr>
            <a:xfrm rot="10800000" flipH="1">
              <a:off x="8670282" y="1272376"/>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1"/>
            <p:cNvSpPr/>
            <p:nvPr/>
          </p:nvSpPr>
          <p:spPr>
            <a:xfrm rot="10800000" flipH="1">
              <a:off x="8675252" y="1257885"/>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1"/>
            <p:cNvSpPr/>
            <p:nvPr/>
          </p:nvSpPr>
          <p:spPr>
            <a:xfrm rot="10800000" flipH="1">
              <a:off x="8679838" y="1253299"/>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1"/>
          <p:cNvGrpSpPr/>
          <p:nvPr/>
        </p:nvGrpSpPr>
        <p:grpSpPr>
          <a:xfrm rot="1100297">
            <a:off x="1210719" y="124330"/>
            <a:ext cx="75973" cy="84122"/>
            <a:chOff x="7553342" y="94254"/>
            <a:chExt cx="43123" cy="47743"/>
          </a:xfrm>
        </p:grpSpPr>
        <p:sp>
          <p:nvSpPr>
            <p:cNvPr id="1307" name="Google Shape;1307;p21"/>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1"/>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1"/>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21"/>
          <p:cNvGrpSpPr/>
          <p:nvPr/>
        </p:nvGrpSpPr>
        <p:grpSpPr>
          <a:xfrm rot="1100297">
            <a:off x="7737757" y="181130"/>
            <a:ext cx="75973" cy="84122"/>
            <a:chOff x="7553342" y="94254"/>
            <a:chExt cx="43123" cy="47743"/>
          </a:xfrm>
        </p:grpSpPr>
        <p:sp>
          <p:nvSpPr>
            <p:cNvPr id="1312" name="Google Shape;1312;p21"/>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1"/>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1"/>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16"/>
        <p:cNvGrpSpPr/>
        <p:nvPr/>
      </p:nvGrpSpPr>
      <p:grpSpPr>
        <a:xfrm>
          <a:off x="0" y="0"/>
          <a:ext cx="0" cy="0"/>
          <a:chOff x="0" y="0"/>
          <a:chExt cx="0" cy="0"/>
        </a:xfrm>
      </p:grpSpPr>
      <p:grpSp>
        <p:nvGrpSpPr>
          <p:cNvPr id="1317" name="Google Shape;1317;p22"/>
          <p:cNvGrpSpPr/>
          <p:nvPr/>
        </p:nvGrpSpPr>
        <p:grpSpPr>
          <a:xfrm flipH="1">
            <a:off x="601401" y="0"/>
            <a:ext cx="8312222" cy="5154433"/>
            <a:chOff x="230500" y="0"/>
            <a:chExt cx="8312222" cy="5154433"/>
          </a:xfrm>
        </p:grpSpPr>
        <p:sp>
          <p:nvSpPr>
            <p:cNvPr id="1318" name="Google Shape;1318;p22"/>
            <p:cNvSpPr/>
            <p:nvPr/>
          </p:nvSpPr>
          <p:spPr>
            <a:xfrm>
              <a:off x="230500" y="0"/>
              <a:ext cx="805906" cy="5067291"/>
            </a:xfrm>
            <a:custGeom>
              <a:avLst/>
              <a:gdLst/>
              <a:ahLst/>
              <a:cxnLst/>
              <a:rect l="l" t="t" r="r" b="b"/>
              <a:pathLst>
                <a:path w="5442" h="34939" extrusionOk="0">
                  <a:moveTo>
                    <a:pt x="1576" y="0"/>
                  </a:moveTo>
                  <a:cubicBezTo>
                    <a:pt x="1576" y="0"/>
                    <a:pt x="1576" y="2005"/>
                    <a:pt x="1507" y="4296"/>
                  </a:cubicBezTo>
                  <a:lnTo>
                    <a:pt x="144" y="3511"/>
                  </a:lnTo>
                  <a:lnTo>
                    <a:pt x="1" y="3654"/>
                  </a:lnTo>
                  <a:lnTo>
                    <a:pt x="1507" y="4582"/>
                  </a:lnTo>
                  <a:cubicBezTo>
                    <a:pt x="1507" y="6730"/>
                    <a:pt x="1507" y="9164"/>
                    <a:pt x="1576" y="10453"/>
                  </a:cubicBezTo>
                  <a:cubicBezTo>
                    <a:pt x="1719" y="12028"/>
                    <a:pt x="2005" y="14393"/>
                    <a:pt x="2223" y="16541"/>
                  </a:cubicBezTo>
                  <a:lnTo>
                    <a:pt x="573" y="15539"/>
                  </a:lnTo>
                  <a:lnTo>
                    <a:pt x="430" y="15682"/>
                  </a:lnTo>
                  <a:lnTo>
                    <a:pt x="2292" y="16828"/>
                  </a:lnTo>
                  <a:cubicBezTo>
                    <a:pt x="2435" y="18328"/>
                    <a:pt x="2578" y="19691"/>
                    <a:pt x="2653" y="20476"/>
                  </a:cubicBezTo>
                  <a:cubicBezTo>
                    <a:pt x="2865" y="22481"/>
                    <a:pt x="3151" y="24560"/>
                    <a:pt x="3369" y="25705"/>
                  </a:cubicBezTo>
                  <a:cubicBezTo>
                    <a:pt x="3655" y="26851"/>
                    <a:pt x="2578" y="34440"/>
                    <a:pt x="2435" y="34938"/>
                  </a:cubicBezTo>
                  <a:lnTo>
                    <a:pt x="5442" y="34938"/>
                  </a:lnTo>
                  <a:cubicBezTo>
                    <a:pt x="5442" y="34938"/>
                    <a:pt x="4800" y="32722"/>
                    <a:pt x="4726" y="31003"/>
                  </a:cubicBezTo>
                  <a:cubicBezTo>
                    <a:pt x="4657" y="29285"/>
                    <a:pt x="5230" y="25345"/>
                    <a:pt x="5012" y="24485"/>
                  </a:cubicBezTo>
                  <a:cubicBezTo>
                    <a:pt x="4800" y="23701"/>
                    <a:pt x="3724" y="20619"/>
                    <a:pt x="3512" y="18185"/>
                  </a:cubicBezTo>
                  <a:lnTo>
                    <a:pt x="4371" y="16255"/>
                  </a:lnTo>
                  <a:lnTo>
                    <a:pt x="4228" y="16180"/>
                  </a:lnTo>
                  <a:lnTo>
                    <a:pt x="3437" y="17830"/>
                  </a:lnTo>
                  <a:cubicBezTo>
                    <a:pt x="3225" y="15321"/>
                    <a:pt x="2653" y="11243"/>
                    <a:pt x="2578" y="9021"/>
                  </a:cubicBezTo>
                  <a:cubicBezTo>
                    <a:pt x="2578" y="6804"/>
                    <a:pt x="2653" y="0"/>
                    <a:pt x="265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a:off x="8107500" y="0"/>
              <a:ext cx="435222" cy="5067358"/>
            </a:xfrm>
            <a:custGeom>
              <a:avLst/>
              <a:gdLst/>
              <a:ahLst/>
              <a:cxnLst/>
              <a:rect l="l" t="t" r="r" b="b"/>
              <a:pathLst>
                <a:path w="2939" h="39378" extrusionOk="0">
                  <a:moveTo>
                    <a:pt x="1507" y="0"/>
                  </a:moveTo>
                  <a:cubicBezTo>
                    <a:pt x="1507" y="0"/>
                    <a:pt x="934" y="3511"/>
                    <a:pt x="791" y="4725"/>
                  </a:cubicBezTo>
                  <a:cubicBezTo>
                    <a:pt x="574" y="6014"/>
                    <a:pt x="75" y="10527"/>
                    <a:pt x="75" y="12102"/>
                  </a:cubicBezTo>
                  <a:cubicBezTo>
                    <a:pt x="1" y="13746"/>
                    <a:pt x="1003" y="21049"/>
                    <a:pt x="1221" y="22051"/>
                  </a:cubicBezTo>
                  <a:cubicBezTo>
                    <a:pt x="1364" y="23128"/>
                    <a:pt x="1078" y="28638"/>
                    <a:pt x="1146" y="30070"/>
                  </a:cubicBezTo>
                  <a:cubicBezTo>
                    <a:pt x="1221" y="31576"/>
                    <a:pt x="1221" y="35729"/>
                    <a:pt x="1078" y="36943"/>
                  </a:cubicBezTo>
                  <a:cubicBezTo>
                    <a:pt x="1003" y="38088"/>
                    <a:pt x="430" y="39377"/>
                    <a:pt x="430" y="39377"/>
                  </a:cubicBezTo>
                  <a:lnTo>
                    <a:pt x="2939" y="39377"/>
                  </a:lnTo>
                  <a:cubicBezTo>
                    <a:pt x="2939" y="39377"/>
                    <a:pt x="2578" y="38449"/>
                    <a:pt x="2509" y="37733"/>
                  </a:cubicBezTo>
                  <a:cubicBezTo>
                    <a:pt x="2435" y="37017"/>
                    <a:pt x="2366" y="32218"/>
                    <a:pt x="2292" y="30287"/>
                  </a:cubicBezTo>
                  <a:cubicBezTo>
                    <a:pt x="2223" y="28352"/>
                    <a:pt x="2435" y="23701"/>
                    <a:pt x="2292" y="22051"/>
                  </a:cubicBezTo>
                  <a:cubicBezTo>
                    <a:pt x="2149" y="20476"/>
                    <a:pt x="1078" y="13603"/>
                    <a:pt x="1078" y="12389"/>
                  </a:cubicBezTo>
                  <a:cubicBezTo>
                    <a:pt x="1078" y="11243"/>
                    <a:pt x="1078" y="7664"/>
                    <a:pt x="1650" y="5372"/>
                  </a:cubicBezTo>
                  <a:cubicBezTo>
                    <a:pt x="2149" y="3007"/>
                    <a:pt x="2292" y="0"/>
                    <a:pt x="2292"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2"/>
            <p:cNvSpPr/>
            <p:nvPr/>
          </p:nvSpPr>
          <p:spPr>
            <a:xfrm>
              <a:off x="1185375" y="25"/>
              <a:ext cx="576080" cy="5067306"/>
            </a:xfrm>
            <a:custGeom>
              <a:avLst/>
              <a:gdLst/>
              <a:ahLst/>
              <a:cxnLst/>
              <a:rect l="l" t="t" r="r" b="b"/>
              <a:pathLst>
                <a:path w="3890" h="35876" extrusionOk="0">
                  <a:moveTo>
                    <a:pt x="1507" y="0"/>
                  </a:moveTo>
                  <a:cubicBezTo>
                    <a:pt x="1507" y="0"/>
                    <a:pt x="1794" y="5585"/>
                    <a:pt x="1719" y="7876"/>
                  </a:cubicBezTo>
                  <a:cubicBezTo>
                    <a:pt x="1719" y="8735"/>
                    <a:pt x="1650" y="9663"/>
                    <a:pt x="1650" y="10665"/>
                  </a:cubicBezTo>
                  <a:lnTo>
                    <a:pt x="648" y="9949"/>
                  </a:lnTo>
                  <a:lnTo>
                    <a:pt x="505" y="10092"/>
                  </a:lnTo>
                  <a:lnTo>
                    <a:pt x="1650" y="10883"/>
                  </a:lnTo>
                  <a:cubicBezTo>
                    <a:pt x="1650" y="12383"/>
                    <a:pt x="1576" y="13959"/>
                    <a:pt x="1650" y="15465"/>
                  </a:cubicBezTo>
                  <a:cubicBezTo>
                    <a:pt x="1650" y="17968"/>
                    <a:pt x="1576" y="19617"/>
                    <a:pt x="1433" y="21336"/>
                  </a:cubicBezTo>
                  <a:lnTo>
                    <a:pt x="648" y="20763"/>
                  </a:lnTo>
                  <a:lnTo>
                    <a:pt x="505" y="20906"/>
                  </a:lnTo>
                  <a:lnTo>
                    <a:pt x="1433" y="21548"/>
                  </a:lnTo>
                  <a:lnTo>
                    <a:pt x="1433" y="21691"/>
                  </a:lnTo>
                  <a:cubicBezTo>
                    <a:pt x="1290" y="23627"/>
                    <a:pt x="1433" y="27350"/>
                    <a:pt x="1364" y="28495"/>
                  </a:cubicBezTo>
                  <a:cubicBezTo>
                    <a:pt x="1364" y="29566"/>
                    <a:pt x="1507" y="31285"/>
                    <a:pt x="1433" y="32144"/>
                  </a:cubicBezTo>
                  <a:cubicBezTo>
                    <a:pt x="1364" y="33003"/>
                    <a:pt x="1078" y="34366"/>
                    <a:pt x="934" y="34652"/>
                  </a:cubicBezTo>
                  <a:cubicBezTo>
                    <a:pt x="860" y="34864"/>
                    <a:pt x="1" y="35225"/>
                    <a:pt x="75" y="35225"/>
                  </a:cubicBezTo>
                  <a:cubicBezTo>
                    <a:pt x="75" y="35294"/>
                    <a:pt x="934" y="35368"/>
                    <a:pt x="1078" y="35368"/>
                  </a:cubicBezTo>
                  <a:cubicBezTo>
                    <a:pt x="1279" y="35298"/>
                    <a:pt x="1548" y="34647"/>
                    <a:pt x="1761" y="34647"/>
                  </a:cubicBezTo>
                  <a:cubicBezTo>
                    <a:pt x="1772" y="34647"/>
                    <a:pt x="1783" y="34649"/>
                    <a:pt x="1794" y="34652"/>
                  </a:cubicBezTo>
                  <a:cubicBezTo>
                    <a:pt x="2006" y="34721"/>
                    <a:pt x="1794" y="35082"/>
                    <a:pt x="1794" y="35294"/>
                  </a:cubicBezTo>
                  <a:cubicBezTo>
                    <a:pt x="1794" y="35494"/>
                    <a:pt x="1852" y="35875"/>
                    <a:pt x="1919" y="35875"/>
                  </a:cubicBezTo>
                  <a:cubicBezTo>
                    <a:pt x="1925" y="35875"/>
                    <a:pt x="1931" y="35872"/>
                    <a:pt x="1937" y="35867"/>
                  </a:cubicBezTo>
                  <a:cubicBezTo>
                    <a:pt x="2006" y="35798"/>
                    <a:pt x="2223" y="35151"/>
                    <a:pt x="2292" y="35082"/>
                  </a:cubicBezTo>
                  <a:cubicBezTo>
                    <a:pt x="2308" y="35073"/>
                    <a:pt x="2329" y="35070"/>
                    <a:pt x="2354" y="35070"/>
                  </a:cubicBezTo>
                  <a:cubicBezTo>
                    <a:pt x="2546" y="35070"/>
                    <a:pt x="2963" y="35302"/>
                    <a:pt x="3151" y="35368"/>
                  </a:cubicBezTo>
                  <a:cubicBezTo>
                    <a:pt x="3303" y="35468"/>
                    <a:pt x="3626" y="35601"/>
                    <a:pt x="3784" y="35601"/>
                  </a:cubicBezTo>
                  <a:cubicBezTo>
                    <a:pt x="3853" y="35601"/>
                    <a:pt x="3890" y="35576"/>
                    <a:pt x="3867" y="35511"/>
                  </a:cubicBezTo>
                  <a:cubicBezTo>
                    <a:pt x="3724" y="35368"/>
                    <a:pt x="3226" y="34796"/>
                    <a:pt x="3008" y="34366"/>
                  </a:cubicBezTo>
                  <a:cubicBezTo>
                    <a:pt x="2796" y="34005"/>
                    <a:pt x="2722" y="31645"/>
                    <a:pt x="2722" y="30425"/>
                  </a:cubicBezTo>
                  <a:cubicBezTo>
                    <a:pt x="2653" y="29211"/>
                    <a:pt x="2435" y="25345"/>
                    <a:pt x="2366" y="23913"/>
                  </a:cubicBezTo>
                  <a:lnTo>
                    <a:pt x="3581" y="23054"/>
                  </a:lnTo>
                  <a:lnTo>
                    <a:pt x="3437" y="22911"/>
                  </a:lnTo>
                  <a:lnTo>
                    <a:pt x="2366" y="23695"/>
                  </a:lnTo>
                  <a:cubicBezTo>
                    <a:pt x="2292" y="22120"/>
                    <a:pt x="2366" y="17183"/>
                    <a:pt x="2366" y="14892"/>
                  </a:cubicBezTo>
                  <a:lnTo>
                    <a:pt x="3369" y="14176"/>
                  </a:lnTo>
                  <a:lnTo>
                    <a:pt x="3226" y="14033"/>
                  </a:lnTo>
                  <a:lnTo>
                    <a:pt x="2366" y="14675"/>
                  </a:lnTo>
                  <a:lnTo>
                    <a:pt x="2366" y="14245"/>
                  </a:lnTo>
                  <a:cubicBezTo>
                    <a:pt x="2366" y="12383"/>
                    <a:pt x="2578" y="9949"/>
                    <a:pt x="2653" y="7801"/>
                  </a:cubicBezTo>
                  <a:cubicBezTo>
                    <a:pt x="2722" y="6587"/>
                    <a:pt x="2722" y="4153"/>
                    <a:pt x="2722" y="2291"/>
                  </a:cubicBezTo>
                  <a:lnTo>
                    <a:pt x="3581" y="1644"/>
                  </a:lnTo>
                  <a:lnTo>
                    <a:pt x="3437" y="1576"/>
                  </a:lnTo>
                  <a:lnTo>
                    <a:pt x="2722" y="2074"/>
                  </a:lnTo>
                  <a:cubicBezTo>
                    <a:pt x="2653" y="928"/>
                    <a:pt x="2653" y="0"/>
                    <a:pt x="265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6951100" y="10950"/>
              <a:ext cx="1195827" cy="5143483"/>
            </a:xfrm>
            <a:custGeom>
              <a:avLst/>
              <a:gdLst/>
              <a:ahLst/>
              <a:cxnLst/>
              <a:rect l="l" t="t" r="r" b="b"/>
              <a:pathLst>
                <a:path w="8075" h="42248" extrusionOk="0">
                  <a:moveTo>
                    <a:pt x="3076" y="0"/>
                  </a:moveTo>
                  <a:cubicBezTo>
                    <a:pt x="3076" y="0"/>
                    <a:pt x="3792" y="6513"/>
                    <a:pt x="3580" y="9233"/>
                  </a:cubicBezTo>
                  <a:cubicBezTo>
                    <a:pt x="3580" y="10310"/>
                    <a:pt x="3506" y="11381"/>
                    <a:pt x="3437" y="12527"/>
                  </a:cubicBezTo>
                  <a:lnTo>
                    <a:pt x="1358" y="11742"/>
                  </a:lnTo>
                  <a:lnTo>
                    <a:pt x="1146" y="11811"/>
                  </a:lnTo>
                  <a:lnTo>
                    <a:pt x="3437" y="12813"/>
                  </a:lnTo>
                  <a:cubicBezTo>
                    <a:pt x="3362" y="14531"/>
                    <a:pt x="3362" y="16393"/>
                    <a:pt x="3362" y="18186"/>
                  </a:cubicBezTo>
                  <a:cubicBezTo>
                    <a:pt x="3506" y="21118"/>
                    <a:pt x="3294" y="23054"/>
                    <a:pt x="3007" y="25127"/>
                  </a:cubicBezTo>
                  <a:lnTo>
                    <a:pt x="1358" y="24486"/>
                  </a:lnTo>
                  <a:lnTo>
                    <a:pt x="1146" y="24555"/>
                  </a:lnTo>
                  <a:lnTo>
                    <a:pt x="3007" y="25345"/>
                  </a:lnTo>
                  <a:lnTo>
                    <a:pt x="3007" y="25557"/>
                  </a:lnTo>
                  <a:cubicBezTo>
                    <a:pt x="2721" y="27779"/>
                    <a:pt x="2933" y="32144"/>
                    <a:pt x="2933" y="33507"/>
                  </a:cubicBezTo>
                  <a:cubicBezTo>
                    <a:pt x="2864" y="34796"/>
                    <a:pt x="3150" y="36800"/>
                    <a:pt x="3007" y="37803"/>
                  </a:cubicBezTo>
                  <a:cubicBezTo>
                    <a:pt x="2933" y="38805"/>
                    <a:pt x="2217" y="40523"/>
                    <a:pt x="2005" y="40810"/>
                  </a:cubicBezTo>
                  <a:cubicBezTo>
                    <a:pt x="1787" y="41096"/>
                    <a:pt x="0" y="41451"/>
                    <a:pt x="143" y="41525"/>
                  </a:cubicBezTo>
                  <a:cubicBezTo>
                    <a:pt x="192" y="41574"/>
                    <a:pt x="1060" y="41625"/>
                    <a:pt x="1694" y="41625"/>
                  </a:cubicBezTo>
                  <a:cubicBezTo>
                    <a:pt x="1960" y="41625"/>
                    <a:pt x="2185" y="41616"/>
                    <a:pt x="2291" y="41594"/>
                  </a:cubicBezTo>
                  <a:cubicBezTo>
                    <a:pt x="2630" y="41529"/>
                    <a:pt x="3236" y="40805"/>
                    <a:pt x="3664" y="40805"/>
                  </a:cubicBezTo>
                  <a:cubicBezTo>
                    <a:pt x="3684" y="40805"/>
                    <a:pt x="3704" y="40806"/>
                    <a:pt x="3723" y="40810"/>
                  </a:cubicBezTo>
                  <a:cubicBezTo>
                    <a:pt x="4153" y="40878"/>
                    <a:pt x="3723" y="41308"/>
                    <a:pt x="3723" y="41525"/>
                  </a:cubicBezTo>
                  <a:cubicBezTo>
                    <a:pt x="3723" y="41726"/>
                    <a:pt x="3851" y="42247"/>
                    <a:pt x="4043" y="42247"/>
                  </a:cubicBezTo>
                  <a:cubicBezTo>
                    <a:pt x="4055" y="42247"/>
                    <a:pt x="4066" y="42245"/>
                    <a:pt x="4078" y="42241"/>
                  </a:cubicBezTo>
                  <a:cubicBezTo>
                    <a:pt x="4221" y="42167"/>
                    <a:pt x="4582" y="41382"/>
                    <a:pt x="4869" y="41308"/>
                  </a:cubicBezTo>
                  <a:cubicBezTo>
                    <a:pt x="4887" y="41302"/>
                    <a:pt x="4912" y="41299"/>
                    <a:pt x="4943" y="41299"/>
                  </a:cubicBezTo>
                  <a:cubicBezTo>
                    <a:pt x="5264" y="41299"/>
                    <a:pt x="6195" y="41601"/>
                    <a:pt x="6587" y="41669"/>
                  </a:cubicBezTo>
                  <a:cubicBezTo>
                    <a:pt x="6904" y="41719"/>
                    <a:pt x="7649" y="41889"/>
                    <a:pt x="7932" y="41889"/>
                  </a:cubicBezTo>
                  <a:cubicBezTo>
                    <a:pt x="8032" y="41889"/>
                    <a:pt x="8074" y="41867"/>
                    <a:pt x="8019" y="41812"/>
                  </a:cubicBezTo>
                  <a:cubicBezTo>
                    <a:pt x="7801" y="41594"/>
                    <a:pt x="6656" y="40953"/>
                    <a:pt x="6226" y="40523"/>
                  </a:cubicBezTo>
                  <a:cubicBezTo>
                    <a:pt x="5797" y="40019"/>
                    <a:pt x="5728" y="37230"/>
                    <a:pt x="5653" y="35798"/>
                  </a:cubicBezTo>
                  <a:cubicBezTo>
                    <a:pt x="5510" y="34435"/>
                    <a:pt x="5012" y="29853"/>
                    <a:pt x="4869" y="28134"/>
                  </a:cubicBezTo>
                  <a:lnTo>
                    <a:pt x="7446" y="27132"/>
                  </a:lnTo>
                  <a:lnTo>
                    <a:pt x="7228" y="26989"/>
                  </a:lnTo>
                  <a:lnTo>
                    <a:pt x="4869" y="27922"/>
                  </a:lnTo>
                  <a:cubicBezTo>
                    <a:pt x="4794" y="26061"/>
                    <a:pt x="5012" y="20190"/>
                    <a:pt x="5012" y="17538"/>
                  </a:cubicBezTo>
                  <a:lnTo>
                    <a:pt x="7017" y="16679"/>
                  </a:lnTo>
                  <a:lnTo>
                    <a:pt x="6799" y="16536"/>
                  </a:lnTo>
                  <a:lnTo>
                    <a:pt x="5012" y="17252"/>
                  </a:lnTo>
                  <a:lnTo>
                    <a:pt x="5012" y="16754"/>
                  </a:lnTo>
                  <a:cubicBezTo>
                    <a:pt x="4869" y="14606"/>
                    <a:pt x="5441" y="11742"/>
                    <a:pt x="5585" y="9233"/>
                  </a:cubicBezTo>
                  <a:cubicBezTo>
                    <a:pt x="5653" y="7733"/>
                    <a:pt x="5653" y="4869"/>
                    <a:pt x="5585" y="2721"/>
                  </a:cubicBezTo>
                  <a:lnTo>
                    <a:pt x="7446" y="1931"/>
                  </a:lnTo>
                  <a:lnTo>
                    <a:pt x="7228" y="1787"/>
                  </a:lnTo>
                  <a:lnTo>
                    <a:pt x="5585" y="2435"/>
                  </a:lnTo>
                  <a:lnTo>
                    <a:pt x="5585" y="0"/>
                  </a:ln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6393175" y="0"/>
              <a:ext cx="794799" cy="5067346"/>
            </a:xfrm>
            <a:custGeom>
              <a:avLst/>
              <a:gdLst/>
              <a:ahLst/>
              <a:cxnLst/>
              <a:rect l="l" t="t" r="r" b="b"/>
              <a:pathLst>
                <a:path w="5367" h="38307" extrusionOk="0">
                  <a:moveTo>
                    <a:pt x="1575" y="0"/>
                  </a:moveTo>
                  <a:cubicBezTo>
                    <a:pt x="1575" y="0"/>
                    <a:pt x="1501" y="2222"/>
                    <a:pt x="1501" y="4725"/>
                  </a:cubicBezTo>
                  <a:lnTo>
                    <a:pt x="143" y="3866"/>
                  </a:lnTo>
                  <a:lnTo>
                    <a:pt x="0" y="4009"/>
                  </a:lnTo>
                  <a:lnTo>
                    <a:pt x="1501" y="5012"/>
                  </a:lnTo>
                  <a:cubicBezTo>
                    <a:pt x="1501" y="7446"/>
                    <a:pt x="1501" y="10098"/>
                    <a:pt x="1575" y="11530"/>
                  </a:cubicBezTo>
                  <a:cubicBezTo>
                    <a:pt x="1718" y="13173"/>
                    <a:pt x="1930" y="15825"/>
                    <a:pt x="2217" y="18185"/>
                  </a:cubicBezTo>
                  <a:lnTo>
                    <a:pt x="573" y="17114"/>
                  </a:lnTo>
                  <a:lnTo>
                    <a:pt x="430" y="17257"/>
                  </a:lnTo>
                  <a:lnTo>
                    <a:pt x="2217" y="18471"/>
                  </a:lnTo>
                  <a:cubicBezTo>
                    <a:pt x="2434" y="20121"/>
                    <a:pt x="2578" y="21622"/>
                    <a:pt x="2646" y="22481"/>
                  </a:cubicBezTo>
                  <a:cubicBezTo>
                    <a:pt x="2864" y="24629"/>
                    <a:pt x="3076" y="26994"/>
                    <a:pt x="3362" y="28208"/>
                  </a:cubicBezTo>
                  <a:cubicBezTo>
                    <a:pt x="3580" y="29497"/>
                    <a:pt x="2578" y="37802"/>
                    <a:pt x="2434" y="38306"/>
                  </a:cubicBezTo>
                  <a:lnTo>
                    <a:pt x="5367" y="38306"/>
                  </a:lnTo>
                  <a:cubicBezTo>
                    <a:pt x="5367" y="38306"/>
                    <a:pt x="4725" y="35941"/>
                    <a:pt x="4725" y="34079"/>
                  </a:cubicBezTo>
                  <a:cubicBezTo>
                    <a:pt x="4651" y="32149"/>
                    <a:pt x="5224" y="27779"/>
                    <a:pt x="5012" y="26920"/>
                  </a:cubicBezTo>
                  <a:cubicBezTo>
                    <a:pt x="4794" y="26061"/>
                    <a:pt x="3723" y="22624"/>
                    <a:pt x="3437" y="19978"/>
                  </a:cubicBezTo>
                  <a:lnTo>
                    <a:pt x="4365" y="17830"/>
                  </a:lnTo>
                  <a:lnTo>
                    <a:pt x="4153" y="17830"/>
                  </a:lnTo>
                  <a:lnTo>
                    <a:pt x="3437" y="19548"/>
                  </a:lnTo>
                  <a:cubicBezTo>
                    <a:pt x="3219" y="16828"/>
                    <a:pt x="2646" y="12389"/>
                    <a:pt x="2578" y="9880"/>
                  </a:cubicBezTo>
                  <a:cubicBezTo>
                    <a:pt x="2503" y="7446"/>
                    <a:pt x="2646" y="0"/>
                    <a:pt x="2646"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5832850" y="0"/>
              <a:ext cx="604080" cy="5067346"/>
            </a:xfrm>
            <a:custGeom>
              <a:avLst/>
              <a:gdLst/>
              <a:ahLst/>
              <a:cxnLst/>
              <a:rect l="l" t="t" r="r" b="b"/>
              <a:pathLst>
                <a:path w="4079" h="38307" extrusionOk="0">
                  <a:moveTo>
                    <a:pt x="1719" y="0"/>
                  </a:moveTo>
                  <a:cubicBezTo>
                    <a:pt x="1719" y="0"/>
                    <a:pt x="1146" y="7589"/>
                    <a:pt x="860" y="10310"/>
                  </a:cubicBezTo>
                  <a:cubicBezTo>
                    <a:pt x="573" y="13030"/>
                    <a:pt x="1" y="17687"/>
                    <a:pt x="69" y="18975"/>
                  </a:cubicBezTo>
                  <a:cubicBezTo>
                    <a:pt x="144" y="20333"/>
                    <a:pt x="860" y="24772"/>
                    <a:pt x="860" y="26708"/>
                  </a:cubicBezTo>
                  <a:cubicBezTo>
                    <a:pt x="929" y="28638"/>
                    <a:pt x="1146" y="33650"/>
                    <a:pt x="1072" y="35013"/>
                  </a:cubicBezTo>
                  <a:cubicBezTo>
                    <a:pt x="1003" y="36301"/>
                    <a:pt x="430" y="38088"/>
                    <a:pt x="430" y="38088"/>
                  </a:cubicBezTo>
                  <a:lnTo>
                    <a:pt x="4079" y="38306"/>
                  </a:lnTo>
                  <a:cubicBezTo>
                    <a:pt x="4079" y="38306"/>
                    <a:pt x="3506" y="34440"/>
                    <a:pt x="3220" y="32006"/>
                  </a:cubicBezTo>
                  <a:cubicBezTo>
                    <a:pt x="2933" y="29572"/>
                    <a:pt x="2435" y="23054"/>
                    <a:pt x="2074" y="20906"/>
                  </a:cubicBezTo>
                  <a:cubicBezTo>
                    <a:pt x="1719" y="18758"/>
                    <a:pt x="1862" y="15969"/>
                    <a:pt x="2074" y="13821"/>
                  </a:cubicBezTo>
                  <a:cubicBezTo>
                    <a:pt x="2292" y="11673"/>
                    <a:pt x="3008" y="4153"/>
                    <a:pt x="3151" y="2864"/>
                  </a:cubicBezTo>
                  <a:cubicBezTo>
                    <a:pt x="3220" y="1575"/>
                    <a:pt x="3076" y="0"/>
                    <a:pt x="3076"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4148175" y="0"/>
              <a:ext cx="604049" cy="5067270"/>
            </a:xfrm>
            <a:custGeom>
              <a:avLst/>
              <a:gdLst/>
              <a:ahLst/>
              <a:cxnLst/>
              <a:rect l="l" t="t" r="r" b="b"/>
              <a:pathLst>
                <a:path w="4079" h="36875" extrusionOk="0">
                  <a:moveTo>
                    <a:pt x="1003" y="0"/>
                  </a:moveTo>
                  <a:cubicBezTo>
                    <a:pt x="1003" y="0"/>
                    <a:pt x="860" y="1506"/>
                    <a:pt x="929" y="2721"/>
                  </a:cubicBezTo>
                  <a:cubicBezTo>
                    <a:pt x="1072" y="4009"/>
                    <a:pt x="1788" y="11169"/>
                    <a:pt x="2006" y="13248"/>
                  </a:cubicBezTo>
                  <a:cubicBezTo>
                    <a:pt x="2217" y="15321"/>
                    <a:pt x="2361" y="18042"/>
                    <a:pt x="2006" y="20121"/>
                  </a:cubicBezTo>
                  <a:cubicBezTo>
                    <a:pt x="1645" y="22194"/>
                    <a:pt x="1146" y="28426"/>
                    <a:pt x="860" y="30786"/>
                  </a:cubicBezTo>
                  <a:cubicBezTo>
                    <a:pt x="574" y="33151"/>
                    <a:pt x="1" y="36874"/>
                    <a:pt x="1" y="36874"/>
                  </a:cubicBezTo>
                  <a:lnTo>
                    <a:pt x="3649" y="36657"/>
                  </a:lnTo>
                  <a:cubicBezTo>
                    <a:pt x="3649" y="36657"/>
                    <a:pt x="3077" y="34938"/>
                    <a:pt x="3008" y="33650"/>
                  </a:cubicBezTo>
                  <a:cubicBezTo>
                    <a:pt x="2933" y="32361"/>
                    <a:pt x="3151" y="27567"/>
                    <a:pt x="3220" y="25705"/>
                  </a:cubicBezTo>
                  <a:cubicBezTo>
                    <a:pt x="3220" y="23844"/>
                    <a:pt x="3936" y="19548"/>
                    <a:pt x="4010" y="18260"/>
                  </a:cubicBezTo>
                  <a:cubicBezTo>
                    <a:pt x="4079" y="16971"/>
                    <a:pt x="3506" y="12532"/>
                    <a:pt x="3220" y="9955"/>
                  </a:cubicBezTo>
                  <a:cubicBezTo>
                    <a:pt x="2933" y="7303"/>
                    <a:pt x="2361" y="0"/>
                    <a:pt x="2361"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2716025" y="0"/>
              <a:ext cx="477574" cy="5000585"/>
            </a:xfrm>
            <a:custGeom>
              <a:avLst/>
              <a:gdLst/>
              <a:ahLst/>
              <a:cxnLst/>
              <a:rect l="l" t="t" r="r" b="b"/>
              <a:pathLst>
                <a:path w="3225" h="33507" extrusionOk="0">
                  <a:moveTo>
                    <a:pt x="0" y="0"/>
                  </a:moveTo>
                  <a:cubicBezTo>
                    <a:pt x="0" y="0"/>
                    <a:pt x="286" y="6014"/>
                    <a:pt x="504" y="7377"/>
                  </a:cubicBezTo>
                  <a:cubicBezTo>
                    <a:pt x="790" y="8735"/>
                    <a:pt x="1862" y="11742"/>
                    <a:pt x="1936" y="13391"/>
                  </a:cubicBezTo>
                  <a:cubicBezTo>
                    <a:pt x="1936" y="14966"/>
                    <a:pt x="1146" y="21192"/>
                    <a:pt x="859" y="23197"/>
                  </a:cubicBezTo>
                  <a:cubicBezTo>
                    <a:pt x="573" y="25201"/>
                    <a:pt x="143" y="33077"/>
                    <a:pt x="143" y="33077"/>
                  </a:cubicBezTo>
                  <a:lnTo>
                    <a:pt x="2222" y="33506"/>
                  </a:lnTo>
                  <a:cubicBezTo>
                    <a:pt x="2222" y="33506"/>
                    <a:pt x="2148" y="27922"/>
                    <a:pt x="2222" y="25201"/>
                  </a:cubicBezTo>
                  <a:cubicBezTo>
                    <a:pt x="2366" y="22481"/>
                    <a:pt x="3225" y="13889"/>
                    <a:pt x="3082" y="12818"/>
                  </a:cubicBezTo>
                  <a:cubicBezTo>
                    <a:pt x="2864" y="11742"/>
                    <a:pt x="1718" y="7664"/>
                    <a:pt x="1506" y="6444"/>
                  </a:cubicBezTo>
                  <a:cubicBezTo>
                    <a:pt x="1363" y="5298"/>
                    <a:pt x="1363" y="0"/>
                    <a:pt x="136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1818950" y="0"/>
              <a:ext cx="668478" cy="5000587"/>
            </a:xfrm>
            <a:custGeom>
              <a:avLst/>
              <a:gdLst/>
              <a:ahLst/>
              <a:cxnLst/>
              <a:rect l="l" t="t" r="r" b="b"/>
              <a:pathLst>
                <a:path w="4514" h="34584" extrusionOk="0">
                  <a:moveTo>
                    <a:pt x="1364" y="0"/>
                  </a:moveTo>
                  <a:cubicBezTo>
                    <a:pt x="1364" y="0"/>
                    <a:pt x="1289" y="5372"/>
                    <a:pt x="1289" y="7875"/>
                  </a:cubicBezTo>
                  <a:cubicBezTo>
                    <a:pt x="1289" y="8952"/>
                    <a:pt x="1364" y="10739"/>
                    <a:pt x="1432" y="12601"/>
                  </a:cubicBezTo>
                  <a:lnTo>
                    <a:pt x="934" y="12102"/>
                  </a:lnTo>
                  <a:lnTo>
                    <a:pt x="361" y="10384"/>
                  </a:lnTo>
                  <a:lnTo>
                    <a:pt x="287" y="10384"/>
                  </a:lnTo>
                  <a:lnTo>
                    <a:pt x="791" y="11885"/>
                  </a:lnTo>
                  <a:lnTo>
                    <a:pt x="144" y="11386"/>
                  </a:lnTo>
                  <a:lnTo>
                    <a:pt x="0" y="11530"/>
                  </a:lnTo>
                  <a:lnTo>
                    <a:pt x="1507" y="12962"/>
                  </a:lnTo>
                  <a:cubicBezTo>
                    <a:pt x="1576" y="15321"/>
                    <a:pt x="1650" y="17687"/>
                    <a:pt x="1576" y="18615"/>
                  </a:cubicBezTo>
                  <a:cubicBezTo>
                    <a:pt x="1507" y="20407"/>
                    <a:pt x="1289" y="26776"/>
                    <a:pt x="1003" y="29428"/>
                  </a:cubicBezTo>
                  <a:cubicBezTo>
                    <a:pt x="791" y="32006"/>
                    <a:pt x="218" y="34583"/>
                    <a:pt x="218" y="34583"/>
                  </a:cubicBezTo>
                  <a:lnTo>
                    <a:pt x="3580" y="34010"/>
                  </a:lnTo>
                  <a:cubicBezTo>
                    <a:pt x="3007" y="33294"/>
                    <a:pt x="2652" y="31003"/>
                    <a:pt x="2578" y="29142"/>
                  </a:cubicBezTo>
                  <a:cubicBezTo>
                    <a:pt x="2509" y="27280"/>
                    <a:pt x="2939" y="20476"/>
                    <a:pt x="2939" y="19044"/>
                  </a:cubicBezTo>
                  <a:lnTo>
                    <a:pt x="2939" y="18758"/>
                  </a:lnTo>
                  <a:lnTo>
                    <a:pt x="4514" y="17257"/>
                  </a:lnTo>
                  <a:lnTo>
                    <a:pt x="4371" y="17040"/>
                  </a:lnTo>
                  <a:lnTo>
                    <a:pt x="2939" y="18403"/>
                  </a:lnTo>
                  <a:cubicBezTo>
                    <a:pt x="2939" y="16255"/>
                    <a:pt x="3007" y="11026"/>
                    <a:pt x="2939" y="7875"/>
                  </a:cubicBezTo>
                  <a:cubicBezTo>
                    <a:pt x="2864" y="6948"/>
                    <a:pt x="2864" y="5945"/>
                    <a:pt x="2864" y="5012"/>
                  </a:cubicBezTo>
                  <a:lnTo>
                    <a:pt x="4514" y="3368"/>
                  </a:lnTo>
                  <a:lnTo>
                    <a:pt x="4371" y="3225"/>
                  </a:lnTo>
                  <a:lnTo>
                    <a:pt x="2864" y="4657"/>
                  </a:lnTo>
                  <a:cubicBezTo>
                    <a:pt x="2864" y="2148"/>
                    <a:pt x="2939" y="0"/>
                    <a:pt x="2939"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7" name="Google Shape;1327;p22"/>
          <p:cNvSpPr/>
          <p:nvPr/>
        </p:nvSpPr>
        <p:spPr>
          <a:xfrm flipH="1">
            <a:off x="-39426" y="0"/>
            <a:ext cx="794799" cy="5067346"/>
          </a:xfrm>
          <a:custGeom>
            <a:avLst/>
            <a:gdLst/>
            <a:ahLst/>
            <a:cxnLst/>
            <a:rect l="l" t="t" r="r" b="b"/>
            <a:pathLst>
              <a:path w="5367" h="38307" extrusionOk="0">
                <a:moveTo>
                  <a:pt x="1575" y="0"/>
                </a:moveTo>
                <a:cubicBezTo>
                  <a:pt x="1575" y="0"/>
                  <a:pt x="1501" y="2222"/>
                  <a:pt x="1501" y="4725"/>
                </a:cubicBezTo>
                <a:lnTo>
                  <a:pt x="143" y="3866"/>
                </a:lnTo>
                <a:lnTo>
                  <a:pt x="0" y="4009"/>
                </a:lnTo>
                <a:lnTo>
                  <a:pt x="1501" y="5012"/>
                </a:lnTo>
                <a:cubicBezTo>
                  <a:pt x="1501" y="7446"/>
                  <a:pt x="1501" y="10098"/>
                  <a:pt x="1575" y="11530"/>
                </a:cubicBezTo>
                <a:cubicBezTo>
                  <a:pt x="1718" y="13173"/>
                  <a:pt x="1930" y="15825"/>
                  <a:pt x="2217" y="18185"/>
                </a:cubicBezTo>
                <a:lnTo>
                  <a:pt x="573" y="17114"/>
                </a:lnTo>
                <a:lnTo>
                  <a:pt x="430" y="17257"/>
                </a:lnTo>
                <a:lnTo>
                  <a:pt x="2217" y="18471"/>
                </a:lnTo>
                <a:cubicBezTo>
                  <a:pt x="2434" y="20121"/>
                  <a:pt x="2578" y="21622"/>
                  <a:pt x="2646" y="22481"/>
                </a:cubicBezTo>
                <a:cubicBezTo>
                  <a:pt x="2864" y="24629"/>
                  <a:pt x="3076" y="26994"/>
                  <a:pt x="3362" y="28208"/>
                </a:cubicBezTo>
                <a:cubicBezTo>
                  <a:pt x="3580" y="29497"/>
                  <a:pt x="2578" y="37802"/>
                  <a:pt x="2434" y="38306"/>
                </a:cubicBezTo>
                <a:lnTo>
                  <a:pt x="5367" y="38306"/>
                </a:lnTo>
                <a:cubicBezTo>
                  <a:pt x="5367" y="38306"/>
                  <a:pt x="4725" y="35941"/>
                  <a:pt x="4725" y="34079"/>
                </a:cubicBezTo>
                <a:cubicBezTo>
                  <a:pt x="4651" y="32149"/>
                  <a:pt x="5224" y="27779"/>
                  <a:pt x="5012" y="26920"/>
                </a:cubicBezTo>
                <a:cubicBezTo>
                  <a:pt x="4794" y="26061"/>
                  <a:pt x="3723" y="22624"/>
                  <a:pt x="3437" y="19978"/>
                </a:cubicBezTo>
                <a:lnTo>
                  <a:pt x="4365" y="17830"/>
                </a:lnTo>
                <a:lnTo>
                  <a:pt x="4153" y="17830"/>
                </a:lnTo>
                <a:lnTo>
                  <a:pt x="3437" y="19548"/>
                </a:lnTo>
                <a:cubicBezTo>
                  <a:pt x="3219" y="16828"/>
                  <a:pt x="2646" y="12389"/>
                  <a:pt x="2578" y="9880"/>
                </a:cubicBezTo>
                <a:cubicBezTo>
                  <a:pt x="2503" y="7446"/>
                  <a:pt x="2646" y="0"/>
                  <a:pt x="2646"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flipH="1">
            <a:off x="3633976" y="0"/>
            <a:ext cx="435222" cy="5067358"/>
          </a:xfrm>
          <a:custGeom>
            <a:avLst/>
            <a:gdLst/>
            <a:ahLst/>
            <a:cxnLst/>
            <a:rect l="l" t="t" r="r" b="b"/>
            <a:pathLst>
              <a:path w="2939" h="39378" extrusionOk="0">
                <a:moveTo>
                  <a:pt x="1507" y="0"/>
                </a:moveTo>
                <a:cubicBezTo>
                  <a:pt x="1507" y="0"/>
                  <a:pt x="934" y="3511"/>
                  <a:pt x="791" y="4725"/>
                </a:cubicBezTo>
                <a:cubicBezTo>
                  <a:pt x="574" y="6014"/>
                  <a:pt x="75" y="10527"/>
                  <a:pt x="75" y="12102"/>
                </a:cubicBezTo>
                <a:cubicBezTo>
                  <a:pt x="1" y="13746"/>
                  <a:pt x="1003" y="21049"/>
                  <a:pt x="1221" y="22051"/>
                </a:cubicBezTo>
                <a:cubicBezTo>
                  <a:pt x="1364" y="23128"/>
                  <a:pt x="1078" y="28638"/>
                  <a:pt x="1146" y="30070"/>
                </a:cubicBezTo>
                <a:cubicBezTo>
                  <a:pt x="1221" y="31576"/>
                  <a:pt x="1221" y="35729"/>
                  <a:pt x="1078" y="36943"/>
                </a:cubicBezTo>
                <a:cubicBezTo>
                  <a:pt x="1003" y="38088"/>
                  <a:pt x="430" y="39377"/>
                  <a:pt x="430" y="39377"/>
                </a:cubicBezTo>
                <a:lnTo>
                  <a:pt x="2939" y="39377"/>
                </a:lnTo>
                <a:cubicBezTo>
                  <a:pt x="2939" y="39377"/>
                  <a:pt x="2578" y="38449"/>
                  <a:pt x="2509" y="37733"/>
                </a:cubicBezTo>
                <a:cubicBezTo>
                  <a:pt x="2435" y="37017"/>
                  <a:pt x="2366" y="32218"/>
                  <a:pt x="2292" y="30287"/>
                </a:cubicBezTo>
                <a:cubicBezTo>
                  <a:pt x="2223" y="28352"/>
                  <a:pt x="2435" y="23701"/>
                  <a:pt x="2292" y="22051"/>
                </a:cubicBezTo>
                <a:cubicBezTo>
                  <a:pt x="2149" y="20476"/>
                  <a:pt x="1078" y="13603"/>
                  <a:pt x="1078" y="12389"/>
                </a:cubicBezTo>
                <a:cubicBezTo>
                  <a:pt x="1078" y="11243"/>
                  <a:pt x="1078" y="7664"/>
                  <a:pt x="1650" y="5372"/>
                </a:cubicBezTo>
                <a:cubicBezTo>
                  <a:pt x="2149" y="3007"/>
                  <a:pt x="2292" y="0"/>
                  <a:pt x="2292"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flipH="1">
            <a:off x="5175193" y="25"/>
            <a:ext cx="576080" cy="5067306"/>
          </a:xfrm>
          <a:custGeom>
            <a:avLst/>
            <a:gdLst/>
            <a:ahLst/>
            <a:cxnLst/>
            <a:rect l="l" t="t" r="r" b="b"/>
            <a:pathLst>
              <a:path w="3890" h="35876" extrusionOk="0">
                <a:moveTo>
                  <a:pt x="1507" y="0"/>
                </a:moveTo>
                <a:cubicBezTo>
                  <a:pt x="1507" y="0"/>
                  <a:pt x="1794" y="5585"/>
                  <a:pt x="1719" y="7876"/>
                </a:cubicBezTo>
                <a:cubicBezTo>
                  <a:pt x="1719" y="8735"/>
                  <a:pt x="1650" y="9663"/>
                  <a:pt x="1650" y="10665"/>
                </a:cubicBezTo>
                <a:lnTo>
                  <a:pt x="648" y="9949"/>
                </a:lnTo>
                <a:lnTo>
                  <a:pt x="505" y="10092"/>
                </a:lnTo>
                <a:lnTo>
                  <a:pt x="1650" y="10883"/>
                </a:lnTo>
                <a:cubicBezTo>
                  <a:pt x="1650" y="12383"/>
                  <a:pt x="1576" y="13959"/>
                  <a:pt x="1650" y="15465"/>
                </a:cubicBezTo>
                <a:cubicBezTo>
                  <a:pt x="1650" y="17968"/>
                  <a:pt x="1576" y="19617"/>
                  <a:pt x="1433" y="21336"/>
                </a:cubicBezTo>
                <a:lnTo>
                  <a:pt x="648" y="20763"/>
                </a:lnTo>
                <a:lnTo>
                  <a:pt x="505" y="20906"/>
                </a:lnTo>
                <a:lnTo>
                  <a:pt x="1433" y="21548"/>
                </a:lnTo>
                <a:lnTo>
                  <a:pt x="1433" y="21691"/>
                </a:lnTo>
                <a:cubicBezTo>
                  <a:pt x="1290" y="23627"/>
                  <a:pt x="1433" y="27350"/>
                  <a:pt x="1364" y="28495"/>
                </a:cubicBezTo>
                <a:cubicBezTo>
                  <a:pt x="1364" y="29566"/>
                  <a:pt x="1507" y="31285"/>
                  <a:pt x="1433" y="32144"/>
                </a:cubicBezTo>
                <a:cubicBezTo>
                  <a:pt x="1364" y="33003"/>
                  <a:pt x="1078" y="34366"/>
                  <a:pt x="934" y="34652"/>
                </a:cubicBezTo>
                <a:cubicBezTo>
                  <a:pt x="860" y="34864"/>
                  <a:pt x="1" y="35225"/>
                  <a:pt x="75" y="35225"/>
                </a:cubicBezTo>
                <a:cubicBezTo>
                  <a:pt x="75" y="35294"/>
                  <a:pt x="934" y="35368"/>
                  <a:pt x="1078" y="35368"/>
                </a:cubicBezTo>
                <a:cubicBezTo>
                  <a:pt x="1279" y="35298"/>
                  <a:pt x="1548" y="34647"/>
                  <a:pt x="1761" y="34647"/>
                </a:cubicBezTo>
                <a:cubicBezTo>
                  <a:pt x="1772" y="34647"/>
                  <a:pt x="1783" y="34649"/>
                  <a:pt x="1794" y="34652"/>
                </a:cubicBezTo>
                <a:cubicBezTo>
                  <a:pt x="2006" y="34721"/>
                  <a:pt x="1794" y="35082"/>
                  <a:pt x="1794" y="35294"/>
                </a:cubicBezTo>
                <a:cubicBezTo>
                  <a:pt x="1794" y="35494"/>
                  <a:pt x="1852" y="35875"/>
                  <a:pt x="1919" y="35875"/>
                </a:cubicBezTo>
                <a:cubicBezTo>
                  <a:pt x="1925" y="35875"/>
                  <a:pt x="1931" y="35872"/>
                  <a:pt x="1937" y="35867"/>
                </a:cubicBezTo>
                <a:cubicBezTo>
                  <a:pt x="2006" y="35798"/>
                  <a:pt x="2223" y="35151"/>
                  <a:pt x="2292" y="35082"/>
                </a:cubicBezTo>
                <a:cubicBezTo>
                  <a:pt x="2308" y="35073"/>
                  <a:pt x="2329" y="35070"/>
                  <a:pt x="2354" y="35070"/>
                </a:cubicBezTo>
                <a:cubicBezTo>
                  <a:pt x="2546" y="35070"/>
                  <a:pt x="2963" y="35302"/>
                  <a:pt x="3151" y="35368"/>
                </a:cubicBezTo>
                <a:cubicBezTo>
                  <a:pt x="3303" y="35468"/>
                  <a:pt x="3626" y="35601"/>
                  <a:pt x="3784" y="35601"/>
                </a:cubicBezTo>
                <a:cubicBezTo>
                  <a:pt x="3853" y="35601"/>
                  <a:pt x="3890" y="35576"/>
                  <a:pt x="3867" y="35511"/>
                </a:cubicBezTo>
                <a:cubicBezTo>
                  <a:pt x="3724" y="35368"/>
                  <a:pt x="3226" y="34796"/>
                  <a:pt x="3008" y="34366"/>
                </a:cubicBezTo>
                <a:cubicBezTo>
                  <a:pt x="2796" y="34005"/>
                  <a:pt x="2722" y="31645"/>
                  <a:pt x="2722" y="30425"/>
                </a:cubicBezTo>
                <a:cubicBezTo>
                  <a:pt x="2653" y="29211"/>
                  <a:pt x="2435" y="25345"/>
                  <a:pt x="2366" y="23913"/>
                </a:cubicBezTo>
                <a:lnTo>
                  <a:pt x="3581" y="23054"/>
                </a:lnTo>
                <a:lnTo>
                  <a:pt x="3437" y="22911"/>
                </a:lnTo>
                <a:lnTo>
                  <a:pt x="2366" y="23695"/>
                </a:lnTo>
                <a:cubicBezTo>
                  <a:pt x="2292" y="22120"/>
                  <a:pt x="2366" y="17183"/>
                  <a:pt x="2366" y="14892"/>
                </a:cubicBezTo>
                <a:lnTo>
                  <a:pt x="3369" y="14176"/>
                </a:lnTo>
                <a:lnTo>
                  <a:pt x="3226" y="14033"/>
                </a:lnTo>
                <a:lnTo>
                  <a:pt x="2366" y="14675"/>
                </a:lnTo>
                <a:lnTo>
                  <a:pt x="2366" y="14245"/>
                </a:lnTo>
                <a:cubicBezTo>
                  <a:pt x="2366" y="12383"/>
                  <a:pt x="2578" y="9949"/>
                  <a:pt x="2653" y="7801"/>
                </a:cubicBezTo>
                <a:cubicBezTo>
                  <a:pt x="2722" y="6587"/>
                  <a:pt x="2722" y="4153"/>
                  <a:pt x="2722" y="2291"/>
                </a:cubicBezTo>
                <a:lnTo>
                  <a:pt x="3581" y="1644"/>
                </a:lnTo>
                <a:lnTo>
                  <a:pt x="3437" y="1576"/>
                </a:lnTo>
                <a:lnTo>
                  <a:pt x="2722" y="2074"/>
                </a:lnTo>
                <a:cubicBezTo>
                  <a:pt x="2653" y="928"/>
                  <a:pt x="2653" y="0"/>
                  <a:pt x="265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flipH="1">
            <a:off x="0" y="3851201"/>
            <a:ext cx="9144123" cy="1205765"/>
          </a:xfrm>
          <a:custGeom>
            <a:avLst/>
            <a:gdLst/>
            <a:ahLst/>
            <a:cxnLst/>
            <a:rect l="l" t="t" r="r" b="b"/>
            <a:pathLst>
              <a:path w="116197" h="15322" extrusionOk="0">
                <a:moveTo>
                  <a:pt x="5156" y="2503"/>
                </a:moveTo>
                <a:cubicBezTo>
                  <a:pt x="5169" y="2575"/>
                  <a:pt x="5186" y="2646"/>
                  <a:pt x="5204" y="2717"/>
                </a:cubicBezTo>
                <a:lnTo>
                  <a:pt x="5204" y="2717"/>
                </a:lnTo>
                <a:cubicBezTo>
                  <a:pt x="5188" y="2642"/>
                  <a:pt x="5172" y="2571"/>
                  <a:pt x="5156" y="2503"/>
                </a:cubicBezTo>
                <a:close/>
                <a:moveTo>
                  <a:pt x="6227" y="2646"/>
                </a:moveTo>
                <a:lnTo>
                  <a:pt x="6227" y="2646"/>
                </a:lnTo>
                <a:cubicBezTo>
                  <a:pt x="6239" y="2681"/>
                  <a:pt x="6252" y="2716"/>
                  <a:pt x="6267" y="2750"/>
                </a:cubicBezTo>
                <a:lnTo>
                  <a:pt x="6267" y="2750"/>
                </a:lnTo>
                <a:cubicBezTo>
                  <a:pt x="6254" y="2715"/>
                  <a:pt x="6240" y="2680"/>
                  <a:pt x="6227" y="2646"/>
                </a:cubicBezTo>
                <a:close/>
                <a:moveTo>
                  <a:pt x="25701" y="3293"/>
                </a:moveTo>
                <a:lnTo>
                  <a:pt x="25701" y="3293"/>
                </a:lnTo>
                <a:cubicBezTo>
                  <a:pt x="25775" y="3437"/>
                  <a:pt x="25775" y="3505"/>
                  <a:pt x="25844" y="3580"/>
                </a:cubicBezTo>
                <a:cubicBezTo>
                  <a:pt x="25775" y="3505"/>
                  <a:pt x="25775" y="3362"/>
                  <a:pt x="25701" y="3293"/>
                </a:cubicBezTo>
                <a:close/>
                <a:moveTo>
                  <a:pt x="19543" y="3649"/>
                </a:moveTo>
                <a:lnTo>
                  <a:pt x="19543" y="3649"/>
                </a:lnTo>
                <a:cubicBezTo>
                  <a:pt x="19502" y="3693"/>
                  <a:pt x="19486" y="3736"/>
                  <a:pt x="19479" y="3779"/>
                </a:cubicBezTo>
                <a:lnTo>
                  <a:pt x="19479" y="3779"/>
                </a:lnTo>
                <a:lnTo>
                  <a:pt x="19543" y="3649"/>
                </a:lnTo>
                <a:close/>
                <a:moveTo>
                  <a:pt x="10597" y="4439"/>
                </a:moveTo>
                <a:lnTo>
                  <a:pt x="10597" y="4439"/>
                </a:lnTo>
                <a:cubicBezTo>
                  <a:pt x="10597" y="4439"/>
                  <a:pt x="10597" y="4439"/>
                  <a:pt x="10597" y="4439"/>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1003" y="4937"/>
                </a:moveTo>
                <a:cubicBezTo>
                  <a:pt x="1003" y="4937"/>
                  <a:pt x="1003" y="4937"/>
                  <a:pt x="1003" y="4937"/>
                </a:cubicBezTo>
                <a:lnTo>
                  <a:pt x="1003" y="4937"/>
                </a:lnTo>
                <a:close/>
                <a:moveTo>
                  <a:pt x="9451" y="4296"/>
                </a:moveTo>
                <a:cubicBezTo>
                  <a:pt x="9451" y="4439"/>
                  <a:pt x="9520" y="4651"/>
                  <a:pt x="9520" y="4869"/>
                </a:cubicBezTo>
                <a:cubicBezTo>
                  <a:pt x="9451" y="4937"/>
                  <a:pt x="9451" y="5012"/>
                  <a:pt x="9377" y="5155"/>
                </a:cubicBezTo>
                <a:cubicBezTo>
                  <a:pt x="9377" y="4869"/>
                  <a:pt x="9451" y="4582"/>
                  <a:pt x="9451" y="4296"/>
                </a:cubicBezTo>
                <a:close/>
                <a:moveTo>
                  <a:pt x="11095" y="4651"/>
                </a:moveTo>
                <a:cubicBezTo>
                  <a:pt x="11095" y="4869"/>
                  <a:pt x="11170" y="5080"/>
                  <a:pt x="11238" y="5224"/>
                </a:cubicBezTo>
                <a:lnTo>
                  <a:pt x="11170" y="5224"/>
                </a:lnTo>
                <a:cubicBezTo>
                  <a:pt x="11170" y="5080"/>
                  <a:pt x="11095" y="4937"/>
                  <a:pt x="11026" y="4725"/>
                </a:cubicBezTo>
                <a:lnTo>
                  <a:pt x="11095" y="4651"/>
                </a:ln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5987" y="4153"/>
                </a:moveTo>
                <a:lnTo>
                  <a:pt x="26205" y="5012"/>
                </a:lnTo>
                <a:lnTo>
                  <a:pt x="25918" y="5298"/>
                </a:lnTo>
                <a:cubicBezTo>
                  <a:pt x="25918" y="4937"/>
                  <a:pt x="25987" y="4582"/>
                  <a:pt x="25987" y="4153"/>
                </a:cubicBezTo>
                <a:close/>
                <a:moveTo>
                  <a:pt x="11598" y="4798"/>
                </a:moveTo>
                <a:lnTo>
                  <a:pt x="11742" y="5224"/>
                </a:lnTo>
                <a:cubicBezTo>
                  <a:pt x="11668" y="5298"/>
                  <a:pt x="11599" y="5367"/>
                  <a:pt x="11599" y="5510"/>
                </a:cubicBezTo>
                <a:cubicBezTo>
                  <a:pt x="11525" y="5367"/>
                  <a:pt x="11525" y="5224"/>
                  <a:pt x="11456" y="5080"/>
                </a:cubicBezTo>
                <a:lnTo>
                  <a:pt x="11456" y="5080"/>
                </a:lnTo>
                <a:cubicBezTo>
                  <a:pt x="11456" y="5224"/>
                  <a:pt x="11525" y="5367"/>
                  <a:pt x="11525" y="5510"/>
                </a:cubicBezTo>
                <a:cubicBezTo>
                  <a:pt x="11525" y="5441"/>
                  <a:pt x="11456" y="5367"/>
                  <a:pt x="11382" y="5224"/>
                </a:cubicBezTo>
                <a:cubicBezTo>
                  <a:pt x="11456" y="5155"/>
                  <a:pt x="11456" y="5155"/>
                  <a:pt x="11456" y="5080"/>
                </a:cubicBezTo>
                <a:cubicBezTo>
                  <a:pt x="11519" y="5017"/>
                  <a:pt x="11588" y="4827"/>
                  <a:pt x="11598" y="4798"/>
                </a:cubicBez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10883" y="5155"/>
                </a:moveTo>
                <a:cubicBezTo>
                  <a:pt x="10883" y="5224"/>
                  <a:pt x="10952" y="5441"/>
                  <a:pt x="10952" y="5585"/>
                </a:cubicBezTo>
                <a:cubicBezTo>
                  <a:pt x="10952" y="5585"/>
                  <a:pt x="10883" y="5585"/>
                  <a:pt x="10883" y="5653"/>
                </a:cubicBezTo>
                <a:cubicBezTo>
                  <a:pt x="10883" y="5510"/>
                  <a:pt x="10809" y="5441"/>
                  <a:pt x="10809" y="5298"/>
                </a:cubicBezTo>
                <a:cubicBezTo>
                  <a:pt x="10809" y="5224"/>
                  <a:pt x="10883" y="5155"/>
                  <a:pt x="10883" y="5155"/>
                </a:cubicBezTo>
                <a:close/>
                <a:moveTo>
                  <a:pt x="11886" y="5585"/>
                </a:moveTo>
                <a:lnTo>
                  <a:pt x="11886" y="5653"/>
                </a:lnTo>
                <a:cubicBezTo>
                  <a:pt x="11886" y="5653"/>
                  <a:pt x="11886" y="5728"/>
                  <a:pt x="11811" y="5728"/>
                </a:cubicBezTo>
                <a:cubicBezTo>
                  <a:pt x="11811" y="5728"/>
                  <a:pt x="11886" y="5653"/>
                  <a:pt x="11886" y="5585"/>
                </a:cubicBezTo>
                <a:close/>
                <a:moveTo>
                  <a:pt x="16823" y="4869"/>
                </a:moveTo>
                <a:lnTo>
                  <a:pt x="16823" y="4869"/>
                </a:lnTo>
                <a:cubicBezTo>
                  <a:pt x="16897" y="5080"/>
                  <a:pt x="16966" y="5224"/>
                  <a:pt x="17040" y="5510"/>
                </a:cubicBezTo>
                <a:lnTo>
                  <a:pt x="17040" y="5728"/>
                </a:lnTo>
                <a:lnTo>
                  <a:pt x="16823" y="4869"/>
                </a:lnTo>
                <a:close/>
                <a:moveTo>
                  <a:pt x="33078" y="5080"/>
                </a:moveTo>
                <a:cubicBezTo>
                  <a:pt x="33078" y="5298"/>
                  <a:pt x="33146" y="5510"/>
                  <a:pt x="33146" y="5728"/>
                </a:cubicBezTo>
                <a:cubicBezTo>
                  <a:pt x="33146" y="5585"/>
                  <a:pt x="33078" y="5367"/>
                  <a:pt x="33003" y="5224"/>
                </a:cubicBezTo>
                <a:cubicBezTo>
                  <a:pt x="33078" y="5155"/>
                  <a:pt x="33078" y="5155"/>
                  <a:pt x="33078" y="5080"/>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12813" y="4794"/>
                </a:moveTo>
                <a:lnTo>
                  <a:pt x="12813" y="5012"/>
                </a:lnTo>
                <a:cubicBezTo>
                  <a:pt x="12745" y="5224"/>
                  <a:pt x="12602" y="5510"/>
                  <a:pt x="12527" y="5796"/>
                </a:cubicBezTo>
                <a:lnTo>
                  <a:pt x="12527" y="5653"/>
                </a:lnTo>
                <a:lnTo>
                  <a:pt x="12527" y="5585"/>
                </a:lnTo>
                <a:cubicBezTo>
                  <a:pt x="12602" y="5298"/>
                  <a:pt x="12745" y="5012"/>
                  <a:pt x="12813" y="4794"/>
                </a:cubicBezTo>
                <a:close/>
                <a:moveTo>
                  <a:pt x="9520" y="5155"/>
                </a:moveTo>
                <a:cubicBezTo>
                  <a:pt x="9520" y="5367"/>
                  <a:pt x="9595" y="5510"/>
                  <a:pt x="9595" y="5728"/>
                </a:cubicBezTo>
                <a:cubicBezTo>
                  <a:pt x="9520" y="5796"/>
                  <a:pt x="9520" y="5871"/>
                  <a:pt x="9520" y="5940"/>
                </a:cubicBezTo>
                <a:lnTo>
                  <a:pt x="9451" y="5871"/>
                </a:lnTo>
                <a:cubicBezTo>
                  <a:pt x="9520" y="5653"/>
                  <a:pt x="9520" y="5441"/>
                  <a:pt x="9520" y="5155"/>
                </a:cubicBezTo>
                <a:close/>
                <a:moveTo>
                  <a:pt x="16107" y="5510"/>
                </a:moveTo>
                <a:cubicBezTo>
                  <a:pt x="16181" y="5653"/>
                  <a:pt x="16181" y="5871"/>
                  <a:pt x="16250" y="6014"/>
                </a:cubicBezTo>
                <a:cubicBezTo>
                  <a:pt x="16250" y="5871"/>
                  <a:pt x="16181" y="5653"/>
                  <a:pt x="16107" y="5510"/>
                </a:cubicBezTo>
                <a:close/>
                <a:moveTo>
                  <a:pt x="10740" y="5510"/>
                </a:moveTo>
                <a:lnTo>
                  <a:pt x="10740" y="5796"/>
                </a:lnTo>
                <a:cubicBezTo>
                  <a:pt x="10666" y="5940"/>
                  <a:pt x="10597" y="6014"/>
                  <a:pt x="10522" y="6083"/>
                </a:cubicBezTo>
                <a:lnTo>
                  <a:pt x="10522" y="6014"/>
                </a:lnTo>
                <a:cubicBezTo>
                  <a:pt x="10597" y="5796"/>
                  <a:pt x="10666" y="5653"/>
                  <a:pt x="10740" y="5510"/>
                </a:cubicBezTo>
                <a:close/>
                <a:moveTo>
                  <a:pt x="26273" y="5155"/>
                </a:moveTo>
                <a:cubicBezTo>
                  <a:pt x="26273" y="5298"/>
                  <a:pt x="26348" y="5441"/>
                  <a:pt x="26348" y="5585"/>
                </a:cubicBezTo>
                <a:cubicBezTo>
                  <a:pt x="26205" y="5728"/>
                  <a:pt x="26061" y="5940"/>
                  <a:pt x="25844" y="6226"/>
                </a:cubicBezTo>
                <a:lnTo>
                  <a:pt x="25844" y="6083"/>
                </a:lnTo>
                <a:cubicBezTo>
                  <a:pt x="26061" y="5653"/>
                  <a:pt x="26130" y="5367"/>
                  <a:pt x="26273" y="5155"/>
                </a:cubicBezTo>
                <a:close/>
                <a:moveTo>
                  <a:pt x="29143" y="6195"/>
                </a:moveTo>
                <a:lnTo>
                  <a:pt x="29143" y="6195"/>
                </a:lnTo>
                <a:cubicBezTo>
                  <a:pt x="29141" y="6205"/>
                  <a:pt x="29139" y="6216"/>
                  <a:pt x="29137" y="6226"/>
                </a:cubicBezTo>
                <a:cubicBezTo>
                  <a:pt x="29137" y="6214"/>
                  <a:pt x="29139" y="6204"/>
                  <a:pt x="29143" y="6195"/>
                </a:cubicBezTo>
                <a:close/>
                <a:moveTo>
                  <a:pt x="1576" y="5367"/>
                </a:moveTo>
                <a:cubicBezTo>
                  <a:pt x="1645" y="5585"/>
                  <a:pt x="1719" y="5796"/>
                  <a:pt x="1788" y="6083"/>
                </a:cubicBezTo>
                <a:cubicBezTo>
                  <a:pt x="1719" y="6157"/>
                  <a:pt x="1719" y="6226"/>
                  <a:pt x="1645" y="6300"/>
                </a:cubicBezTo>
                <a:cubicBezTo>
                  <a:pt x="1645" y="6157"/>
                  <a:pt x="1576" y="6083"/>
                  <a:pt x="1576" y="5940"/>
                </a:cubicBezTo>
                <a:lnTo>
                  <a:pt x="1576" y="5367"/>
                </a:lnTo>
                <a:close/>
                <a:moveTo>
                  <a:pt x="11026" y="6083"/>
                </a:moveTo>
                <a:cubicBezTo>
                  <a:pt x="11026" y="6226"/>
                  <a:pt x="11095" y="6369"/>
                  <a:pt x="11095" y="6444"/>
                </a:cubicBezTo>
                <a:lnTo>
                  <a:pt x="11095" y="6512"/>
                </a:lnTo>
                <a:cubicBezTo>
                  <a:pt x="11026" y="6369"/>
                  <a:pt x="11026" y="6300"/>
                  <a:pt x="11026" y="6157"/>
                </a:cubicBezTo>
                <a:lnTo>
                  <a:pt x="11026" y="6083"/>
                </a:lnTo>
                <a:close/>
                <a:moveTo>
                  <a:pt x="16611" y="5728"/>
                </a:moveTo>
                <a:lnTo>
                  <a:pt x="16611" y="5796"/>
                </a:lnTo>
                <a:lnTo>
                  <a:pt x="16611" y="6300"/>
                </a:lnTo>
                <a:lnTo>
                  <a:pt x="16393" y="6512"/>
                </a:lnTo>
                <a:lnTo>
                  <a:pt x="16393" y="6300"/>
                </a:lnTo>
                <a:cubicBezTo>
                  <a:pt x="16536" y="6014"/>
                  <a:pt x="16536" y="5871"/>
                  <a:pt x="16611" y="5728"/>
                </a:cubicBezTo>
                <a:close/>
                <a:moveTo>
                  <a:pt x="6799" y="6083"/>
                </a:moveTo>
                <a:cubicBezTo>
                  <a:pt x="6874" y="6157"/>
                  <a:pt x="6874" y="6300"/>
                  <a:pt x="6874" y="6444"/>
                </a:cubicBezTo>
                <a:cubicBezTo>
                  <a:pt x="6874" y="6300"/>
                  <a:pt x="6799" y="6226"/>
                  <a:pt x="6799" y="6157"/>
                </a:cubicBezTo>
                <a:lnTo>
                  <a:pt x="6799" y="6157"/>
                </a:lnTo>
                <a:cubicBezTo>
                  <a:pt x="6799" y="6300"/>
                  <a:pt x="6874" y="6444"/>
                  <a:pt x="6874" y="6587"/>
                </a:cubicBezTo>
                <a:cubicBezTo>
                  <a:pt x="6799" y="6444"/>
                  <a:pt x="6799" y="6369"/>
                  <a:pt x="6731" y="6226"/>
                </a:cubicBezTo>
                <a:cubicBezTo>
                  <a:pt x="6731" y="6226"/>
                  <a:pt x="6799" y="6226"/>
                  <a:pt x="6799" y="6157"/>
                </a:cubicBezTo>
                <a:lnTo>
                  <a:pt x="6799" y="6083"/>
                </a:lnTo>
                <a:close/>
                <a:moveTo>
                  <a:pt x="6731" y="6300"/>
                </a:moveTo>
                <a:cubicBezTo>
                  <a:pt x="6731" y="6444"/>
                  <a:pt x="6799" y="6512"/>
                  <a:pt x="6799" y="6656"/>
                </a:cubicBezTo>
                <a:lnTo>
                  <a:pt x="6731" y="6730"/>
                </a:lnTo>
                <a:cubicBezTo>
                  <a:pt x="6731" y="6587"/>
                  <a:pt x="6656" y="6512"/>
                  <a:pt x="6656" y="6444"/>
                </a:cubicBezTo>
                <a:cubicBezTo>
                  <a:pt x="6656" y="6369"/>
                  <a:pt x="6731" y="6369"/>
                  <a:pt x="6731" y="6300"/>
                </a:cubicBezTo>
                <a:close/>
                <a:moveTo>
                  <a:pt x="16324" y="6512"/>
                </a:moveTo>
                <a:lnTo>
                  <a:pt x="16324" y="6656"/>
                </a:lnTo>
                <a:lnTo>
                  <a:pt x="16181" y="6799"/>
                </a:lnTo>
                <a:cubicBezTo>
                  <a:pt x="16181" y="6656"/>
                  <a:pt x="16250" y="6587"/>
                  <a:pt x="16324" y="6512"/>
                </a:cubicBezTo>
                <a:close/>
                <a:moveTo>
                  <a:pt x="1788" y="6226"/>
                </a:moveTo>
                <a:cubicBezTo>
                  <a:pt x="1788" y="6444"/>
                  <a:pt x="1862" y="6656"/>
                  <a:pt x="1862" y="6873"/>
                </a:cubicBezTo>
                <a:lnTo>
                  <a:pt x="1788" y="6942"/>
                </a:lnTo>
                <a:lnTo>
                  <a:pt x="1788" y="6656"/>
                </a:lnTo>
                <a:lnTo>
                  <a:pt x="1788" y="6226"/>
                </a:lnTo>
                <a:close/>
                <a:moveTo>
                  <a:pt x="5368" y="4221"/>
                </a:moveTo>
                <a:cubicBezTo>
                  <a:pt x="5442" y="5012"/>
                  <a:pt x="5442" y="5871"/>
                  <a:pt x="5368" y="6730"/>
                </a:cubicBezTo>
                <a:lnTo>
                  <a:pt x="5368" y="6942"/>
                </a:lnTo>
                <a:cubicBezTo>
                  <a:pt x="5368" y="6873"/>
                  <a:pt x="5299" y="6799"/>
                  <a:pt x="5299" y="6656"/>
                </a:cubicBezTo>
                <a:cubicBezTo>
                  <a:pt x="5299" y="6369"/>
                  <a:pt x="5299" y="6014"/>
                  <a:pt x="5368" y="5653"/>
                </a:cubicBezTo>
                <a:lnTo>
                  <a:pt x="5368" y="5653"/>
                </a:lnTo>
                <a:cubicBezTo>
                  <a:pt x="5299" y="5796"/>
                  <a:pt x="5224" y="6014"/>
                  <a:pt x="5081" y="6300"/>
                </a:cubicBezTo>
                <a:lnTo>
                  <a:pt x="5081" y="6157"/>
                </a:lnTo>
                <a:cubicBezTo>
                  <a:pt x="5224" y="5796"/>
                  <a:pt x="5368" y="5510"/>
                  <a:pt x="5368" y="5510"/>
                </a:cubicBezTo>
                <a:lnTo>
                  <a:pt x="5368" y="5510"/>
                </a:lnTo>
                <a:cubicBezTo>
                  <a:pt x="5367" y="5510"/>
                  <a:pt x="5224" y="5653"/>
                  <a:pt x="5012" y="5940"/>
                </a:cubicBezTo>
                <a:cubicBezTo>
                  <a:pt x="4938" y="5796"/>
                  <a:pt x="4938" y="5728"/>
                  <a:pt x="4869" y="5585"/>
                </a:cubicBezTo>
                <a:cubicBezTo>
                  <a:pt x="5012" y="5080"/>
                  <a:pt x="5224" y="4651"/>
                  <a:pt x="5368" y="4221"/>
                </a:cubicBezTo>
                <a:close/>
                <a:moveTo>
                  <a:pt x="7733" y="6587"/>
                </a:moveTo>
                <a:lnTo>
                  <a:pt x="7733" y="7016"/>
                </a:lnTo>
                <a:cubicBezTo>
                  <a:pt x="7659" y="7016"/>
                  <a:pt x="7659" y="7016"/>
                  <a:pt x="7659" y="7085"/>
                </a:cubicBezTo>
                <a:lnTo>
                  <a:pt x="7659" y="7016"/>
                </a:lnTo>
                <a:cubicBezTo>
                  <a:pt x="7659" y="6873"/>
                  <a:pt x="7733" y="6730"/>
                  <a:pt x="7733" y="6587"/>
                </a:cubicBezTo>
                <a:close/>
                <a:moveTo>
                  <a:pt x="10809" y="6730"/>
                </a:moveTo>
                <a:lnTo>
                  <a:pt x="10809" y="7085"/>
                </a:lnTo>
                <a:cubicBezTo>
                  <a:pt x="10809" y="7016"/>
                  <a:pt x="10740" y="6942"/>
                  <a:pt x="10740" y="6873"/>
                </a:cubicBezTo>
                <a:cubicBezTo>
                  <a:pt x="10740" y="6799"/>
                  <a:pt x="10809" y="6730"/>
                  <a:pt x="10809" y="6730"/>
                </a:cubicBezTo>
                <a:close/>
                <a:moveTo>
                  <a:pt x="6513" y="6730"/>
                </a:moveTo>
                <a:cubicBezTo>
                  <a:pt x="6588" y="6799"/>
                  <a:pt x="6588" y="6873"/>
                  <a:pt x="6588" y="6942"/>
                </a:cubicBezTo>
                <a:cubicBezTo>
                  <a:pt x="6588" y="7016"/>
                  <a:pt x="6513" y="7085"/>
                  <a:pt x="6513" y="7160"/>
                </a:cubicBezTo>
                <a:cubicBezTo>
                  <a:pt x="6513" y="7085"/>
                  <a:pt x="6444" y="7016"/>
                  <a:pt x="6444" y="6942"/>
                </a:cubicBezTo>
                <a:cubicBezTo>
                  <a:pt x="6444" y="6873"/>
                  <a:pt x="6513" y="6799"/>
                  <a:pt x="6513" y="6730"/>
                </a:cubicBezTo>
                <a:close/>
                <a:moveTo>
                  <a:pt x="16611" y="6656"/>
                </a:moveTo>
                <a:lnTo>
                  <a:pt x="16611" y="7228"/>
                </a:lnTo>
                <a:cubicBezTo>
                  <a:pt x="16536" y="7160"/>
                  <a:pt x="16536" y="7016"/>
                  <a:pt x="16536" y="6873"/>
                </a:cubicBezTo>
                <a:cubicBezTo>
                  <a:pt x="16536" y="6799"/>
                  <a:pt x="16536" y="6799"/>
                  <a:pt x="16611" y="6656"/>
                </a:cubicBezTo>
                <a:close/>
                <a:moveTo>
                  <a:pt x="30643" y="7228"/>
                </a:moveTo>
                <a:cubicBezTo>
                  <a:pt x="30647" y="7236"/>
                  <a:pt x="30650" y="7243"/>
                  <a:pt x="30654" y="7250"/>
                </a:cubicBezTo>
                <a:lnTo>
                  <a:pt x="30654" y="7250"/>
                </a:lnTo>
                <a:lnTo>
                  <a:pt x="30643" y="7228"/>
                </a:lnTo>
                <a:close/>
                <a:moveTo>
                  <a:pt x="26560" y="6942"/>
                </a:moveTo>
                <a:cubicBezTo>
                  <a:pt x="26634" y="7085"/>
                  <a:pt x="26634" y="7160"/>
                  <a:pt x="26634" y="7303"/>
                </a:cubicBezTo>
                <a:cubicBezTo>
                  <a:pt x="26634" y="7228"/>
                  <a:pt x="26560" y="7228"/>
                  <a:pt x="26560" y="7160"/>
                </a:cubicBezTo>
                <a:lnTo>
                  <a:pt x="26560" y="6942"/>
                </a:lnTo>
                <a:close/>
                <a:moveTo>
                  <a:pt x="16393" y="7228"/>
                </a:moveTo>
                <a:lnTo>
                  <a:pt x="16393" y="7372"/>
                </a:lnTo>
                <a:cubicBezTo>
                  <a:pt x="16393" y="7303"/>
                  <a:pt x="16324" y="7303"/>
                  <a:pt x="16324" y="7303"/>
                </a:cubicBezTo>
                <a:cubicBezTo>
                  <a:pt x="16324" y="7303"/>
                  <a:pt x="16324" y="7228"/>
                  <a:pt x="16393" y="7228"/>
                </a:cubicBezTo>
                <a:close/>
                <a:moveTo>
                  <a:pt x="20477" y="6369"/>
                </a:moveTo>
                <a:cubicBezTo>
                  <a:pt x="20546" y="6587"/>
                  <a:pt x="20546" y="6799"/>
                  <a:pt x="20546" y="7016"/>
                </a:cubicBezTo>
                <a:lnTo>
                  <a:pt x="20334" y="7446"/>
                </a:lnTo>
                <a:cubicBezTo>
                  <a:pt x="20259" y="7372"/>
                  <a:pt x="20259" y="7303"/>
                  <a:pt x="20191" y="7228"/>
                </a:cubicBezTo>
                <a:cubicBezTo>
                  <a:pt x="20334" y="6942"/>
                  <a:pt x="20403" y="6656"/>
                  <a:pt x="20477" y="6369"/>
                </a:cubicBezTo>
                <a:close/>
                <a:moveTo>
                  <a:pt x="34292" y="6656"/>
                </a:moveTo>
                <a:cubicBezTo>
                  <a:pt x="34223" y="6873"/>
                  <a:pt x="34223" y="7160"/>
                  <a:pt x="34149" y="7446"/>
                </a:cubicBezTo>
                <a:cubicBezTo>
                  <a:pt x="34149" y="7372"/>
                  <a:pt x="34080" y="7228"/>
                  <a:pt x="34080" y="7160"/>
                </a:cubicBezTo>
                <a:cubicBezTo>
                  <a:pt x="34149" y="6942"/>
                  <a:pt x="34223" y="6799"/>
                  <a:pt x="34292" y="6656"/>
                </a:cubicBezTo>
                <a:close/>
                <a:moveTo>
                  <a:pt x="29567" y="7303"/>
                </a:moveTo>
                <a:cubicBezTo>
                  <a:pt x="29567" y="7370"/>
                  <a:pt x="29567" y="7443"/>
                  <a:pt x="29636" y="7510"/>
                </a:cubicBezTo>
                <a:lnTo>
                  <a:pt x="29636" y="7510"/>
                </a:lnTo>
                <a:cubicBezTo>
                  <a:pt x="29629" y="7446"/>
                  <a:pt x="29611" y="7388"/>
                  <a:pt x="29567" y="7303"/>
                </a:cubicBezTo>
                <a:close/>
                <a:moveTo>
                  <a:pt x="48611" y="6157"/>
                </a:moveTo>
                <a:cubicBezTo>
                  <a:pt x="48685" y="6587"/>
                  <a:pt x="48685" y="7016"/>
                  <a:pt x="48754" y="7515"/>
                </a:cubicBezTo>
                <a:cubicBezTo>
                  <a:pt x="48685" y="7160"/>
                  <a:pt x="48611" y="6873"/>
                  <a:pt x="48468" y="6512"/>
                </a:cubicBezTo>
                <a:cubicBezTo>
                  <a:pt x="48542" y="6300"/>
                  <a:pt x="48542" y="6300"/>
                  <a:pt x="48611" y="6157"/>
                </a:cubicBezTo>
                <a:close/>
                <a:moveTo>
                  <a:pt x="49756" y="7446"/>
                </a:moveTo>
                <a:cubicBezTo>
                  <a:pt x="49756" y="7515"/>
                  <a:pt x="49756" y="7515"/>
                  <a:pt x="49831" y="7515"/>
                </a:cubicBezTo>
                <a:cubicBezTo>
                  <a:pt x="49831" y="7515"/>
                  <a:pt x="49756" y="7515"/>
                  <a:pt x="49756" y="7446"/>
                </a:cubicBezTo>
                <a:close/>
                <a:moveTo>
                  <a:pt x="26416" y="5796"/>
                </a:moveTo>
                <a:cubicBezTo>
                  <a:pt x="26491" y="6083"/>
                  <a:pt x="26491" y="6444"/>
                  <a:pt x="26560" y="6730"/>
                </a:cubicBezTo>
                <a:cubicBezTo>
                  <a:pt x="26491" y="6799"/>
                  <a:pt x="26491" y="6873"/>
                  <a:pt x="26416" y="6942"/>
                </a:cubicBezTo>
                <a:cubicBezTo>
                  <a:pt x="26348" y="7160"/>
                  <a:pt x="26273" y="7372"/>
                  <a:pt x="26273" y="7589"/>
                </a:cubicBezTo>
                <a:cubicBezTo>
                  <a:pt x="26130" y="7372"/>
                  <a:pt x="26061" y="7160"/>
                  <a:pt x="25918" y="6942"/>
                </a:cubicBezTo>
                <a:cubicBezTo>
                  <a:pt x="26130" y="6512"/>
                  <a:pt x="26273" y="6083"/>
                  <a:pt x="26416" y="5796"/>
                </a:cubicBezTo>
                <a:close/>
                <a:moveTo>
                  <a:pt x="1931" y="7016"/>
                </a:moveTo>
                <a:cubicBezTo>
                  <a:pt x="1931" y="7215"/>
                  <a:pt x="1931" y="7418"/>
                  <a:pt x="1992" y="7617"/>
                </a:cubicBezTo>
                <a:lnTo>
                  <a:pt x="1992" y="7617"/>
                </a:lnTo>
                <a:cubicBezTo>
                  <a:pt x="1982" y="7602"/>
                  <a:pt x="1963" y="7589"/>
                  <a:pt x="1931" y="7589"/>
                </a:cubicBezTo>
                <a:cubicBezTo>
                  <a:pt x="1931" y="7446"/>
                  <a:pt x="1931" y="7303"/>
                  <a:pt x="1862" y="7160"/>
                </a:cubicBezTo>
                <a:cubicBezTo>
                  <a:pt x="1862" y="7085"/>
                  <a:pt x="1931" y="7085"/>
                  <a:pt x="1931" y="7016"/>
                </a:cubicBezTo>
                <a:close/>
                <a:moveTo>
                  <a:pt x="29567" y="7446"/>
                </a:moveTo>
                <a:cubicBezTo>
                  <a:pt x="29567" y="7515"/>
                  <a:pt x="29641" y="7589"/>
                  <a:pt x="29641" y="7658"/>
                </a:cubicBezTo>
                <a:cubicBezTo>
                  <a:pt x="29641" y="7602"/>
                  <a:pt x="29641" y="7557"/>
                  <a:pt x="29637" y="7515"/>
                </a:cubicBezTo>
                <a:lnTo>
                  <a:pt x="29637" y="7515"/>
                </a:lnTo>
                <a:cubicBezTo>
                  <a:pt x="29638" y="7515"/>
                  <a:pt x="29640" y="7515"/>
                  <a:pt x="29641" y="7515"/>
                </a:cubicBezTo>
                <a:cubicBezTo>
                  <a:pt x="29639" y="7513"/>
                  <a:pt x="29638" y="7512"/>
                  <a:pt x="29636" y="7510"/>
                </a:cubicBezTo>
                <a:lnTo>
                  <a:pt x="29636" y="7510"/>
                </a:lnTo>
                <a:cubicBezTo>
                  <a:pt x="29636" y="7511"/>
                  <a:pt x="29636" y="7513"/>
                  <a:pt x="29637" y="7515"/>
                </a:cubicBezTo>
                <a:lnTo>
                  <a:pt x="29637" y="7515"/>
                </a:lnTo>
                <a:cubicBezTo>
                  <a:pt x="29567" y="7512"/>
                  <a:pt x="29567" y="7447"/>
                  <a:pt x="29567" y="7446"/>
                </a:cubicBezTo>
                <a:close/>
                <a:moveTo>
                  <a:pt x="29641" y="5940"/>
                </a:moveTo>
                <a:cubicBezTo>
                  <a:pt x="29710" y="6512"/>
                  <a:pt x="29710" y="7085"/>
                  <a:pt x="29710" y="7658"/>
                </a:cubicBezTo>
                <a:lnTo>
                  <a:pt x="29641" y="7658"/>
                </a:lnTo>
                <a:lnTo>
                  <a:pt x="29641" y="7732"/>
                </a:lnTo>
                <a:cubicBezTo>
                  <a:pt x="29641" y="7658"/>
                  <a:pt x="29567" y="7589"/>
                  <a:pt x="29567" y="7515"/>
                </a:cubicBezTo>
                <a:lnTo>
                  <a:pt x="29567" y="7446"/>
                </a:lnTo>
                <a:lnTo>
                  <a:pt x="29567" y="7303"/>
                </a:lnTo>
                <a:cubicBezTo>
                  <a:pt x="29567" y="6873"/>
                  <a:pt x="29641" y="6369"/>
                  <a:pt x="29641" y="5940"/>
                </a:cubicBezTo>
                <a:close/>
                <a:moveTo>
                  <a:pt x="50759" y="7589"/>
                </a:moveTo>
                <a:cubicBezTo>
                  <a:pt x="50759" y="7658"/>
                  <a:pt x="50759" y="7732"/>
                  <a:pt x="50833" y="7801"/>
                </a:cubicBezTo>
                <a:cubicBezTo>
                  <a:pt x="50833" y="7732"/>
                  <a:pt x="50759" y="7658"/>
                  <a:pt x="50759" y="7589"/>
                </a:cubicBezTo>
                <a:close/>
                <a:moveTo>
                  <a:pt x="32860" y="5585"/>
                </a:moveTo>
                <a:cubicBezTo>
                  <a:pt x="32934" y="6083"/>
                  <a:pt x="32934" y="6587"/>
                  <a:pt x="32934" y="7085"/>
                </a:cubicBezTo>
                <a:cubicBezTo>
                  <a:pt x="32860" y="7303"/>
                  <a:pt x="32791" y="7515"/>
                  <a:pt x="32648" y="7801"/>
                </a:cubicBezTo>
                <a:cubicBezTo>
                  <a:pt x="32574" y="7515"/>
                  <a:pt x="32505" y="7228"/>
                  <a:pt x="32362" y="6873"/>
                </a:cubicBezTo>
                <a:lnTo>
                  <a:pt x="32362" y="6873"/>
                </a:lnTo>
                <a:cubicBezTo>
                  <a:pt x="32430" y="7160"/>
                  <a:pt x="32505" y="7515"/>
                  <a:pt x="32574" y="7876"/>
                </a:cubicBezTo>
                <a:lnTo>
                  <a:pt x="32362" y="7228"/>
                </a:lnTo>
                <a:lnTo>
                  <a:pt x="32362" y="7228"/>
                </a:lnTo>
                <a:cubicBezTo>
                  <a:pt x="32362" y="7372"/>
                  <a:pt x="32430" y="7515"/>
                  <a:pt x="32430" y="7732"/>
                </a:cubicBezTo>
                <a:cubicBezTo>
                  <a:pt x="32362" y="7515"/>
                  <a:pt x="32362" y="7372"/>
                  <a:pt x="32287" y="7228"/>
                </a:cubicBezTo>
                <a:cubicBezTo>
                  <a:pt x="32287" y="7085"/>
                  <a:pt x="32362" y="7016"/>
                  <a:pt x="32362" y="6873"/>
                </a:cubicBezTo>
                <a:cubicBezTo>
                  <a:pt x="32574" y="6369"/>
                  <a:pt x="32717" y="5940"/>
                  <a:pt x="32860" y="5585"/>
                </a:cubicBezTo>
                <a:close/>
                <a:moveTo>
                  <a:pt x="41669" y="5012"/>
                </a:moveTo>
                <a:cubicBezTo>
                  <a:pt x="41881" y="5728"/>
                  <a:pt x="42099" y="6656"/>
                  <a:pt x="42311" y="7515"/>
                </a:cubicBezTo>
                <a:lnTo>
                  <a:pt x="41955" y="7876"/>
                </a:lnTo>
                <a:cubicBezTo>
                  <a:pt x="41812" y="7446"/>
                  <a:pt x="41669" y="7016"/>
                  <a:pt x="41526" y="6512"/>
                </a:cubicBezTo>
                <a:cubicBezTo>
                  <a:pt x="41595" y="6014"/>
                  <a:pt x="41595" y="5585"/>
                  <a:pt x="41669" y="5012"/>
                </a:cubicBezTo>
                <a:close/>
                <a:moveTo>
                  <a:pt x="4726" y="7016"/>
                </a:moveTo>
                <a:lnTo>
                  <a:pt x="4726" y="7944"/>
                </a:lnTo>
                <a:cubicBezTo>
                  <a:pt x="4726" y="7801"/>
                  <a:pt x="4652" y="7658"/>
                  <a:pt x="4583" y="7446"/>
                </a:cubicBezTo>
                <a:lnTo>
                  <a:pt x="4583" y="7303"/>
                </a:lnTo>
                <a:cubicBezTo>
                  <a:pt x="4652" y="7228"/>
                  <a:pt x="4652" y="7085"/>
                  <a:pt x="4726" y="7016"/>
                </a:cubicBezTo>
                <a:close/>
                <a:moveTo>
                  <a:pt x="24486" y="7446"/>
                </a:moveTo>
                <a:cubicBezTo>
                  <a:pt x="24486" y="7515"/>
                  <a:pt x="24486" y="7589"/>
                  <a:pt x="24555" y="7658"/>
                </a:cubicBezTo>
                <a:cubicBezTo>
                  <a:pt x="24555" y="7658"/>
                  <a:pt x="24486" y="7658"/>
                  <a:pt x="24486" y="7732"/>
                </a:cubicBezTo>
                <a:cubicBezTo>
                  <a:pt x="24486" y="7801"/>
                  <a:pt x="24486" y="7944"/>
                  <a:pt x="24412" y="8019"/>
                </a:cubicBezTo>
                <a:cubicBezTo>
                  <a:pt x="24412" y="7876"/>
                  <a:pt x="24486" y="7658"/>
                  <a:pt x="24486" y="7446"/>
                </a:cubicBezTo>
                <a:close/>
                <a:moveTo>
                  <a:pt x="20191" y="7372"/>
                </a:moveTo>
                <a:lnTo>
                  <a:pt x="20191" y="7732"/>
                </a:lnTo>
                <a:cubicBezTo>
                  <a:pt x="20116" y="7801"/>
                  <a:pt x="20047" y="7944"/>
                  <a:pt x="19973" y="8087"/>
                </a:cubicBezTo>
                <a:cubicBezTo>
                  <a:pt x="20047" y="7876"/>
                  <a:pt x="20116" y="7589"/>
                  <a:pt x="20191" y="7372"/>
                </a:cubicBezTo>
                <a:close/>
                <a:moveTo>
                  <a:pt x="25918" y="7016"/>
                </a:moveTo>
                <a:cubicBezTo>
                  <a:pt x="25987" y="7303"/>
                  <a:pt x="26061" y="7589"/>
                  <a:pt x="26130" y="7944"/>
                </a:cubicBezTo>
                <a:lnTo>
                  <a:pt x="26130" y="8162"/>
                </a:lnTo>
                <a:cubicBezTo>
                  <a:pt x="26061" y="7801"/>
                  <a:pt x="25918" y="7515"/>
                  <a:pt x="25844" y="7160"/>
                </a:cubicBezTo>
                <a:cubicBezTo>
                  <a:pt x="25844" y="7085"/>
                  <a:pt x="25844" y="7085"/>
                  <a:pt x="25918" y="7016"/>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3649" y="7085"/>
                </a:moveTo>
                <a:lnTo>
                  <a:pt x="3649" y="7303"/>
                </a:lnTo>
                <a:lnTo>
                  <a:pt x="3649" y="7732"/>
                </a:lnTo>
                <a:cubicBezTo>
                  <a:pt x="3581" y="7876"/>
                  <a:pt x="3581" y="8019"/>
                  <a:pt x="3581" y="8231"/>
                </a:cubicBezTo>
                <a:cubicBezTo>
                  <a:pt x="3534" y="8231"/>
                  <a:pt x="3517" y="8259"/>
                  <a:pt x="3510" y="8281"/>
                </a:cubicBezTo>
                <a:lnTo>
                  <a:pt x="3510" y="8281"/>
                </a:lnTo>
                <a:cubicBezTo>
                  <a:pt x="3581" y="7859"/>
                  <a:pt x="3582" y="7439"/>
                  <a:pt x="3649" y="7085"/>
                </a:cubicBezTo>
                <a:close/>
                <a:moveTo>
                  <a:pt x="1719" y="8019"/>
                </a:moveTo>
                <a:lnTo>
                  <a:pt x="1719" y="8305"/>
                </a:lnTo>
                <a:lnTo>
                  <a:pt x="1645" y="8231"/>
                </a:lnTo>
                <a:cubicBezTo>
                  <a:pt x="1645" y="8087"/>
                  <a:pt x="1645" y="8087"/>
                  <a:pt x="1719" y="8019"/>
                </a:cubicBezTo>
                <a:close/>
                <a:moveTo>
                  <a:pt x="45174" y="6300"/>
                </a:moveTo>
                <a:cubicBezTo>
                  <a:pt x="45249" y="7016"/>
                  <a:pt x="45249" y="7801"/>
                  <a:pt x="45249" y="8517"/>
                </a:cubicBezTo>
                <a:lnTo>
                  <a:pt x="45031" y="8087"/>
                </a:lnTo>
                <a:cubicBezTo>
                  <a:pt x="45106" y="7515"/>
                  <a:pt x="45106" y="6942"/>
                  <a:pt x="45174" y="6300"/>
                </a:cubicBezTo>
                <a:close/>
                <a:moveTo>
                  <a:pt x="16107" y="7944"/>
                </a:moveTo>
                <a:lnTo>
                  <a:pt x="16107" y="8591"/>
                </a:lnTo>
                <a:cubicBezTo>
                  <a:pt x="16038" y="8517"/>
                  <a:pt x="16038" y="8448"/>
                  <a:pt x="15964" y="8374"/>
                </a:cubicBezTo>
                <a:lnTo>
                  <a:pt x="15964" y="8305"/>
                </a:lnTo>
                <a:lnTo>
                  <a:pt x="15964" y="8231"/>
                </a:lnTo>
                <a:cubicBezTo>
                  <a:pt x="16038" y="8162"/>
                  <a:pt x="16038" y="8019"/>
                  <a:pt x="16107" y="7944"/>
                </a:cubicBezTo>
                <a:close/>
                <a:moveTo>
                  <a:pt x="41451" y="7446"/>
                </a:moveTo>
                <a:cubicBezTo>
                  <a:pt x="41526" y="7732"/>
                  <a:pt x="41595" y="8019"/>
                  <a:pt x="41595" y="8305"/>
                </a:cubicBezTo>
                <a:cubicBezTo>
                  <a:pt x="41526" y="8374"/>
                  <a:pt x="41451" y="8448"/>
                  <a:pt x="41383" y="8591"/>
                </a:cubicBezTo>
                <a:cubicBezTo>
                  <a:pt x="41383" y="8231"/>
                  <a:pt x="41451" y="7801"/>
                  <a:pt x="41451" y="7446"/>
                </a:cubicBezTo>
                <a:close/>
                <a:moveTo>
                  <a:pt x="1645" y="8374"/>
                </a:moveTo>
                <a:lnTo>
                  <a:pt x="1645" y="8591"/>
                </a:lnTo>
                <a:cubicBezTo>
                  <a:pt x="1645" y="8660"/>
                  <a:pt x="1645" y="8660"/>
                  <a:pt x="1576" y="8735"/>
                </a:cubicBezTo>
                <a:cubicBezTo>
                  <a:pt x="1576" y="8591"/>
                  <a:pt x="1576" y="8517"/>
                  <a:pt x="1645" y="8374"/>
                </a:cubicBezTo>
                <a:close/>
                <a:moveTo>
                  <a:pt x="17252" y="6157"/>
                </a:moveTo>
                <a:cubicBezTo>
                  <a:pt x="17396" y="6942"/>
                  <a:pt x="17539" y="7732"/>
                  <a:pt x="17682" y="8591"/>
                </a:cubicBezTo>
                <a:cubicBezTo>
                  <a:pt x="17613" y="8660"/>
                  <a:pt x="17613" y="8660"/>
                  <a:pt x="17613" y="8735"/>
                </a:cubicBezTo>
                <a:cubicBezTo>
                  <a:pt x="17613" y="8660"/>
                  <a:pt x="17539" y="8517"/>
                  <a:pt x="17539" y="8448"/>
                </a:cubicBezTo>
                <a:cubicBezTo>
                  <a:pt x="17470" y="7944"/>
                  <a:pt x="17327" y="7446"/>
                  <a:pt x="17184" y="6873"/>
                </a:cubicBezTo>
                <a:cubicBezTo>
                  <a:pt x="17184" y="6656"/>
                  <a:pt x="17252" y="6444"/>
                  <a:pt x="17252" y="6157"/>
                </a:cubicBezTo>
                <a:close/>
                <a:moveTo>
                  <a:pt x="40381" y="7892"/>
                </a:moveTo>
                <a:cubicBezTo>
                  <a:pt x="40384" y="8095"/>
                  <a:pt x="40449" y="8236"/>
                  <a:pt x="40449" y="8448"/>
                </a:cubicBezTo>
                <a:cubicBezTo>
                  <a:pt x="40449" y="8517"/>
                  <a:pt x="40380" y="8660"/>
                  <a:pt x="40380" y="8735"/>
                </a:cubicBezTo>
                <a:cubicBezTo>
                  <a:pt x="40306" y="8591"/>
                  <a:pt x="40237" y="8374"/>
                  <a:pt x="40237" y="8231"/>
                </a:cubicBezTo>
                <a:cubicBezTo>
                  <a:pt x="40285" y="8115"/>
                  <a:pt x="40333" y="8001"/>
                  <a:pt x="40381" y="7892"/>
                </a:cubicBezTo>
                <a:close/>
                <a:moveTo>
                  <a:pt x="40020" y="8735"/>
                </a:moveTo>
                <a:cubicBezTo>
                  <a:pt x="40019" y="8742"/>
                  <a:pt x="40018" y="8749"/>
                  <a:pt x="40017" y="8756"/>
                </a:cubicBezTo>
                <a:lnTo>
                  <a:pt x="40017" y="8756"/>
                </a:lnTo>
                <a:cubicBezTo>
                  <a:pt x="40019" y="8750"/>
                  <a:pt x="40020" y="8743"/>
                  <a:pt x="40020" y="8735"/>
                </a:cubicBezTo>
                <a:close/>
                <a:moveTo>
                  <a:pt x="32144" y="7589"/>
                </a:moveTo>
                <a:cubicBezTo>
                  <a:pt x="32219" y="7801"/>
                  <a:pt x="32287" y="8087"/>
                  <a:pt x="32287" y="8374"/>
                </a:cubicBezTo>
                <a:cubicBezTo>
                  <a:pt x="32219" y="8231"/>
                  <a:pt x="32144" y="8087"/>
                  <a:pt x="32075" y="8019"/>
                </a:cubicBezTo>
                <a:lnTo>
                  <a:pt x="32075" y="8019"/>
                </a:lnTo>
                <a:lnTo>
                  <a:pt x="32287" y="8448"/>
                </a:lnTo>
                <a:cubicBezTo>
                  <a:pt x="32144" y="8517"/>
                  <a:pt x="32075" y="8660"/>
                  <a:pt x="31932" y="8803"/>
                </a:cubicBezTo>
                <a:cubicBezTo>
                  <a:pt x="32001" y="8591"/>
                  <a:pt x="32075" y="8374"/>
                  <a:pt x="32075" y="8231"/>
                </a:cubicBezTo>
                <a:lnTo>
                  <a:pt x="32075" y="8231"/>
                </a:lnTo>
                <a:cubicBezTo>
                  <a:pt x="32075" y="8231"/>
                  <a:pt x="32001" y="8305"/>
                  <a:pt x="31932" y="8305"/>
                </a:cubicBezTo>
                <a:cubicBezTo>
                  <a:pt x="32001" y="8087"/>
                  <a:pt x="32075" y="7801"/>
                  <a:pt x="32144" y="7589"/>
                </a:cubicBezTo>
                <a:close/>
                <a:moveTo>
                  <a:pt x="42311" y="7658"/>
                </a:moveTo>
                <a:lnTo>
                  <a:pt x="42311" y="7732"/>
                </a:lnTo>
                <a:cubicBezTo>
                  <a:pt x="42242" y="8087"/>
                  <a:pt x="42167" y="8448"/>
                  <a:pt x="42167" y="8803"/>
                </a:cubicBezTo>
                <a:cubicBezTo>
                  <a:pt x="42099" y="8591"/>
                  <a:pt x="42099" y="8448"/>
                  <a:pt x="42024" y="8231"/>
                </a:cubicBezTo>
                <a:cubicBezTo>
                  <a:pt x="42167" y="8019"/>
                  <a:pt x="42242" y="7801"/>
                  <a:pt x="42311" y="7658"/>
                </a:cubicBezTo>
                <a:close/>
                <a:moveTo>
                  <a:pt x="49688" y="8231"/>
                </a:moveTo>
                <a:lnTo>
                  <a:pt x="49688" y="8231"/>
                </a:lnTo>
                <a:cubicBezTo>
                  <a:pt x="49613" y="8374"/>
                  <a:pt x="49613" y="8517"/>
                  <a:pt x="49545" y="8660"/>
                </a:cubicBezTo>
                <a:cubicBezTo>
                  <a:pt x="49545" y="8735"/>
                  <a:pt x="49545" y="8803"/>
                  <a:pt x="49470" y="8803"/>
                </a:cubicBezTo>
                <a:cubicBezTo>
                  <a:pt x="49545" y="8592"/>
                  <a:pt x="49613" y="8374"/>
                  <a:pt x="49688" y="8231"/>
                </a:cubicBezTo>
                <a:close/>
                <a:moveTo>
                  <a:pt x="16038" y="8591"/>
                </a:moveTo>
                <a:cubicBezTo>
                  <a:pt x="16038" y="8660"/>
                  <a:pt x="16107" y="8735"/>
                  <a:pt x="16107" y="8803"/>
                </a:cubicBezTo>
                <a:cubicBezTo>
                  <a:pt x="16107" y="8803"/>
                  <a:pt x="16107" y="8878"/>
                  <a:pt x="16038" y="8878"/>
                </a:cubicBezTo>
                <a:lnTo>
                  <a:pt x="16038" y="8591"/>
                </a:lnTo>
                <a:close/>
                <a:moveTo>
                  <a:pt x="26560" y="7228"/>
                </a:moveTo>
                <a:cubicBezTo>
                  <a:pt x="26560" y="7303"/>
                  <a:pt x="26634" y="7446"/>
                  <a:pt x="26634" y="7515"/>
                </a:cubicBezTo>
                <a:cubicBezTo>
                  <a:pt x="26703" y="7944"/>
                  <a:pt x="26777" y="8374"/>
                  <a:pt x="26777" y="8803"/>
                </a:cubicBezTo>
                <a:lnTo>
                  <a:pt x="26777" y="8878"/>
                </a:lnTo>
                <a:cubicBezTo>
                  <a:pt x="26703" y="8593"/>
                  <a:pt x="26635" y="8376"/>
                  <a:pt x="26561" y="8092"/>
                </a:cubicBezTo>
                <a:lnTo>
                  <a:pt x="26561" y="8092"/>
                </a:lnTo>
                <a:cubicBezTo>
                  <a:pt x="26635" y="8376"/>
                  <a:pt x="26703" y="8593"/>
                  <a:pt x="26703" y="8878"/>
                </a:cubicBezTo>
                <a:lnTo>
                  <a:pt x="26491" y="8231"/>
                </a:lnTo>
                <a:cubicBezTo>
                  <a:pt x="26491" y="7876"/>
                  <a:pt x="26560" y="7589"/>
                  <a:pt x="26560" y="7228"/>
                </a:cubicBezTo>
                <a:close/>
                <a:moveTo>
                  <a:pt x="111328" y="8735"/>
                </a:moveTo>
                <a:cubicBezTo>
                  <a:pt x="111328" y="8803"/>
                  <a:pt x="111259" y="8947"/>
                  <a:pt x="111259" y="9021"/>
                </a:cubicBezTo>
                <a:lnTo>
                  <a:pt x="111259" y="8947"/>
                </a:lnTo>
                <a:lnTo>
                  <a:pt x="111259" y="8803"/>
                </a:lnTo>
                <a:lnTo>
                  <a:pt x="111328" y="8735"/>
                </a:lnTo>
                <a:close/>
                <a:moveTo>
                  <a:pt x="27992" y="6226"/>
                </a:moveTo>
                <a:cubicBezTo>
                  <a:pt x="28135" y="7016"/>
                  <a:pt x="28209" y="7801"/>
                  <a:pt x="28278" y="8591"/>
                </a:cubicBezTo>
                <a:cubicBezTo>
                  <a:pt x="28209" y="8735"/>
                  <a:pt x="28066" y="8878"/>
                  <a:pt x="27992" y="9090"/>
                </a:cubicBezTo>
                <a:cubicBezTo>
                  <a:pt x="27992" y="8803"/>
                  <a:pt x="27923" y="8517"/>
                  <a:pt x="27848" y="8231"/>
                </a:cubicBezTo>
                <a:cubicBezTo>
                  <a:pt x="27923" y="7589"/>
                  <a:pt x="27923" y="6942"/>
                  <a:pt x="27992" y="6226"/>
                </a:cubicBezTo>
                <a:close/>
                <a:moveTo>
                  <a:pt x="57775" y="8878"/>
                </a:moveTo>
                <a:lnTo>
                  <a:pt x="57775" y="8878"/>
                </a:lnTo>
                <a:cubicBezTo>
                  <a:pt x="57796" y="8951"/>
                  <a:pt x="57817" y="9023"/>
                  <a:pt x="57838" y="9094"/>
                </a:cubicBezTo>
                <a:lnTo>
                  <a:pt x="57838" y="9094"/>
                </a:lnTo>
                <a:cubicBezTo>
                  <a:pt x="57819" y="9019"/>
                  <a:pt x="57798" y="8946"/>
                  <a:pt x="57775" y="8878"/>
                </a:cubicBezTo>
                <a:close/>
                <a:moveTo>
                  <a:pt x="44172" y="9090"/>
                </a:moveTo>
                <a:cubicBezTo>
                  <a:pt x="44172" y="9090"/>
                  <a:pt x="44172" y="9164"/>
                  <a:pt x="44247" y="9164"/>
                </a:cubicBezTo>
                <a:cubicBezTo>
                  <a:pt x="44247" y="9090"/>
                  <a:pt x="44172" y="9090"/>
                  <a:pt x="44172" y="9090"/>
                </a:cubicBezTo>
                <a:close/>
                <a:moveTo>
                  <a:pt x="115194" y="8517"/>
                </a:moveTo>
                <a:lnTo>
                  <a:pt x="115194" y="8517"/>
                </a:lnTo>
                <a:cubicBezTo>
                  <a:pt x="115126" y="8660"/>
                  <a:pt x="115051" y="8947"/>
                  <a:pt x="114982" y="9164"/>
                </a:cubicBezTo>
                <a:cubicBezTo>
                  <a:pt x="114982" y="9090"/>
                  <a:pt x="114982" y="9021"/>
                  <a:pt x="114908" y="8947"/>
                </a:cubicBezTo>
                <a:cubicBezTo>
                  <a:pt x="115126" y="8660"/>
                  <a:pt x="115126" y="8591"/>
                  <a:pt x="115194" y="8517"/>
                </a:cubicBezTo>
                <a:close/>
                <a:moveTo>
                  <a:pt x="21909" y="8947"/>
                </a:moveTo>
                <a:cubicBezTo>
                  <a:pt x="21909" y="9021"/>
                  <a:pt x="21909" y="9021"/>
                  <a:pt x="21978" y="9090"/>
                </a:cubicBezTo>
                <a:cubicBezTo>
                  <a:pt x="21909" y="9164"/>
                  <a:pt x="21909" y="9164"/>
                  <a:pt x="21909" y="9233"/>
                </a:cubicBezTo>
                <a:lnTo>
                  <a:pt x="21909" y="9090"/>
                </a:lnTo>
                <a:lnTo>
                  <a:pt x="21909" y="8947"/>
                </a:lnTo>
                <a:close/>
                <a:moveTo>
                  <a:pt x="29498" y="8448"/>
                </a:moveTo>
                <a:cubicBezTo>
                  <a:pt x="29498" y="8591"/>
                  <a:pt x="29567" y="8735"/>
                  <a:pt x="29567" y="8878"/>
                </a:cubicBezTo>
                <a:lnTo>
                  <a:pt x="29567" y="9307"/>
                </a:lnTo>
                <a:cubicBezTo>
                  <a:pt x="29498" y="9307"/>
                  <a:pt x="29498" y="9376"/>
                  <a:pt x="29498" y="9376"/>
                </a:cubicBezTo>
                <a:lnTo>
                  <a:pt x="29498" y="8448"/>
                </a:lnTo>
                <a:close/>
                <a:moveTo>
                  <a:pt x="43170" y="8878"/>
                </a:moveTo>
                <a:cubicBezTo>
                  <a:pt x="43244" y="9021"/>
                  <a:pt x="43244" y="9090"/>
                  <a:pt x="43313" y="9233"/>
                </a:cubicBezTo>
                <a:lnTo>
                  <a:pt x="43313" y="9376"/>
                </a:lnTo>
                <a:cubicBezTo>
                  <a:pt x="43244" y="9233"/>
                  <a:pt x="43244" y="9021"/>
                  <a:pt x="43170" y="8878"/>
                </a:cubicBezTo>
                <a:close/>
                <a:moveTo>
                  <a:pt x="49401" y="8947"/>
                </a:moveTo>
                <a:lnTo>
                  <a:pt x="49401" y="9021"/>
                </a:lnTo>
                <a:lnTo>
                  <a:pt x="49401" y="9233"/>
                </a:lnTo>
                <a:cubicBezTo>
                  <a:pt x="49401" y="9164"/>
                  <a:pt x="49327" y="9090"/>
                  <a:pt x="49327" y="9090"/>
                </a:cubicBezTo>
                <a:lnTo>
                  <a:pt x="49327" y="9090"/>
                </a:lnTo>
                <a:cubicBezTo>
                  <a:pt x="49327" y="9164"/>
                  <a:pt x="49327" y="9233"/>
                  <a:pt x="49401" y="9307"/>
                </a:cubicBezTo>
                <a:cubicBezTo>
                  <a:pt x="49327" y="9307"/>
                  <a:pt x="49327" y="9376"/>
                  <a:pt x="49327" y="9376"/>
                </a:cubicBezTo>
                <a:lnTo>
                  <a:pt x="49327" y="9164"/>
                </a:lnTo>
                <a:lnTo>
                  <a:pt x="49327" y="9090"/>
                </a:lnTo>
                <a:cubicBezTo>
                  <a:pt x="49327" y="9021"/>
                  <a:pt x="49401" y="9021"/>
                  <a:pt x="49401" y="8947"/>
                </a:cubicBezTo>
                <a:close/>
                <a:moveTo>
                  <a:pt x="51263" y="9164"/>
                </a:moveTo>
                <a:cubicBezTo>
                  <a:pt x="51263" y="9233"/>
                  <a:pt x="51263" y="9307"/>
                  <a:pt x="51332" y="9376"/>
                </a:cubicBezTo>
                <a:cubicBezTo>
                  <a:pt x="51263" y="9376"/>
                  <a:pt x="51263" y="9307"/>
                  <a:pt x="51188" y="9233"/>
                </a:cubicBezTo>
                <a:cubicBezTo>
                  <a:pt x="51263" y="9233"/>
                  <a:pt x="51263" y="9164"/>
                  <a:pt x="51263" y="9164"/>
                </a:cubicBezTo>
                <a:close/>
                <a:moveTo>
                  <a:pt x="44315" y="8660"/>
                </a:moveTo>
                <a:lnTo>
                  <a:pt x="44315" y="8660"/>
                </a:lnTo>
                <a:cubicBezTo>
                  <a:pt x="44247" y="8803"/>
                  <a:pt x="44247" y="8947"/>
                  <a:pt x="44247" y="9164"/>
                </a:cubicBezTo>
                <a:cubicBezTo>
                  <a:pt x="44103" y="9233"/>
                  <a:pt x="44029" y="9376"/>
                  <a:pt x="43960" y="9451"/>
                </a:cubicBezTo>
                <a:lnTo>
                  <a:pt x="43960" y="9376"/>
                </a:lnTo>
                <a:lnTo>
                  <a:pt x="43960" y="9307"/>
                </a:lnTo>
                <a:cubicBezTo>
                  <a:pt x="44103" y="9021"/>
                  <a:pt x="44247" y="8735"/>
                  <a:pt x="44315" y="8660"/>
                </a:cubicBezTo>
                <a:close/>
                <a:moveTo>
                  <a:pt x="48468" y="6656"/>
                </a:moveTo>
                <a:cubicBezTo>
                  <a:pt x="48542" y="7446"/>
                  <a:pt x="48542" y="8374"/>
                  <a:pt x="48542" y="9164"/>
                </a:cubicBezTo>
                <a:cubicBezTo>
                  <a:pt x="48468" y="9307"/>
                  <a:pt x="48468" y="9376"/>
                  <a:pt x="48399" y="9451"/>
                </a:cubicBezTo>
                <a:cubicBezTo>
                  <a:pt x="48325" y="8878"/>
                  <a:pt x="48256" y="8305"/>
                  <a:pt x="48113" y="7446"/>
                </a:cubicBezTo>
                <a:cubicBezTo>
                  <a:pt x="48181" y="7160"/>
                  <a:pt x="48325" y="6873"/>
                  <a:pt x="48468" y="6656"/>
                </a:cubicBezTo>
                <a:close/>
                <a:moveTo>
                  <a:pt x="38805" y="6730"/>
                </a:moveTo>
                <a:cubicBezTo>
                  <a:pt x="38948" y="7372"/>
                  <a:pt x="39017" y="8087"/>
                  <a:pt x="39092" y="8803"/>
                </a:cubicBezTo>
                <a:lnTo>
                  <a:pt x="38874" y="9021"/>
                </a:lnTo>
                <a:cubicBezTo>
                  <a:pt x="38805" y="8878"/>
                  <a:pt x="38805" y="8660"/>
                  <a:pt x="38731" y="8448"/>
                </a:cubicBezTo>
                <a:lnTo>
                  <a:pt x="38731" y="8448"/>
                </a:lnTo>
                <a:cubicBezTo>
                  <a:pt x="38731" y="8660"/>
                  <a:pt x="38805" y="8878"/>
                  <a:pt x="38805" y="9090"/>
                </a:cubicBezTo>
                <a:cubicBezTo>
                  <a:pt x="38731" y="9307"/>
                  <a:pt x="38588" y="9451"/>
                  <a:pt x="38519" y="9594"/>
                </a:cubicBezTo>
                <a:cubicBezTo>
                  <a:pt x="38444" y="9594"/>
                  <a:pt x="38444" y="9519"/>
                  <a:pt x="38444" y="9451"/>
                </a:cubicBezTo>
                <a:cubicBezTo>
                  <a:pt x="38444" y="9090"/>
                  <a:pt x="38519" y="8660"/>
                  <a:pt x="38519" y="8231"/>
                </a:cubicBezTo>
                <a:lnTo>
                  <a:pt x="38519" y="8231"/>
                </a:lnTo>
                <a:cubicBezTo>
                  <a:pt x="38444" y="8374"/>
                  <a:pt x="38301" y="8660"/>
                  <a:pt x="38233" y="9021"/>
                </a:cubicBezTo>
                <a:cubicBezTo>
                  <a:pt x="38158" y="8878"/>
                  <a:pt x="38089" y="8735"/>
                  <a:pt x="38089" y="8660"/>
                </a:cubicBezTo>
                <a:cubicBezTo>
                  <a:pt x="38015" y="8591"/>
                  <a:pt x="38015" y="8517"/>
                  <a:pt x="38015" y="8448"/>
                </a:cubicBezTo>
                <a:cubicBezTo>
                  <a:pt x="38376" y="7589"/>
                  <a:pt x="38731" y="6873"/>
                  <a:pt x="38805" y="6730"/>
                </a:cubicBezTo>
                <a:close/>
                <a:moveTo>
                  <a:pt x="25701" y="9376"/>
                </a:moveTo>
                <a:cubicBezTo>
                  <a:pt x="25701" y="9519"/>
                  <a:pt x="25701" y="9594"/>
                  <a:pt x="25775" y="9663"/>
                </a:cubicBezTo>
                <a:cubicBezTo>
                  <a:pt x="25701" y="9594"/>
                  <a:pt x="25701" y="9519"/>
                  <a:pt x="25701" y="9451"/>
                </a:cubicBezTo>
                <a:lnTo>
                  <a:pt x="25701" y="9376"/>
                </a:lnTo>
                <a:close/>
                <a:moveTo>
                  <a:pt x="35941" y="8591"/>
                </a:moveTo>
                <a:cubicBezTo>
                  <a:pt x="36010" y="8947"/>
                  <a:pt x="36085" y="9307"/>
                  <a:pt x="36085" y="9663"/>
                </a:cubicBezTo>
                <a:lnTo>
                  <a:pt x="36085" y="9663"/>
                </a:lnTo>
                <a:cubicBezTo>
                  <a:pt x="36010" y="9663"/>
                  <a:pt x="36010" y="9663"/>
                  <a:pt x="36010" y="9594"/>
                </a:cubicBezTo>
                <a:cubicBezTo>
                  <a:pt x="36010" y="9519"/>
                  <a:pt x="36010" y="9451"/>
                  <a:pt x="35941" y="9451"/>
                </a:cubicBezTo>
                <a:lnTo>
                  <a:pt x="35941" y="9519"/>
                </a:lnTo>
                <a:cubicBezTo>
                  <a:pt x="35941" y="9451"/>
                  <a:pt x="35941" y="9376"/>
                  <a:pt x="35867" y="9307"/>
                </a:cubicBezTo>
                <a:cubicBezTo>
                  <a:pt x="35941" y="9090"/>
                  <a:pt x="35941" y="8878"/>
                  <a:pt x="35941" y="8591"/>
                </a:cubicBezTo>
                <a:close/>
                <a:moveTo>
                  <a:pt x="1645" y="8660"/>
                </a:moveTo>
                <a:cubicBezTo>
                  <a:pt x="1719" y="8735"/>
                  <a:pt x="1719" y="8878"/>
                  <a:pt x="1719" y="9021"/>
                </a:cubicBezTo>
                <a:cubicBezTo>
                  <a:pt x="1719" y="9164"/>
                  <a:pt x="1645" y="9307"/>
                  <a:pt x="1645" y="9451"/>
                </a:cubicBezTo>
                <a:lnTo>
                  <a:pt x="1645" y="9663"/>
                </a:lnTo>
                <a:cubicBezTo>
                  <a:pt x="1645" y="9594"/>
                  <a:pt x="1645" y="9519"/>
                  <a:pt x="1576" y="9451"/>
                </a:cubicBezTo>
                <a:lnTo>
                  <a:pt x="1645" y="9376"/>
                </a:lnTo>
                <a:lnTo>
                  <a:pt x="1645" y="8660"/>
                </a:lnTo>
                <a:close/>
                <a:moveTo>
                  <a:pt x="47826" y="8305"/>
                </a:moveTo>
                <a:cubicBezTo>
                  <a:pt x="47826" y="8735"/>
                  <a:pt x="47826" y="9233"/>
                  <a:pt x="47752" y="9594"/>
                </a:cubicBezTo>
                <a:lnTo>
                  <a:pt x="47752" y="9663"/>
                </a:lnTo>
                <a:lnTo>
                  <a:pt x="47683" y="9737"/>
                </a:lnTo>
                <a:cubicBezTo>
                  <a:pt x="47752" y="9451"/>
                  <a:pt x="47752" y="9164"/>
                  <a:pt x="47752" y="8878"/>
                </a:cubicBezTo>
                <a:lnTo>
                  <a:pt x="47752" y="8878"/>
                </a:lnTo>
                <a:cubicBezTo>
                  <a:pt x="47609" y="9021"/>
                  <a:pt x="47540" y="9307"/>
                  <a:pt x="47465" y="9663"/>
                </a:cubicBezTo>
                <a:cubicBezTo>
                  <a:pt x="47540" y="9233"/>
                  <a:pt x="47609" y="8735"/>
                  <a:pt x="47826" y="8305"/>
                </a:cubicBezTo>
                <a:close/>
                <a:moveTo>
                  <a:pt x="51045" y="9737"/>
                </a:moveTo>
                <a:lnTo>
                  <a:pt x="51051" y="9748"/>
                </a:lnTo>
                <a:lnTo>
                  <a:pt x="51051" y="9748"/>
                </a:lnTo>
                <a:cubicBezTo>
                  <a:pt x="51049" y="9744"/>
                  <a:pt x="51047" y="9741"/>
                  <a:pt x="51045" y="9737"/>
                </a:cubicBezTo>
                <a:close/>
                <a:moveTo>
                  <a:pt x="41669" y="9021"/>
                </a:moveTo>
                <a:cubicBezTo>
                  <a:pt x="41738" y="9307"/>
                  <a:pt x="41738" y="9519"/>
                  <a:pt x="41738" y="9737"/>
                </a:cubicBezTo>
                <a:lnTo>
                  <a:pt x="41738" y="9806"/>
                </a:lnTo>
                <a:cubicBezTo>
                  <a:pt x="41669" y="9806"/>
                  <a:pt x="41669" y="9737"/>
                  <a:pt x="41669" y="9737"/>
                </a:cubicBezTo>
                <a:cubicBezTo>
                  <a:pt x="41669" y="9594"/>
                  <a:pt x="41595" y="9519"/>
                  <a:pt x="41526" y="9376"/>
                </a:cubicBezTo>
                <a:cubicBezTo>
                  <a:pt x="41595" y="9233"/>
                  <a:pt x="41669" y="9164"/>
                  <a:pt x="41669" y="9021"/>
                </a:cubicBezTo>
                <a:close/>
                <a:moveTo>
                  <a:pt x="37661" y="9531"/>
                </a:moveTo>
                <a:cubicBezTo>
                  <a:pt x="37660" y="9552"/>
                  <a:pt x="37660" y="9573"/>
                  <a:pt x="37660" y="9594"/>
                </a:cubicBezTo>
                <a:lnTo>
                  <a:pt x="37660" y="9737"/>
                </a:lnTo>
                <a:cubicBezTo>
                  <a:pt x="37660" y="9806"/>
                  <a:pt x="37585" y="9806"/>
                  <a:pt x="37517" y="9880"/>
                </a:cubicBezTo>
                <a:cubicBezTo>
                  <a:pt x="37563" y="9783"/>
                  <a:pt x="37613" y="9651"/>
                  <a:pt x="37661" y="9531"/>
                </a:cubicBezTo>
                <a:close/>
                <a:moveTo>
                  <a:pt x="52408" y="9594"/>
                </a:moveTo>
                <a:cubicBezTo>
                  <a:pt x="52408" y="9663"/>
                  <a:pt x="52408" y="9806"/>
                  <a:pt x="52477" y="9880"/>
                </a:cubicBezTo>
                <a:cubicBezTo>
                  <a:pt x="52477" y="9806"/>
                  <a:pt x="52408" y="9663"/>
                  <a:pt x="52408" y="9594"/>
                </a:cubicBezTo>
                <a:close/>
                <a:moveTo>
                  <a:pt x="108321" y="9451"/>
                </a:moveTo>
                <a:cubicBezTo>
                  <a:pt x="108396" y="9519"/>
                  <a:pt x="108396" y="9594"/>
                  <a:pt x="108464" y="9663"/>
                </a:cubicBezTo>
                <a:cubicBezTo>
                  <a:pt x="108396" y="9737"/>
                  <a:pt x="108321" y="9806"/>
                  <a:pt x="108321" y="9880"/>
                </a:cubicBezTo>
                <a:lnTo>
                  <a:pt x="108321" y="9451"/>
                </a:lnTo>
                <a:close/>
                <a:moveTo>
                  <a:pt x="53124" y="9949"/>
                </a:moveTo>
                <a:lnTo>
                  <a:pt x="53193" y="10023"/>
                </a:lnTo>
                <a:lnTo>
                  <a:pt x="53124" y="10023"/>
                </a:lnTo>
                <a:lnTo>
                  <a:pt x="53124" y="9949"/>
                </a:lnTo>
                <a:close/>
                <a:moveTo>
                  <a:pt x="102525" y="9747"/>
                </a:moveTo>
                <a:cubicBezTo>
                  <a:pt x="102525" y="9813"/>
                  <a:pt x="102521" y="9887"/>
                  <a:pt x="102450" y="10023"/>
                </a:cubicBezTo>
                <a:lnTo>
                  <a:pt x="102450" y="9949"/>
                </a:lnTo>
                <a:cubicBezTo>
                  <a:pt x="102521" y="9883"/>
                  <a:pt x="102525" y="9813"/>
                  <a:pt x="102525" y="9747"/>
                </a:cubicBezTo>
                <a:close/>
                <a:moveTo>
                  <a:pt x="90354" y="10023"/>
                </a:moveTo>
                <a:cubicBezTo>
                  <a:pt x="90353" y="10029"/>
                  <a:pt x="90352" y="10034"/>
                  <a:pt x="90352" y="10039"/>
                </a:cubicBezTo>
                <a:lnTo>
                  <a:pt x="90352" y="10039"/>
                </a:lnTo>
                <a:cubicBezTo>
                  <a:pt x="90354" y="10029"/>
                  <a:pt x="90354" y="10023"/>
                  <a:pt x="90354" y="10023"/>
                </a:cubicBezTo>
                <a:close/>
                <a:moveTo>
                  <a:pt x="41526" y="9519"/>
                </a:moveTo>
                <a:lnTo>
                  <a:pt x="41526" y="9663"/>
                </a:lnTo>
                <a:cubicBezTo>
                  <a:pt x="41526" y="9737"/>
                  <a:pt x="41595" y="9880"/>
                  <a:pt x="41595" y="9949"/>
                </a:cubicBezTo>
                <a:lnTo>
                  <a:pt x="41451" y="10092"/>
                </a:lnTo>
                <a:cubicBezTo>
                  <a:pt x="41451" y="9949"/>
                  <a:pt x="41451" y="9737"/>
                  <a:pt x="41526" y="9519"/>
                </a:cubicBezTo>
                <a:lnTo>
                  <a:pt x="41526" y="9519"/>
                </a:lnTo>
                <a:lnTo>
                  <a:pt x="41451" y="9594"/>
                </a:lnTo>
                <a:lnTo>
                  <a:pt x="41451" y="9519"/>
                </a:lnTo>
                <a:close/>
                <a:moveTo>
                  <a:pt x="51692" y="9880"/>
                </a:moveTo>
                <a:cubicBezTo>
                  <a:pt x="51761" y="9880"/>
                  <a:pt x="51761" y="9949"/>
                  <a:pt x="51761" y="10023"/>
                </a:cubicBezTo>
                <a:lnTo>
                  <a:pt x="51761" y="10092"/>
                </a:lnTo>
                <a:cubicBezTo>
                  <a:pt x="51761" y="10023"/>
                  <a:pt x="51761" y="9949"/>
                  <a:pt x="51692" y="9880"/>
                </a:cubicBezTo>
                <a:close/>
                <a:moveTo>
                  <a:pt x="60141" y="10023"/>
                </a:moveTo>
                <a:cubicBezTo>
                  <a:pt x="60175" y="10057"/>
                  <a:pt x="60192" y="10109"/>
                  <a:pt x="60209" y="10162"/>
                </a:cubicBezTo>
                <a:lnTo>
                  <a:pt x="60209" y="10162"/>
                </a:lnTo>
                <a:cubicBezTo>
                  <a:pt x="60209" y="10089"/>
                  <a:pt x="60208" y="10023"/>
                  <a:pt x="60141" y="10023"/>
                </a:cubicBezTo>
                <a:close/>
                <a:moveTo>
                  <a:pt x="26416" y="9090"/>
                </a:moveTo>
                <a:cubicBezTo>
                  <a:pt x="26491" y="9451"/>
                  <a:pt x="26560" y="9806"/>
                  <a:pt x="26560" y="10167"/>
                </a:cubicBezTo>
                <a:cubicBezTo>
                  <a:pt x="26560" y="10092"/>
                  <a:pt x="26491" y="9949"/>
                  <a:pt x="26416" y="9880"/>
                </a:cubicBezTo>
                <a:cubicBezTo>
                  <a:pt x="26416" y="9806"/>
                  <a:pt x="26416" y="9663"/>
                  <a:pt x="26348" y="9594"/>
                </a:cubicBezTo>
                <a:cubicBezTo>
                  <a:pt x="26416" y="9451"/>
                  <a:pt x="26416" y="9233"/>
                  <a:pt x="26416" y="9090"/>
                </a:cubicBezTo>
                <a:close/>
                <a:moveTo>
                  <a:pt x="102382" y="10023"/>
                </a:moveTo>
                <a:cubicBezTo>
                  <a:pt x="102450" y="10023"/>
                  <a:pt x="102450" y="10092"/>
                  <a:pt x="102450" y="10092"/>
                </a:cubicBezTo>
                <a:lnTo>
                  <a:pt x="102450" y="10167"/>
                </a:lnTo>
                <a:cubicBezTo>
                  <a:pt x="102382" y="10092"/>
                  <a:pt x="102382" y="10092"/>
                  <a:pt x="102382" y="10023"/>
                </a:cubicBezTo>
                <a:close/>
                <a:moveTo>
                  <a:pt x="89351" y="10092"/>
                </a:moveTo>
                <a:lnTo>
                  <a:pt x="89351" y="10310"/>
                </a:lnTo>
                <a:cubicBezTo>
                  <a:pt x="89351" y="10235"/>
                  <a:pt x="89351" y="10235"/>
                  <a:pt x="89277" y="10167"/>
                </a:cubicBezTo>
                <a:cubicBezTo>
                  <a:pt x="89277" y="10167"/>
                  <a:pt x="89351" y="10167"/>
                  <a:pt x="89351" y="10092"/>
                </a:cubicBezTo>
                <a:close/>
                <a:moveTo>
                  <a:pt x="51188" y="9376"/>
                </a:moveTo>
                <a:lnTo>
                  <a:pt x="51406" y="10023"/>
                </a:lnTo>
                <a:cubicBezTo>
                  <a:pt x="51332" y="10023"/>
                  <a:pt x="51332" y="10092"/>
                  <a:pt x="51263" y="10167"/>
                </a:cubicBezTo>
                <a:lnTo>
                  <a:pt x="51051" y="9748"/>
                </a:lnTo>
                <a:lnTo>
                  <a:pt x="51051" y="9748"/>
                </a:lnTo>
                <a:cubicBezTo>
                  <a:pt x="51120" y="9888"/>
                  <a:pt x="51121" y="10027"/>
                  <a:pt x="51188" y="10167"/>
                </a:cubicBezTo>
                <a:lnTo>
                  <a:pt x="50976" y="10378"/>
                </a:lnTo>
                <a:lnTo>
                  <a:pt x="50976" y="10235"/>
                </a:lnTo>
                <a:cubicBezTo>
                  <a:pt x="50976" y="10092"/>
                  <a:pt x="51045" y="9949"/>
                  <a:pt x="51045" y="9737"/>
                </a:cubicBezTo>
                <a:cubicBezTo>
                  <a:pt x="51120" y="9594"/>
                  <a:pt x="51120" y="9519"/>
                  <a:pt x="51188" y="9376"/>
                </a:cubicBezTo>
                <a:close/>
                <a:moveTo>
                  <a:pt x="112617" y="10378"/>
                </a:moveTo>
                <a:cubicBezTo>
                  <a:pt x="112617" y="10378"/>
                  <a:pt x="112617" y="10378"/>
                  <a:pt x="112617" y="10378"/>
                </a:cubicBezTo>
                <a:lnTo>
                  <a:pt x="112617" y="10378"/>
                </a:lnTo>
                <a:close/>
                <a:moveTo>
                  <a:pt x="112617" y="10378"/>
                </a:moveTo>
                <a:cubicBezTo>
                  <a:pt x="112617" y="10378"/>
                  <a:pt x="112617" y="10378"/>
                  <a:pt x="112617" y="10378"/>
                </a:cubicBezTo>
                <a:lnTo>
                  <a:pt x="112617" y="10378"/>
                </a:lnTo>
                <a:close/>
                <a:moveTo>
                  <a:pt x="82621" y="10235"/>
                </a:moveTo>
                <a:cubicBezTo>
                  <a:pt x="82644" y="10302"/>
                  <a:pt x="82666" y="10366"/>
                  <a:pt x="82688" y="10429"/>
                </a:cubicBezTo>
                <a:lnTo>
                  <a:pt x="82688" y="10429"/>
                </a:lnTo>
                <a:cubicBezTo>
                  <a:pt x="82668" y="10361"/>
                  <a:pt x="82646" y="10296"/>
                  <a:pt x="82621" y="10235"/>
                </a:cubicBezTo>
                <a:close/>
                <a:moveTo>
                  <a:pt x="45031" y="8517"/>
                </a:moveTo>
                <a:cubicBezTo>
                  <a:pt x="45031" y="9164"/>
                  <a:pt x="45031" y="9806"/>
                  <a:pt x="44962" y="10453"/>
                </a:cubicBezTo>
                <a:lnTo>
                  <a:pt x="44888" y="10378"/>
                </a:lnTo>
                <a:cubicBezTo>
                  <a:pt x="44962" y="9880"/>
                  <a:pt x="44962" y="9233"/>
                  <a:pt x="45031" y="8517"/>
                </a:cubicBezTo>
                <a:close/>
                <a:moveTo>
                  <a:pt x="112044" y="6656"/>
                </a:moveTo>
                <a:cubicBezTo>
                  <a:pt x="112405" y="7372"/>
                  <a:pt x="112617" y="8231"/>
                  <a:pt x="112760" y="9164"/>
                </a:cubicBezTo>
                <a:cubicBezTo>
                  <a:pt x="112548" y="9233"/>
                  <a:pt x="112405" y="9451"/>
                  <a:pt x="112262" y="9663"/>
                </a:cubicBezTo>
                <a:cubicBezTo>
                  <a:pt x="112044" y="9880"/>
                  <a:pt x="111901" y="10167"/>
                  <a:pt x="111758" y="10453"/>
                </a:cubicBezTo>
                <a:lnTo>
                  <a:pt x="111758" y="10378"/>
                </a:lnTo>
                <a:cubicBezTo>
                  <a:pt x="111832" y="10023"/>
                  <a:pt x="111832" y="9519"/>
                  <a:pt x="111832" y="9021"/>
                </a:cubicBezTo>
                <a:cubicBezTo>
                  <a:pt x="111975" y="8878"/>
                  <a:pt x="112044" y="8735"/>
                  <a:pt x="112044" y="8735"/>
                </a:cubicBezTo>
                <a:lnTo>
                  <a:pt x="112044" y="8735"/>
                </a:lnTo>
                <a:lnTo>
                  <a:pt x="111901" y="8878"/>
                </a:lnTo>
                <a:cubicBezTo>
                  <a:pt x="111901" y="8162"/>
                  <a:pt x="111975" y="7446"/>
                  <a:pt x="112044" y="6656"/>
                </a:cubicBezTo>
                <a:close/>
                <a:moveTo>
                  <a:pt x="70021" y="10235"/>
                </a:moveTo>
                <a:lnTo>
                  <a:pt x="70021" y="10522"/>
                </a:lnTo>
                <a:cubicBezTo>
                  <a:pt x="70021" y="10453"/>
                  <a:pt x="69946" y="10453"/>
                  <a:pt x="69946" y="10453"/>
                </a:cubicBezTo>
                <a:cubicBezTo>
                  <a:pt x="69946" y="10378"/>
                  <a:pt x="70021" y="10310"/>
                  <a:pt x="70021" y="10235"/>
                </a:cubicBezTo>
                <a:close/>
                <a:moveTo>
                  <a:pt x="104885" y="10378"/>
                </a:moveTo>
                <a:lnTo>
                  <a:pt x="104885" y="10522"/>
                </a:lnTo>
                <a:cubicBezTo>
                  <a:pt x="104885" y="10522"/>
                  <a:pt x="104816" y="10522"/>
                  <a:pt x="104816" y="10453"/>
                </a:cubicBezTo>
                <a:cubicBezTo>
                  <a:pt x="104885" y="10453"/>
                  <a:pt x="104885" y="10453"/>
                  <a:pt x="104885" y="10378"/>
                </a:cubicBezTo>
                <a:close/>
                <a:moveTo>
                  <a:pt x="92713" y="10453"/>
                </a:moveTo>
                <a:cubicBezTo>
                  <a:pt x="92729" y="10487"/>
                  <a:pt x="92743" y="10521"/>
                  <a:pt x="92758" y="10554"/>
                </a:cubicBezTo>
                <a:lnTo>
                  <a:pt x="92758" y="10554"/>
                </a:lnTo>
                <a:cubicBezTo>
                  <a:pt x="92745" y="10520"/>
                  <a:pt x="92730" y="10486"/>
                  <a:pt x="92713" y="10453"/>
                </a:cubicBezTo>
                <a:close/>
                <a:moveTo>
                  <a:pt x="110687" y="9949"/>
                </a:moveTo>
                <a:cubicBezTo>
                  <a:pt x="110687" y="10023"/>
                  <a:pt x="110612" y="10167"/>
                  <a:pt x="110612" y="10235"/>
                </a:cubicBezTo>
                <a:cubicBezTo>
                  <a:pt x="110543" y="10378"/>
                  <a:pt x="110469" y="10453"/>
                  <a:pt x="110400" y="10596"/>
                </a:cubicBezTo>
                <a:cubicBezTo>
                  <a:pt x="110469" y="10378"/>
                  <a:pt x="110612" y="10167"/>
                  <a:pt x="110687" y="9949"/>
                </a:cubicBezTo>
                <a:close/>
                <a:moveTo>
                  <a:pt x="54270" y="10092"/>
                </a:moveTo>
                <a:cubicBezTo>
                  <a:pt x="54339" y="10235"/>
                  <a:pt x="54413" y="10378"/>
                  <a:pt x="54413" y="10522"/>
                </a:cubicBezTo>
                <a:lnTo>
                  <a:pt x="54270" y="10665"/>
                </a:lnTo>
                <a:lnTo>
                  <a:pt x="54270" y="10092"/>
                </a:lnTo>
                <a:close/>
                <a:moveTo>
                  <a:pt x="67512" y="9594"/>
                </a:moveTo>
                <a:cubicBezTo>
                  <a:pt x="67655" y="9880"/>
                  <a:pt x="67655" y="10092"/>
                  <a:pt x="67730" y="10378"/>
                </a:cubicBezTo>
                <a:cubicBezTo>
                  <a:pt x="67730" y="10453"/>
                  <a:pt x="67655" y="10522"/>
                  <a:pt x="67655" y="10665"/>
                </a:cubicBezTo>
                <a:cubicBezTo>
                  <a:pt x="67586" y="10522"/>
                  <a:pt x="67586" y="10378"/>
                  <a:pt x="67512" y="10167"/>
                </a:cubicBezTo>
                <a:lnTo>
                  <a:pt x="67512" y="9594"/>
                </a:lnTo>
                <a:close/>
                <a:moveTo>
                  <a:pt x="87272" y="10522"/>
                </a:moveTo>
                <a:cubicBezTo>
                  <a:pt x="87272" y="10596"/>
                  <a:pt x="87272" y="10665"/>
                  <a:pt x="87347" y="10665"/>
                </a:cubicBezTo>
                <a:cubicBezTo>
                  <a:pt x="87347" y="10596"/>
                  <a:pt x="87272" y="10522"/>
                  <a:pt x="87272" y="10522"/>
                </a:cubicBezTo>
                <a:close/>
                <a:moveTo>
                  <a:pt x="104598" y="10310"/>
                </a:moveTo>
                <a:lnTo>
                  <a:pt x="104598" y="10453"/>
                </a:lnTo>
                <a:cubicBezTo>
                  <a:pt x="104598" y="10453"/>
                  <a:pt x="104598" y="10522"/>
                  <a:pt x="104530" y="10596"/>
                </a:cubicBezTo>
                <a:lnTo>
                  <a:pt x="104455" y="10665"/>
                </a:lnTo>
                <a:cubicBezTo>
                  <a:pt x="104530" y="10596"/>
                  <a:pt x="104530" y="10453"/>
                  <a:pt x="104598" y="10310"/>
                </a:cubicBezTo>
                <a:close/>
                <a:moveTo>
                  <a:pt x="112760" y="9233"/>
                </a:moveTo>
                <a:cubicBezTo>
                  <a:pt x="112760" y="9376"/>
                  <a:pt x="112835" y="9519"/>
                  <a:pt x="112835" y="9737"/>
                </a:cubicBezTo>
                <a:cubicBezTo>
                  <a:pt x="112835" y="9949"/>
                  <a:pt x="112760" y="10167"/>
                  <a:pt x="112760" y="10378"/>
                </a:cubicBezTo>
                <a:cubicBezTo>
                  <a:pt x="112691" y="10453"/>
                  <a:pt x="112691" y="10522"/>
                  <a:pt x="112617" y="10596"/>
                </a:cubicBezTo>
                <a:lnTo>
                  <a:pt x="112617" y="10378"/>
                </a:lnTo>
                <a:cubicBezTo>
                  <a:pt x="112617" y="10453"/>
                  <a:pt x="112548" y="10596"/>
                  <a:pt x="112474" y="10665"/>
                </a:cubicBezTo>
                <a:cubicBezTo>
                  <a:pt x="112474" y="10596"/>
                  <a:pt x="112405" y="10596"/>
                  <a:pt x="112405" y="10522"/>
                </a:cubicBezTo>
                <a:cubicBezTo>
                  <a:pt x="112474" y="10092"/>
                  <a:pt x="112617" y="9663"/>
                  <a:pt x="112760" y="9233"/>
                </a:cubicBezTo>
                <a:close/>
                <a:moveTo>
                  <a:pt x="40020" y="8660"/>
                </a:moveTo>
                <a:cubicBezTo>
                  <a:pt x="40094" y="8947"/>
                  <a:pt x="40163" y="9233"/>
                  <a:pt x="40163" y="9594"/>
                </a:cubicBezTo>
                <a:cubicBezTo>
                  <a:pt x="40094" y="9949"/>
                  <a:pt x="40094" y="10310"/>
                  <a:pt x="40020" y="10665"/>
                </a:cubicBezTo>
                <a:cubicBezTo>
                  <a:pt x="40020" y="10739"/>
                  <a:pt x="39951" y="10739"/>
                  <a:pt x="39951" y="10739"/>
                </a:cubicBezTo>
                <a:cubicBezTo>
                  <a:pt x="39951" y="10665"/>
                  <a:pt x="39876" y="10522"/>
                  <a:pt x="39876" y="10378"/>
                </a:cubicBezTo>
                <a:cubicBezTo>
                  <a:pt x="39950" y="9886"/>
                  <a:pt x="39951" y="9322"/>
                  <a:pt x="40017" y="8756"/>
                </a:cubicBezTo>
                <a:lnTo>
                  <a:pt x="40017" y="8756"/>
                </a:lnTo>
                <a:cubicBezTo>
                  <a:pt x="40005" y="8804"/>
                  <a:pt x="39951" y="8812"/>
                  <a:pt x="39951" y="8877"/>
                </a:cubicBezTo>
                <a:lnTo>
                  <a:pt x="39951" y="8877"/>
                </a:lnTo>
                <a:cubicBezTo>
                  <a:pt x="39951" y="8803"/>
                  <a:pt x="40020" y="8734"/>
                  <a:pt x="40020" y="8660"/>
                </a:cubicBezTo>
                <a:close/>
                <a:moveTo>
                  <a:pt x="47683" y="10310"/>
                </a:moveTo>
                <a:lnTo>
                  <a:pt x="47683" y="10808"/>
                </a:lnTo>
                <a:lnTo>
                  <a:pt x="47609" y="10808"/>
                </a:lnTo>
                <a:lnTo>
                  <a:pt x="47609" y="10739"/>
                </a:lnTo>
                <a:cubicBezTo>
                  <a:pt x="47609" y="10596"/>
                  <a:pt x="47683" y="10453"/>
                  <a:pt x="47683" y="10310"/>
                </a:cubicBezTo>
                <a:close/>
                <a:moveTo>
                  <a:pt x="107680" y="10092"/>
                </a:moveTo>
                <a:lnTo>
                  <a:pt x="107680" y="10378"/>
                </a:lnTo>
                <a:cubicBezTo>
                  <a:pt x="107680" y="10453"/>
                  <a:pt x="107680" y="10522"/>
                  <a:pt x="107748" y="10596"/>
                </a:cubicBezTo>
                <a:cubicBezTo>
                  <a:pt x="107680" y="10665"/>
                  <a:pt x="107605" y="10739"/>
                  <a:pt x="107605" y="10808"/>
                </a:cubicBezTo>
                <a:cubicBezTo>
                  <a:pt x="107605" y="10596"/>
                  <a:pt x="107605" y="10378"/>
                  <a:pt x="107680" y="10092"/>
                </a:cubicBezTo>
                <a:close/>
                <a:moveTo>
                  <a:pt x="22550" y="9376"/>
                </a:moveTo>
                <a:cubicBezTo>
                  <a:pt x="22550" y="9880"/>
                  <a:pt x="22550" y="10378"/>
                  <a:pt x="22482" y="10883"/>
                </a:cubicBezTo>
                <a:cubicBezTo>
                  <a:pt x="22482" y="10739"/>
                  <a:pt x="22482" y="10665"/>
                  <a:pt x="22407" y="10522"/>
                </a:cubicBezTo>
                <a:cubicBezTo>
                  <a:pt x="22407" y="10378"/>
                  <a:pt x="22482" y="10235"/>
                  <a:pt x="22482" y="10167"/>
                </a:cubicBezTo>
                <a:cubicBezTo>
                  <a:pt x="22482" y="9880"/>
                  <a:pt x="22482" y="9663"/>
                  <a:pt x="22550" y="9376"/>
                </a:cubicBezTo>
                <a:close/>
                <a:moveTo>
                  <a:pt x="51406" y="10092"/>
                </a:moveTo>
                <a:cubicBezTo>
                  <a:pt x="51475" y="10310"/>
                  <a:pt x="51475" y="10453"/>
                  <a:pt x="51549" y="10665"/>
                </a:cubicBezTo>
                <a:cubicBezTo>
                  <a:pt x="51475" y="10739"/>
                  <a:pt x="51475" y="10808"/>
                  <a:pt x="51475" y="10883"/>
                </a:cubicBezTo>
                <a:cubicBezTo>
                  <a:pt x="51406" y="10665"/>
                  <a:pt x="51332" y="10522"/>
                  <a:pt x="51263" y="10310"/>
                </a:cubicBezTo>
                <a:cubicBezTo>
                  <a:pt x="51332" y="10167"/>
                  <a:pt x="51406" y="10167"/>
                  <a:pt x="51406" y="10092"/>
                </a:cubicBezTo>
                <a:close/>
                <a:moveTo>
                  <a:pt x="51618" y="10808"/>
                </a:moveTo>
                <a:lnTo>
                  <a:pt x="51618" y="10883"/>
                </a:lnTo>
                <a:lnTo>
                  <a:pt x="51549" y="10883"/>
                </a:lnTo>
                <a:lnTo>
                  <a:pt x="51549" y="10808"/>
                </a:lnTo>
                <a:close/>
                <a:moveTo>
                  <a:pt x="112405" y="10596"/>
                </a:moveTo>
                <a:cubicBezTo>
                  <a:pt x="112405" y="10596"/>
                  <a:pt x="112405" y="10665"/>
                  <a:pt x="112474" y="10739"/>
                </a:cubicBezTo>
                <a:cubicBezTo>
                  <a:pt x="112474" y="10808"/>
                  <a:pt x="112405" y="10808"/>
                  <a:pt x="112405" y="10883"/>
                </a:cubicBezTo>
                <a:cubicBezTo>
                  <a:pt x="112405" y="10808"/>
                  <a:pt x="112330" y="10739"/>
                  <a:pt x="112330" y="10665"/>
                </a:cubicBezTo>
                <a:cubicBezTo>
                  <a:pt x="112330" y="10665"/>
                  <a:pt x="112330" y="10596"/>
                  <a:pt x="112405" y="10596"/>
                </a:cubicBezTo>
                <a:close/>
                <a:moveTo>
                  <a:pt x="97582" y="10883"/>
                </a:moveTo>
                <a:lnTo>
                  <a:pt x="97582" y="10951"/>
                </a:lnTo>
                <a:cubicBezTo>
                  <a:pt x="97582" y="10883"/>
                  <a:pt x="97582" y="10883"/>
                  <a:pt x="97513" y="10883"/>
                </a:cubicBezTo>
                <a:close/>
                <a:moveTo>
                  <a:pt x="101379" y="10522"/>
                </a:moveTo>
                <a:cubicBezTo>
                  <a:pt x="101379" y="10596"/>
                  <a:pt x="101448" y="10665"/>
                  <a:pt x="101448" y="10808"/>
                </a:cubicBezTo>
                <a:lnTo>
                  <a:pt x="101305" y="10951"/>
                </a:lnTo>
                <a:cubicBezTo>
                  <a:pt x="101305" y="10883"/>
                  <a:pt x="101305" y="10808"/>
                  <a:pt x="101236" y="10739"/>
                </a:cubicBezTo>
                <a:cubicBezTo>
                  <a:pt x="101305" y="10665"/>
                  <a:pt x="101305" y="10596"/>
                  <a:pt x="101379" y="10522"/>
                </a:cubicBezTo>
                <a:close/>
                <a:moveTo>
                  <a:pt x="106677" y="10665"/>
                </a:moveTo>
                <a:lnTo>
                  <a:pt x="106677" y="10808"/>
                </a:lnTo>
                <a:lnTo>
                  <a:pt x="106677" y="10951"/>
                </a:lnTo>
                <a:cubicBezTo>
                  <a:pt x="106677" y="10883"/>
                  <a:pt x="106603" y="10883"/>
                  <a:pt x="106603" y="10808"/>
                </a:cubicBezTo>
                <a:cubicBezTo>
                  <a:pt x="106677" y="10739"/>
                  <a:pt x="106677" y="10739"/>
                  <a:pt x="106677" y="10665"/>
                </a:cubicBezTo>
                <a:close/>
                <a:moveTo>
                  <a:pt x="26491" y="10378"/>
                </a:moveTo>
                <a:lnTo>
                  <a:pt x="26491" y="10378"/>
                </a:lnTo>
                <a:cubicBezTo>
                  <a:pt x="26560" y="10522"/>
                  <a:pt x="26560" y="10596"/>
                  <a:pt x="26560" y="10739"/>
                </a:cubicBezTo>
                <a:lnTo>
                  <a:pt x="26560" y="11026"/>
                </a:lnTo>
                <a:cubicBezTo>
                  <a:pt x="26560" y="10808"/>
                  <a:pt x="26491" y="10596"/>
                  <a:pt x="26491" y="10378"/>
                </a:cubicBezTo>
                <a:close/>
                <a:moveTo>
                  <a:pt x="52552" y="10310"/>
                </a:moveTo>
                <a:lnTo>
                  <a:pt x="52552" y="10453"/>
                </a:lnTo>
                <a:cubicBezTo>
                  <a:pt x="52552" y="10596"/>
                  <a:pt x="52477" y="10739"/>
                  <a:pt x="52477" y="10883"/>
                </a:cubicBezTo>
                <a:cubicBezTo>
                  <a:pt x="52477" y="10883"/>
                  <a:pt x="52408" y="10951"/>
                  <a:pt x="52408" y="11026"/>
                </a:cubicBezTo>
                <a:cubicBezTo>
                  <a:pt x="52334" y="10951"/>
                  <a:pt x="52334" y="10883"/>
                  <a:pt x="52265" y="10808"/>
                </a:cubicBezTo>
                <a:cubicBezTo>
                  <a:pt x="52334" y="10665"/>
                  <a:pt x="52477" y="10453"/>
                  <a:pt x="52552" y="10310"/>
                </a:cubicBezTo>
                <a:close/>
                <a:moveTo>
                  <a:pt x="37660" y="9880"/>
                </a:moveTo>
                <a:cubicBezTo>
                  <a:pt x="37660" y="10310"/>
                  <a:pt x="37585" y="10739"/>
                  <a:pt x="37517" y="11094"/>
                </a:cubicBezTo>
                <a:cubicBezTo>
                  <a:pt x="37517" y="10951"/>
                  <a:pt x="37442" y="10808"/>
                  <a:pt x="37373" y="10596"/>
                </a:cubicBezTo>
                <a:lnTo>
                  <a:pt x="37373" y="10453"/>
                </a:lnTo>
                <a:cubicBezTo>
                  <a:pt x="37585" y="10092"/>
                  <a:pt x="37585" y="10023"/>
                  <a:pt x="37660" y="9880"/>
                </a:cubicBezTo>
                <a:close/>
                <a:moveTo>
                  <a:pt x="40020" y="10808"/>
                </a:moveTo>
                <a:cubicBezTo>
                  <a:pt x="39951" y="10883"/>
                  <a:pt x="39951" y="11026"/>
                  <a:pt x="39951" y="11094"/>
                </a:cubicBezTo>
                <a:lnTo>
                  <a:pt x="39951" y="10883"/>
                </a:lnTo>
                <a:lnTo>
                  <a:pt x="40020" y="10808"/>
                </a:lnTo>
                <a:close/>
                <a:moveTo>
                  <a:pt x="55845" y="10808"/>
                </a:moveTo>
                <a:lnTo>
                  <a:pt x="55845" y="10951"/>
                </a:lnTo>
                <a:cubicBezTo>
                  <a:pt x="55845" y="11026"/>
                  <a:pt x="55845" y="11026"/>
                  <a:pt x="55770" y="11094"/>
                </a:cubicBezTo>
                <a:lnTo>
                  <a:pt x="55770" y="11026"/>
                </a:lnTo>
                <a:cubicBezTo>
                  <a:pt x="55770" y="10951"/>
                  <a:pt x="55845" y="10883"/>
                  <a:pt x="55845" y="10808"/>
                </a:cubicBezTo>
                <a:close/>
                <a:moveTo>
                  <a:pt x="58566" y="10596"/>
                </a:moveTo>
                <a:cubicBezTo>
                  <a:pt x="58566" y="10739"/>
                  <a:pt x="58565" y="10883"/>
                  <a:pt x="58491" y="11094"/>
                </a:cubicBezTo>
                <a:cubicBezTo>
                  <a:pt x="58491" y="11026"/>
                  <a:pt x="58491" y="10951"/>
                  <a:pt x="58422" y="10883"/>
                </a:cubicBezTo>
                <a:cubicBezTo>
                  <a:pt x="58491" y="10808"/>
                  <a:pt x="58565" y="10665"/>
                  <a:pt x="58566" y="10596"/>
                </a:cubicBezTo>
                <a:close/>
                <a:moveTo>
                  <a:pt x="51188" y="10453"/>
                </a:moveTo>
                <a:cubicBezTo>
                  <a:pt x="51263" y="10665"/>
                  <a:pt x="51263" y="10883"/>
                  <a:pt x="51263" y="11094"/>
                </a:cubicBezTo>
                <a:lnTo>
                  <a:pt x="51263" y="11169"/>
                </a:lnTo>
                <a:cubicBezTo>
                  <a:pt x="51188" y="11026"/>
                  <a:pt x="51120" y="10883"/>
                  <a:pt x="51120" y="10665"/>
                </a:cubicBezTo>
                <a:cubicBezTo>
                  <a:pt x="51120" y="10596"/>
                  <a:pt x="51188" y="10522"/>
                  <a:pt x="51188" y="10453"/>
                </a:cubicBezTo>
                <a:close/>
                <a:moveTo>
                  <a:pt x="98566" y="8591"/>
                </a:moveTo>
                <a:cubicBezTo>
                  <a:pt x="98357" y="9158"/>
                  <a:pt x="98186" y="10018"/>
                  <a:pt x="98011" y="10883"/>
                </a:cubicBezTo>
                <a:cubicBezTo>
                  <a:pt x="97943" y="10951"/>
                  <a:pt x="97943" y="11026"/>
                  <a:pt x="97868" y="11094"/>
                </a:cubicBezTo>
                <a:lnTo>
                  <a:pt x="97868" y="11169"/>
                </a:lnTo>
                <a:cubicBezTo>
                  <a:pt x="97800" y="11169"/>
                  <a:pt x="97800" y="11169"/>
                  <a:pt x="97800" y="11094"/>
                </a:cubicBezTo>
                <a:cubicBezTo>
                  <a:pt x="97800" y="10808"/>
                  <a:pt x="97868" y="10522"/>
                  <a:pt x="97868" y="10235"/>
                </a:cubicBezTo>
                <a:lnTo>
                  <a:pt x="97868" y="10235"/>
                </a:lnTo>
                <a:cubicBezTo>
                  <a:pt x="97800" y="10378"/>
                  <a:pt x="97656" y="10596"/>
                  <a:pt x="97582" y="10808"/>
                </a:cubicBezTo>
                <a:cubicBezTo>
                  <a:pt x="97800" y="10167"/>
                  <a:pt x="98155" y="9519"/>
                  <a:pt x="98372" y="8947"/>
                </a:cubicBezTo>
                <a:cubicBezTo>
                  <a:pt x="98446" y="8818"/>
                  <a:pt x="98511" y="8698"/>
                  <a:pt x="98566" y="8591"/>
                </a:cubicBezTo>
                <a:close/>
                <a:moveTo>
                  <a:pt x="106534" y="10883"/>
                </a:moveTo>
                <a:lnTo>
                  <a:pt x="106603" y="10951"/>
                </a:lnTo>
                <a:lnTo>
                  <a:pt x="106603" y="11094"/>
                </a:lnTo>
                <a:lnTo>
                  <a:pt x="106534" y="11169"/>
                </a:lnTo>
                <a:lnTo>
                  <a:pt x="106534" y="11094"/>
                </a:lnTo>
                <a:cubicBezTo>
                  <a:pt x="106534" y="11094"/>
                  <a:pt x="106603" y="11026"/>
                  <a:pt x="106603" y="10951"/>
                </a:cubicBezTo>
                <a:lnTo>
                  <a:pt x="106603" y="10951"/>
                </a:lnTo>
                <a:cubicBezTo>
                  <a:pt x="106603" y="10951"/>
                  <a:pt x="106534" y="11026"/>
                  <a:pt x="106460" y="11026"/>
                </a:cubicBezTo>
                <a:cubicBezTo>
                  <a:pt x="106534" y="11026"/>
                  <a:pt x="106534" y="10951"/>
                  <a:pt x="106534" y="10883"/>
                </a:cubicBezTo>
                <a:close/>
                <a:moveTo>
                  <a:pt x="102095" y="10596"/>
                </a:moveTo>
                <a:lnTo>
                  <a:pt x="102095" y="11094"/>
                </a:lnTo>
                <a:lnTo>
                  <a:pt x="101952" y="11238"/>
                </a:lnTo>
                <a:cubicBezTo>
                  <a:pt x="101952" y="11169"/>
                  <a:pt x="101878" y="11094"/>
                  <a:pt x="101878" y="11026"/>
                </a:cubicBezTo>
                <a:lnTo>
                  <a:pt x="102095" y="10596"/>
                </a:lnTo>
                <a:close/>
                <a:moveTo>
                  <a:pt x="87988" y="11238"/>
                </a:moveTo>
                <a:cubicBezTo>
                  <a:pt x="87988" y="11238"/>
                  <a:pt x="87988" y="11238"/>
                  <a:pt x="87988" y="11238"/>
                </a:cubicBezTo>
                <a:lnTo>
                  <a:pt x="87988" y="11238"/>
                </a:lnTo>
                <a:close/>
                <a:moveTo>
                  <a:pt x="78898" y="10739"/>
                </a:moveTo>
                <a:cubicBezTo>
                  <a:pt x="78898" y="10808"/>
                  <a:pt x="78967" y="10883"/>
                  <a:pt x="78967" y="10883"/>
                </a:cubicBezTo>
                <a:cubicBezTo>
                  <a:pt x="78898" y="11026"/>
                  <a:pt x="78824" y="11094"/>
                  <a:pt x="78824" y="11238"/>
                </a:cubicBezTo>
                <a:lnTo>
                  <a:pt x="78824" y="11312"/>
                </a:lnTo>
                <a:cubicBezTo>
                  <a:pt x="78755" y="11238"/>
                  <a:pt x="78755" y="11169"/>
                  <a:pt x="78755" y="11094"/>
                </a:cubicBezTo>
                <a:cubicBezTo>
                  <a:pt x="78824" y="11026"/>
                  <a:pt x="78824" y="10883"/>
                  <a:pt x="78898" y="10739"/>
                </a:cubicBezTo>
                <a:close/>
                <a:moveTo>
                  <a:pt x="104741" y="10739"/>
                </a:moveTo>
                <a:lnTo>
                  <a:pt x="104741" y="10883"/>
                </a:lnTo>
                <a:lnTo>
                  <a:pt x="104741" y="11169"/>
                </a:lnTo>
                <a:cubicBezTo>
                  <a:pt x="104673" y="11238"/>
                  <a:pt x="104598" y="11238"/>
                  <a:pt x="104598" y="11312"/>
                </a:cubicBezTo>
                <a:lnTo>
                  <a:pt x="104598" y="10883"/>
                </a:lnTo>
                <a:cubicBezTo>
                  <a:pt x="104673" y="10808"/>
                  <a:pt x="104673" y="10739"/>
                  <a:pt x="104741" y="10739"/>
                </a:cubicBezTo>
                <a:close/>
                <a:moveTo>
                  <a:pt x="106460" y="11169"/>
                </a:moveTo>
                <a:lnTo>
                  <a:pt x="106460" y="11238"/>
                </a:lnTo>
                <a:lnTo>
                  <a:pt x="106391" y="11312"/>
                </a:lnTo>
                <a:cubicBezTo>
                  <a:pt x="106460" y="11238"/>
                  <a:pt x="106460" y="11238"/>
                  <a:pt x="106460" y="11169"/>
                </a:cubicBezTo>
                <a:close/>
                <a:moveTo>
                  <a:pt x="108539" y="10092"/>
                </a:moveTo>
                <a:cubicBezTo>
                  <a:pt x="108608" y="10092"/>
                  <a:pt x="108608" y="10167"/>
                  <a:pt x="108608" y="10167"/>
                </a:cubicBezTo>
                <a:lnTo>
                  <a:pt x="108608" y="11312"/>
                </a:lnTo>
                <a:cubicBezTo>
                  <a:pt x="108539" y="11094"/>
                  <a:pt x="108396" y="10883"/>
                  <a:pt x="108321" y="10596"/>
                </a:cubicBezTo>
                <a:cubicBezTo>
                  <a:pt x="108396" y="10378"/>
                  <a:pt x="108464" y="10235"/>
                  <a:pt x="108539" y="10092"/>
                </a:cubicBezTo>
                <a:close/>
                <a:moveTo>
                  <a:pt x="53983" y="9307"/>
                </a:moveTo>
                <a:lnTo>
                  <a:pt x="54052" y="9376"/>
                </a:lnTo>
                <a:cubicBezTo>
                  <a:pt x="53909" y="9949"/>
                  <a:pt x="53766" y="10665"/>
                  <a:pt x="53623" y="11381"/>
                </a:cubicBezTo>
                <a:cubicBezTo>
                  <a:pt x="53623" y="10883"/>
                  <a:pt x="53697" y="10378"/>
                  <a:pt x="53766" y="9806"/>
                </a:cubicBezTo>
                <a:cubicBezTo>
                  <a:pt x="53909" y="9451"/>
                  <a:pt x="53909" y="9451"/>
                  <a:pt x="53983" y="9307"/>
                </a:cubicBezTo>
                <a:close/>
                <a:moveTo>
                  <a:pt x="61000" y="11169"/>
                </a:moveTo>
                <a:lnTo>
                  <a:pt x="61000" y="11238"/>
                </a:lnTo>
                <a:lnTo>
                  <a:pt x="60857" y="11381"/>
                </a:lnTo>
                <a:cubicBezTo>
                  <a:pt x="60925" y="11312"/>
                  <a:pt x="60925" y="11238"/>
                  <a:pt x="61000" y="11169"/>
                </a:cubicBezTo>
                <a:close/>
                <a:moveTo>
                  <a:pt x="67873" y="10883"/>
                </a:moveTo>
                <a:cubicBezTo>
                  <a:pt x="67873" y="10951"/>
                  <a:pt x="67942" y="11094"/>
                  <a:pt x="67942" y="11238"/>
                </a:cubicBezTo>
                <a:cubicBezTo>
                  <a:pt x="67942" y="11238"/>
                  <a:pt x="67873" y="11312"/>
                  <a:pt x="67873" y="11381"/>
                </a:cubicBezTo>
                <a:lnTo>
                  <a:pt x="67873" y="11169"/>
                </a:lnTo>
                <a:lnTo>
                  <a:pt x="67873" y="10883"/>
                </a:lnTo>
                <a:close/>
                <a:moveTo>
                  <a:pt x="89134" y="10522"/>
                </a:moveTo>
                <a:cubicBezTo>
                  <a:pt x="89134" y="10596"/>
                  <a:pt x="89134" y="10665"/>
                  <a:pt x="89208" y="10739"/>
                </a:cubicBezTo>
                <a:cubicBezTo>
                  <a:pt x="89065" y="10883"/>
                  <a:pt x="88991" y="11094"/>
                  <a:pt x="88922" y="11381"/>
                </a:cubicBezTo>
                <a:cubicBezTo>
                  <a:pt x="88922" y="11312"/>
                  <a:pt x="88847" y="11238"/>
                  <a:pt x="88847" y="11169"/>
                </a:cubicBezTo>
                <a:lnTo>
                  <a:pt x="88847" y="11026"/>
                </a:lnTo>
                <a:cubicBezTo>
                  <a:pt x="88991" y="10739"/>
                  <a:pt x="89065" y="10665"/>
                  <a:pt x="89134" y="10522"/>
                </a:cubicBezTo>
                <a:close/>
                <a:moveTo>
                  <a:pt x="70519" y="9663"/>
                </a:moveTo>
                <a:cubicBezTo>
                  <a:pt x="70593" y="9806"/>
                  <a:pt x="70593" y="9949"/>
                  <a:pt x="70662" y="10092"/>
                </a:cubicBezTo>
                <a:cubicBezTo>
                  <a:pt x="70737" y="10453"/>
                  <a:pt x="70737" y="10808"/>
                  <a:pt x="70737" y="11094"/>
                </a:cubicBezTo>
                <a:cubicBezTo>
                  <a:pt x="70662" y="11238"/>
                  <a:pt x="70519" y="11381"/>
                  <a:pt x="70450" y="11455"/>
                </a:cubicBezTo>
                <a:cubicBezTo>
                  <a:pt x="70450" y="10951"/>
                  <a:pt x="70519" y="10378"/>
                  <a:pt x="70519" y="9663"/>
                </a:cubicBezTo>
                <a:close/>
                <a:moveTo>
                  <a:pt x="59923" y="9806"/>
                </a:moveTo>
                <a:cubicBezTo>
                  <a:pt x="60066" y="10235"/>
                  <a:pt x="60209" y="10665"/>
                  <a:pt x="60284" y="11026"/>
                </a:cubicBezTo>
                <a:cubicBezTo>
                  <a:pt x="60209" y="11094"/>
                  <a:pt x="60209" y="11238"/>
                  <a:pt x="60141" y="11312"/>
                </a:cubicBezTo>
                <a:cubicBezTo>
                  <a:pt x="60141" y="11094"/>
                  <a:pt x="60141" y="10951"/>
                  <a:pt x="60209" y="10739"/>
                </a:cubicBezTo>
                <a:lnTo>
                  <a:pt x="60209" y="10739"/>
                </a:lnTo>
                <a:cubicBezTo>
                  <a:pt x="60141" y="10883"/>
                  <a:pt x="60066" y="10951"/>
                  <a:pt x="59997" y="11094"/>
                </a:cubicBezTo>
                <a:lnTo>
                  <a:pt x="59923" y="11026"/>
                </a:lnTo>
                <a:lnTo>
                  <a:pt x="59923" y="11026"/>
                </a:lnTo>
                <a:cubicBezTo>
                  <a:pt x="59923" y="11094"/>
                  <a:pt x="59923" y="11169"/>
                  <a:pt x="59997" y="11238"/>
                </a:cubicBezTo>
                <a:cubicBezTo>
                  <a:pt x="59923" y="11312"/>
                  <a:pt x="59854" y="11381"/>
                  <a:pt x="59854" y="11524"/>
                </a:cubicBezTo>
                <a:cubicBezTo>
                  <a:pt x="59854" y="11238"/>
                  <a:pt x="59923" y="11026"/>
                  <a:pt x="59923" y="10808"/>
                </a:cubicBezTo>
                <a:lnTo>
                  <a:pt x="59923" y="10808"/>
                </a:lnTo>
                <a:cubicBezTo>
                  <a:pt x="59780" y="10951"/>
                  <a:pt x="59711" y="11169"/>
                  <a:pt x="59637" y="11381"/>
                </a:cubicBezTo>
                <a:lnTo>
                  <a:pt x="59425" y="10951"/>
                </a:lnTo>
                <a:cubicBezTo>
                  <a:pt x="59568" y="10596"/>
                  <a:pt x="59780" y="10167"/>
                  <a:pt x="59923" y="9806"/>
                </a:cubicBezTo>
                <a:close/>
                <a:moveTo>
                  <a:pt x="67512" y="10235"/>
                </a:moveTo>
                <a:cubicBezTo>
                  <a:pt x="67512" y="10378"/>
                  <a:pt x="67586" y="10596"/>
                  <a:pt x="67586" y="10739"/>
                </a:cubicBezTo>
                <a:cubicBezTo>
                  <a:pt x="67512" y="10951"/>
                  <a:pt x="67443" y="11238"/>
                  <a:pt x="67369" y="11524"/>
                </a:cubicBezTo>
                <a:cubicBezTo>
                  <a:pt x="67443" y="11094"/>
                  <a:pt x="67443" y="10665"/>
                  <a:pt x="67512" y="10235"/>
                </a:cubicBezTo>
                <a:close/>
                <a:moveTo>
                  <a:pt x="88847" y="11238"/>
                </a:moveTo>
                <a:cubicBezTo>
                  <a:pt x="88847" y="11312"/>
                  <a:pt x="88922" y="11381"/>
                  <a:pt x="88922" y="11455"/>
                </a:cubicBezTo>
                <a:lnTo>
                  <a:pt x="88922" y="11524"/>
                </a:lnTo>
                <a:cubicBezTo>
                  <a:pt x="88847" y="11455"/>
                  <a:pt x="88847" y="11381"/>
                  <a:pt x="88847" y="11312"/>
                </a:cubicBezTo>
                <a:lnTo>
                  <a:pt x="88847" y="11238"/>
                </a:lnTo>
                <a:close/>
                <a:moveTo>
                  <a:pt x="89277" y="11312"/>
                </a:moveTo>
                <a:lnTo>
                  <a:pt x="89351" y="11381"/>
                </a:lnTo>
                <a:cubicBezTo>
                  <a:pt x="89277" y="11455"/>
                  <a:pt x="89277" y="11455"/>
                  <a:pt x="89277" y="11524"/>
                </a:cubicBezTo>
                <a:lnTo>
                  <a:pt x="89277" y="11312"/>
                </a:lnTo>
                <a:close/>
                <a:moveTo>
                  <a:pt x="98945" y="10596"/>
                </a:moveTo>
                <a:cubicBezTo>
                  <a:pt x="99014" y="10739"/>
                  <a:pt x="99014" y="10951"/>
                  <a:pt x="99014" y="11094"/>
                </a:cubicBezTo>
                <a:cubicBezTo>
                  <a:pt x="98883" y="11225"/>
                  <a:pt x="98752" y="11356"/>
                  <a:pt x="98513" y="11543"/>
                </a:cubicBezTo>
                <a:lnTo>
                  <a:pt x="98513" y="11543"/>
                </a:lnTo>
                <a:cubicBezTo>
                  <a:pt x="98516" y="11532"/>
                  <a:pt x="98516" y="11524"/>
                  <a:pt x="98516" y="11524"/>
                </a:cubicBezTo>
                <a:lnTo>
                  <a:pt x="98516" y="11455"/>
                </a:lnTo>
                <a:cubicBezTo>
                  <a:pt x="98659" y="11094"/>
                  <a:pt x="98802" y="10883"/>
                  <a:pt x="98945" y="10596"/>
                </a:cubicBezTo>
                <a:close/>
                <a:moveTo>
                  <a:pt x="85554" y="11455"/>
                </a:moveTo>
                <a:cubicBezTo>
                  <a:pt x="85554" y="11524"/>
                  <a:pt x="85628" y="11598"/>
                  <a:pt x="85628" y="11598"/>
                </a:cubicBezTo>
                <a:cubicBezTo>
                  <a:pt x="85628" y="11524"/>
                  <a:pt x="85628" y="11455"/>
                  <a:pt x="85554" y="11455"/>
                </a:cubicBezTo>
                <a:close/>
                <a:moveTo>
                  <a:pt x="102737" y="10883"/>
                </a:moveTo>
                <a:cubicBezTo>
                  <a:pt x="102737" y="11026"/>
                  <a:pt x="102811" y="11094"/>
                  <a:pt x="102811" y="11238"/>
                </a:cubicBezTo>
                <a:cubicBezTo>
                  <a:pt x="102811" y="11312"/>
                  <a:pt x="102811" y="11455"/>
                  <a:pt x="102737" y="11598"/>
                </a:cubicBezTo>
                <a:cubicBezTo>
                  <a:pt x="102737" y="11524"/>
                  <a:pt x="102668" y="11455"/>
                  <a:pt x="102668" y="11381"/>
                </a:cubicBezTo>
                <a:lnTo>
                  <a:pt x="102668" y="11094"/>
                </a:lnTo>
                <a:lnTo>
                  <a:pt x="102668" y="11026"/>
                </a:lnTo>
                <a:cubicBezTo>
                  <a:pt x="102668" y="10951"/>
                  <a:pt x="102737" y="10951"/>
                  <a:pt x="102737" y="10883"/>
                </a:cubicBezTo>
                <a:close/>
                <a:moveTo>
                  <a:pt x="59425" y="11598"/>
                </a:moveTo>
                <a:cubicBezTo>
                  <a:pt x="59425" y="11599"/>
                  <a:pt x="59425" y="11651"/>
                  <a:pt x="59471" y="11664"/>
                </a:cubicBezTo>
                <a:lnTo>
                  <a:pt x="59471" y="11664"/>
                </a:lnTo>
                <a:cubicBezTo>
                  <a:pt x="59461" y="11642"/>
                  <a:pt x="59446" y="11620"/>
                  <a:pt x="59425" y="11598"/>
                </a:cubicBezTo>
                <a:close/>
                <a:moveTo>
                  <a:pt x="76819" y="11238"/>
                </a:moveTo>
                <a:cubicBezTo>
                  <a:pt x="76819" y="11381"/>
                  <a:pt x="76751" y="11524"/>
                  <a:pt x="76751" y="11667"/>
                </a:cubicBezTo>
                <a:cubicBezTo>
                  <a:pt x="76676" y="11667"/>
                  <a:pt x="76676" y="11667"/>
                  <a:pt x="76676" y="11598"/>
                </a:cubicBezTo>
                <a:cubicBezTo>
                  <a:pt x="76751" y="11524"/>
                  <a:pt x="76751" y="11381"/>
                  <a:pt x="76819" y="11238"/>
                </a:cubicBezTo>
                <a:close/>
                <a:moveTo>
                  <a:pt x="78755" y="11169"/>
                </a:moveTo>
                <a:lnTo>
                  <a:pt x="78755" y="11455"/>
                </a:lnTo>
                <a:cubicBezTo>
                  <a:pt x="78755" y="11524"/>
                  <a:pt x="78681" y="11598"/>
                  <a:pt x="78681" y="11667"/>
                </a:cubicBezTo>
                <a:cubicBezTo>
                  <a:pt x="78681" y="11667"/>
                  <a:pt x="78612" y="11598"/>
                  <a:pt x="78612" y="11524"/>
                </a:cubicBezTo>
                <a:cubicBezTo>
                  <a:pt x="78612" y="11455"/>
                  <a:pt x="78681" y="11312"/>
                  <a:pt x="78755" y="11169"/>
                </a:cubicBezTo>
                <a:close/>
                <a:moveTo>
                  <a:pt x="94718" y="11598"/>
                </a:moveTo>
                <a:cubicBezTo>
                  <a:pt x="94718" y="11598"/>
                  <a:pt x="94793" y="11598"/>
                  <a:pt x="94793" y="11667"/>
                </a:cubicBezTo>
                <a:lnTo>
                  <a:pt x="94718" y="11667"/>
                </a:lnTo>
                <a:lnTo>
                  <a:pt x="94718" y="11598"/>
                </a:lnTo>
                <a:close/>
                <a:moveTo>
                  <a:pt x="94220" y="11094"/>
                </a:moveTo>
                <a:cubicBezTo>
                  <a:pt x="94289" y="11238"/>
                  <a:pt x="94363" y="11381"/>
                  <a:pt x="94363" y="11524"/>
                </a:cubicBezTo>
                <a:cubicBezTo>
                  <a:pt x="94289" y="11598"/>
                  <a:pt x="94220" y="11667"/>
                  <a:pt x="94077" y="11742"/>
                </a:cubicBezTo>
                <a:cubicBezTo>
                  <a:pt x="94077" y="11667"/>
                  <a:pt x="94077" y="11598"/>
                  <a:pt x="94002" y="11524"/>
                </a:cubicBezTo>
                <a:lnTo>
                  <a:pt x="94220" y="11094"/>
                </a:lnTo>
                <a:close/>
                <a:moveTo>
                  <a:pt x="101236" y="10808"/>
                </a:moveTo>
                <a:lnTo>
                  <a:pt x="101236" y="11026"/>
                </a:lnTo>
                <a:cubicBezTo>
                  <a:pt x="101162" y="11094"/>
                  <a:pt x="101162" y="11169"/>
                  <a:pt x="101093" y="11238"/>
                </a:cubicBezTo>
                <a:cubicBezTo>
                  <a:pt x="101093" y="11238"/>
                  <a:pt x="101093" y="11169"/>
                  <a:pt x="101018" y="11094"/>
                </a:cubicBezTo>
                <a:lnTo>
                  <a:pt x="101018" y="11094"/>
                </a:lnTo>
                <a:cubicBezTo>
                  <a:pt x="101018" y="11169"/>
                  <a:pt x="101093" y="11238"/>
                  <a:pt x="101093" y="11312"/>
                </a:cubicBezTo>
                <a:cubicBezTo>
                  <a:pt x="100950" y="11455"/>
                  <a:pt x="100875" y="11598"/>
                  <a:pt x="100807" y="11742"/>
                </a:cubicBezTo>
                <a:cubicBezTo>
                  <a:pt x="100807" y="11742"/>
                  <a:pt x="100807" y="11667"/>
                  <a:pt x="100732" y="11598"/>
                </a:cubicBezTo>
                <a:cubicBezTo>
                  <a:pt x="100875" y="11455"/>
                  <a:pt x="100950" y="11312"/>
                  <a:pt x="101018" y="11094"/>
                </a:cubicBezTo>
                <a:cubicBezTo>
                  <a:pt x="101093" y="11026"/>
                  <a:pt x="101162" y="10883"/>
                  <a:pt x="101236" y="10808"/>
                </a:cubicBezTo>
                <a:close/>
                <a:moveTo>
                  <a:pt x="101666" y="11524"/>
                </a:moveTo>
                <a:lnTo>
                  <a:pt x="101666" y="11742"/>
                </a:lnTo>
                <a:cubicBezTo>
                  <a:pt x="101666" y="11742"/>
                  <a:pt x="101591" y="11667"/>
                  <a:pt x="101591" y="11598"/>
                </a:cubicBezTo>
                <a:lnTo>
                  <a:pt x="101666" y="11524"/>
                </a:lnTo>
                <a:close/>
                <a:moveTo>
                  <a:pt x="102668" y="11598"/>
                </a:moveTo>
                <a:cubicBezTo>
                  <a:pt x="102737" y="11598"/>
                  <a:pt x="102737" y="11667"/>
                  <a:pt x="102737" y="11667"/>
                </a:cubicBezTo>
                <a:lnTo>
                  <a:pt x="102737" y="11742"/>
                </a:lnTo>
                <a:cubicBezTo>
                  <a:pt x="102737" y="11667"/>
                  <a:pt x="102737" y="11667"/>
                  <a:pt x="102668" y="11598"/>
                </a:cubicBezTo>
                <a:close/>
                <a:moveTo>
                  <a:pt x="105314" y="10023"/>
                </a:moveTo>
                <a:cubicBezTo>
                  <a:pt x="105457" y="10235"/>
                  <a:pt x="105601" y="10596"/>
                  <a:pt x="105675" y="10883"/>
                </a:cubicBezTo>
                <a:lnTo>
                  <a:pt x="105457" y="11742"/>
                </a:lnTo>
                <a:cubicBezTo>
                  <a:pt x="105389" y="11524"/>
                  <a:pt x="105314" y="11381"/>
                  <a:pt x="105245" y="11238"/>
                </a:cubicBezTo>
                <a:cubicBezTo>
                  <a:pt x="105245" y="11238"/>
                  <a:pt x="105245" y="11169"/>
                  <a:pt x="105171" y="11169"/>
                </a:cubicBezTo>
                <a:cubicBezTo>
                  <a:pt x="105245" y="10808"/>
                  <a:pt x="105245" y="10378"/>
                  <a:pt x="105314" y="10023"/>
                </a:cubicBezTo>
                <a:close/>
                <a:moveTo>
                  <a:pt x="66584" y="11742"/>
                </a:moveTo>
                <a:cubicBezTo>
                  <a:pt x="66653" y="11742"/>
                  <a:pt x="66653" y="11810"/>
                  <a:pt x="66653" y="11810"/>
                </a:cubicBezTo>
                <a:cubicBezTo>
                  <a:pt x="66653" y="11742"/>
                  <a:pt x="66653" y="11742"/>
                  <a:pt x="66584" y="11742"/>
                </a:cubicBezTo>
                <a:close/>
                <a:moveTo>
                  <a:pt x="88779" y="11667"/>
                </a:moveTo>
                <a:cubicBezTo>
                  <a:pt x="88779" y="11667"/>
                  <a:pt x="88847" y="11742"/>
                  <a:pt x="88847" y="11810"/>
                </a:cubicBezTo>
                <a:cubicBezTo>
                  <a:pt x="88779" y="11810"/>
                  <a:pt x="88779" y="11810"/>
                  <a:pt x="88779" y="11742"/>
                </a:cubicBezTo>
                <a:lnTo>
                  <a:pt x="88779" y="11667"/>
                </a:lnTo>
                <a:close/>
                <a:moveTo>
                  <a:pt x="94432" y="11598"/>
                </a:moveTo>
                <a:lnTo>
                  <a:pt x="94432" y="11742"/>
                </a:lnTo>
                <a:cubicBezTo>
                  <a:pt x="94432" y="11742"/>
                  <a:pt x="94363" y="11742"/>
                  <a:pt x="94363" y="11810"/>
                </a:cubicBezTo>
                <a:cubicBezTo>
                  <a:pt x="94363" y="11742"/>
                  <a:pt x="94363" y="11667"/>
                  <a:pt x="94432" y="11598"/>
                </a:cubicBezTo>
                <a:close/>
                <a:moveTo>
                  <a:pt x="106460" y="11598"/>
                </a:moveTo>
                <a:lnTo>
                  <a:pt x="106460" y="11810"/>
                </a:lnTo>
                <a:cubicBezTo>
                  <a:pt x="106391" y="11810"/>
                  <a:pt x="106391" y="11742"/>
                  <a:pt x="106391" y="11742"/>
                </a:cubicBezTo>
                <a:cubicBezTo>
                  <a:pt x="106460" y="11667"/>
                  <a:pt x="106460" y="11667"/>
                  <a:pt x="106460" y="11598"/>
                </a:cubicBezTo>
                <a:close/>
                <a:moveTo>
                  <a:pt x="64648" y="9806"/>
                </a:moveTo>
                <a:cubicBezTo>
                  <a:pt x="64791" y="10023"/>
                  <a:pt x="64866" y="10235"/>
                  <a:pt x="64866" y="10453"/>
                </a:cubicBezTo>
                <a:cubicBezTo>
                  <a:pt x="64866" y="10522"/>
                  <a:pt x="64791" y="10596"/>
                  <a:pt x="64791" y="10665"/>
                </a:cubicBezTo>
                <a:cubicBezTo>
                  <a:pt x="64648" y="10522"/>
                  <a:pt x="64580" y="10379"/>
                  <a:pt x="64505" y="10235"/>
                </a:cubicBezTo>
                <a:lnTo>
                  <a:pt x="64505" y="10235"/>
                </a:lnTo>
                <a:cubicBezTo>
                  <a:pt x="64580" y="10379"/>
                  <a:pt x="64648" y="10596"/>
                  <a:pt x="64723" y="10739"/>
                </a:cubicBezTo>
                <a:cubicBezTo>
                  <a:pt x="64579" y="10951"/>
                  <a:pt x="64436" y="11238"/>
                  <a:pt x="64362" y="11455"/>
                </a:cubicBezTo>
                <a:cubicBezTo>
                  <a:pt x="64293" y="11381"/>
                  <a:pt x="64293" y="11238"/>
                  <a:pt x="64219" y="11169"/>
                </a:cubicBezTo>
                <a:lnTo>
                  <a:pt x="64219" y="11169"/>
                </a:lnTo>
                <a:cubicBezTo>
                  <a:pt x="64219" y="11238"/>
                  <a:pt x="64293" y="11381"/>
                  <a:pt x="64293" y="11524"/>
                </a:cubicBezTo>
                <a:cubicBezTo>
                  <a:pt x="64219" y="11667"/>
                  <a:pt x="64075" y="11742"/>
                  <a:pt x="64007" y="11885"/>
                </a:cubicBezTo>
                <a:cubicBezTo>
                  <a:pt x="64007" y="11598"/>
                  <a:pt x="64007" y="11312"/>
                  <a:pt x="64075" y="11026"/>
                </a:cubicBezTo>
                <a:cubicBezTo>
                  <a:pt x="64362" y="10378"/>
                  <a:pt x="64579" y="10023"/>
                  <a:pt x="64648" y="9806"/>
                </a:cubicBezTo>
                <a:close/>
                <a:moveTo>
                  <a:pt x="66223" y="11667"/>
                </a:moveTo>
                <a:cubicBezTo>
                  <a:pt x="66223" y="11742"/>
                  <a:pt x="66223" y="11810"/>
                  <a:pt x="66298" y="11885"/>
                </a:cubicBezTo>
                <a:lnTo>
                  <a:pt x="66223" y="11885"/>
                </a:lnTo>
                <a:cubicBezTo>
                  <a:pt x="66223" y="11810"/>
                  <a:pt x="66223" y="11742"/>
                  <a:pt x="66155" y="11667"/>
                </a:cubicBezTo>
                <a:close/>
                <a:moveTo>
                  <a:pt x="97513" y="10951"/>
                </a:moveTo>
                <a:lnTo>
                  <a:pt x="97513" y="11026"/>
                </a:lnTo>
                <a:cubicBezTo>
                  <a:pt x="97439" y="11238"/>
                  <a:pt x="97370" y="11524"/>
                  <a:pt x="97296" y="11810"/>
                </a:cubicBezTo>
                <a:lnTo>
                  <a:pt x="97227" y="11885"/>
                </a:lnTo>
                <a:cubicBezTo>
                  <a:pt x="97296" y="11598"/>
                  <a:pt x="97370" y="11312"/>
                  <a:pt x="97513" y="10951"/>
                </a:cubicBezTo>
                <a:close/>
                <a:moveTo>
                  <a:pt x="108332" y="10831"/>
                </a:moveTo>
                <a:cubicBezTo>
                  <a:pt x="108464" y="11117"/>
                  <a:pt x="108466" y="11534"/>
                  <a:pt x="108539" y="11885"/>
                </a:cubicBezTo>
                <a:lnTo>
                  <a:pt x="108464" y="11885"/>
                </a:lnTo>
                <a:cubicBezTo>
                  <a:pt x="108464" y="11667"/>
                  <a:pt x="108464" y="11524"/>
                  <a:pt x="108396" y="11312"/>
                </a:cubicBezTo>
                <a:cubicBezTo>
                  <a:pt x="108396" y="11176"/>
                  <a:pt x="108396" y="10974"/>
                  <a:pt x="108332" y="10831"/>
                </a:cubicBezTo>
                <a:close/>
                <a:moveTo>
                  <a:pt x="61784" y="10665"/>
                </a:moveTo>
                <a:lnTo>
                  <a:pt x="61784" y="11094"/>
                </a:lnTo>
                <a:cubicBezTo>
                  <a:pt x="61784" y="11381"/>
                  <a:pt x="61716" y="11667"/>
                  <a:pt x="61641" y="11954"/>
                </a:cubicBezTo>
                <a:cubicBezTo>
                  <a:pt x="61573" y="11810"/>
                  <a:pt x="61498" y="11598"/>
                  <a:pt x="61355" y="11381"/>
                </a:cubicBezTo>
                <a:cubicBezTo>
                  <a:pt x="61498" y="11094"/>
                  <a:pt x="61641" y="10883"/>
                  <a:pt x="61784" y="10665"/>
                </a:cubicBezTo>
                <a:close/>
                <a:moveTo>
                  <a:pt x="72237" y="11742"/>
                </a:moveTo>
                <a:cubicBezTo>
                  <a:pt x="72312" y="11810"/>
                  <a:pt x="72312" y="11885"/>
                  <a:pt x="72312" y="11885"/>
                </a:cubicBezTo>
                <a:lnTo>
                  <a:pt x="72312" y="11954"/>
                </a:lnTo>
                <a:lnTo>
                  <a:pt x="72237" y="11885"/>
                </a:lnTo>
                <a:lnTo>
                  <a:pt x="72237" y="11742"/>
                </a:lnTo>
                <a:close/>
                <a:moveTo>
                  <a:pt x="77822" y="11598"/>
                </a:moveTo>
                <a:cubicBezTo>
                  <a:pt x="77753" y="11742"/>
                  <a:pt x="77753" y="11810"/>
                  <a:pt x="77679" y="11954"/>
                </a:cubicBezTo>
                <a:lnTo>
                  <a:pt x="77679" y="11885"/>
                </a:lnTo>
                <a:cubicBezTo>
                  <a:pt x="77753" y="11810"/>
                  <a:pt x="77753" y="11667"/>
                  <a:pt x="77822" y="11598"/>
                </a:cubicBezTo>
                <a:close/>
                <a:moveTo>
                  <a:pt x="69734" y="10883"/>
                </a:moveTo>
                <a:cubicBezTo>
                  <a:pt x="69803" y="11026"/>
                  <a:pt x="69803" y="11238"/>
                  <a:pt x="69878" y="11381"/>
                </a:cubicBezTo>
                <a:cubicBezTo>
                  <a:pt x="69803" y="11455"/>
                  <a:pt x="69803" y="11524"/>
                  <a:pt x="69803" y="11598"/>
                </a:cubicBezTo>
                <a:cubicBezTo>
                  <a:pt x="69734" y="11742"/>
                  <a:pt x="69660" y="11885"/>
                  <a:pt x="69660" y="12028"/>
                </a:cubicBezTo>
                <a:cubicBezTo>
                  <a:pt x="69591" y="11885"/>
                  <a:pt x="69517" y="11667"/>
                  <a:pt x="69448" y="11455"/>
                </a:cubicBezTo>
                <a:cubicBezTo>
                  <a:pt x="69517" y="11238"/>
                  <a:pt x="69660" y="11094"/>
                  <a:pt x="69734" y="10883"/>
                </a:cubicBezTo>
                <a:close/>
                <a:moveTo>
                  <a:pt x="70805" y="11810"/>
                </a:moveTo>
                <a:lnTo>
                  <a:pt x="70805" y="12028"/>
                </a:lnTo>
                <a:lnTo>
                  <a:pt x="70737" y="11954"/>
                </a:lnTo>
                <a:cubicBezTo>
                  <a:pt x="70737" y="11885"/>
                  <a:pt x="70737" y="11885"/>
                  <a:pt x="70805" y="11810"/>
                </a:cubicBezTo>
                <a:close/>
                <a:moveTo>
                  <a:pt x="75319" y="11455"/>
                </a:moveTo>
                <a:lnTo>
                  <a:pt x="75319" y="12028"/>
                </a:lnTo>
                <a:lnTo>
                  <a:pt x="75244" y="12028"/>
                </a:lnTo>
                <a:cubicBezTo>
                  <a:pt x="75244" y="11885"/>
                  <a:pt x="75244" y="11667"/>
                  <a:pt x="75319" y="11455"/>
                </a:cubicBezTo>
                <a:close/>
                <a:moveTo>
                  <a:pt x="85772" y="10951"/>
                </a:moveTo>
                <a:cubicBezTo>
                  <a:pt x="85984" y="11238"/>
                  <a:pt x="86058" y="11524"/>
                  <a:pt x="86201" y="11810"/>
                </a:cubicBezTo>
                <a:cubicBezTo>
                  <a:pt x="86127" y="11885"/>
                  <a:pt x="86127" y="11954"/>
                  <a:pt x="86058" y="12028"/>
                </a:cubicBezTo>
                <a:cubicBezTo>
                  <a:pt x="85984" y="11742"/>
                  <a:pt x="85915" y="11381"/>
                  <a:pt x="85772" y="11026"/>
                </a:cubicBezTo>
                <a:lnTo>
                  <a:pt x="85772" y="10951"/>
                </a:lnTo>
                <a:close/>
                <a:moveTo>
                  <a:pt x="104598" y="11742"/>
                </a:moveTo>
                <a:lnTo>
                  <a:pt x="104598" y="11810"/>
                </a:lnTo>
                <a:cubicBezTo>
                  <a:pt x="104598" y="11885"/>
                  <a:pt x="104598" y="11954"/>
                  <a:pt x="104530" y="12028"/>
                </a:cubicBezTo>
                <a:lnTo>
                  <a:pt x="104530" y="11954"/>
                </a:lnTo>
                <a:lnTo>
                  <a:pt x="104530" y="11885"/>
                </a:lnTo>
                <a:cubicBezTo>
                  <a:pt x="104530" y="11810"/>
                  <a:pt x="104598" y="11810"/>
                  <a:pt x="104598" y="11742"/>
                </a:cubicBezTo>
                <a:close/>
                <a:moveTo>
                  <a:pt x="88779" y="11954"/>
                </a:moveTo>
                <a:lnTo>
                  <a:pt x="88779" y="12028"/>
                </a:lnTo>
                <a:lnTo>
                  <a:pt x="88779" y="12097"/>
                </a:lnTo>
                <a:lnTo>
                  <a:pt x="88704" y="12097"/>
                </a:lnTo>
                <a:cubicBezTo>
                  <a:pt x="88779" y="12028"/>
                  <a:pt x="88779" y="12028"/>
                  <a:pt x="88779" y="11954"/>
                </a:cubicBezTo>
                <a:close/>
                <a:moveTo>
                  <a:pt x="37299" y="11381"/>
                </a:moveTo>
                <a:cubicBezTo>
                  <a:pt x="37299" y="11524"/>
                  <a:pt x="37373" y="11667"/>
                  <a:pt x="37373" y="11810"/>
                </a:cubicBezTo>
                <a:lnTo>
                  <a:pt x="37373" y="11885"/>
                </a:lnTo>
                <a:cubicBezTo>
                  <a:pt x="37373" y="12028"/>
                  <a:pt x="37299" y="12097"/>
                  <a:pt x="37230" y="12240"/>
                </a:cubicBezTo>
                <a:cubicBezTo>
                  <a:pt x="37230" y="11954"/>
                  <a:pt x="37299" y="11667"/>
                  <a:pt x="37299" y="11381"/>
                </a:cubicBezTo>
                <a:close/>
                <a:moveTo>
                  <a:pt x="59350" y="11238"/>
                </a:moveTo>
                <a:cubicBezTo>
                  <a:pt x="59350" y="11381"/>
                  <a:pt x="59425" y="11524"/>
                  <a:pt x="59493" y="11667"/>
                </a:cubicBezTo>
                <a:cubicBezTo>
                  <a:pt x="59485" y="11667"/>
                  <a:pt x="59478" y="11666"/>
                  <a:pt x="59471" y="11664"/>
                </a:cubicBezTo>
                <a:lnTo>
                  <a:pt x="59471" y="11664"/>
                </a:lnTo>
                <a:cubicBezTo>
                  <a:pt x="59493" y="11713"/>
                  <a:pt x="59493" y="11763"/>
                  <a:pt x="59493" y="11810"/>
                </a:cubicBezTo>
                <a:lnTo>
                  <a:pt x="59493" y="11885"/>
                </a:lnTo>
                <a:cubicBezTo>
                  <a:pt x="59425" y="11954"/>
                  <a:pt x="59281" y="12028"/>
                  <a:pt x="58995" y="12240"/>
                </a:cubicBezTo>
                <a:cubicBezTo>
                  <a:pt x="59064" y="11954"/>
                  <a:pt x="59207" y="11598"/>
                  <a:pt x="59350" y="11238"/>
                </a:cubicBezTo>
                <a:close/>
                <a:moveTo>
                  <a:pt x="73314" y="11524"/>
                </a:moveTo>
                <a:lnTo>
                  <a:pt x="73314" y="12028"/>
                </a:lnTo>
                <a:cubicBezTo>
                  <a:pt x="73314" y="12097"/>
                  <a:pt x="73314" y="12171"/>
                  <a:pt x="73240" y="12240"/>
                </a:cubicBezTo>
                <a:cubicBezTo>
                  <a:pt x="73240" y="12028"/>
                  <a:pt x="73314" y="11810"/>
                  <a:pt x="73314" y="11524"/>
                </a:cubicBezTo>
                <a:close/>
                <a:moveTo>
                  <a:pt x="92358" y="10522"/>
                </a:moveTo>
                <a:cubicBezTo>
                  <a:pt x="92427" y="10665"/>
                  <a:pt x="92502" y="10883"/>
                  <a:pt x="92570" y="11026"/>
                </a:cubicBezTo>
                <a:lnTo>
                  <a:pt x="92570" y="11312"/>
                </a:lnTo>
                <a:cubicBezTo>
                  <a:pt x="92570" y="11238"/>
                  <a:pt x="92502" y="11169"/>
                  <a:pt x="92427" y="11026"/>
                </a:cubicBezTo>
                <a:lnTo>
                  <a:pt x="92427" y="11026"/>
                </a:lnTo>
                <a:cubicBezTo>
                  <a:pt x="92502" y="11169"/>
                  <a:pt x="92502" y="11312"/>
                  <a:pt x="92570" y="11381"/>
                </a:cubicBezTo>
                <a:lnTo>
                  <a:pt x="92570" y="11524"/>
                </a:lnTo>
                <a:lnTo>
                  <a:pt x="92570" y="12097"/>
                </a:lnTo>
                <a:cubicBezTo>
                  <a:pt x="92502" y="12171"/>
                  <a:pt x="92502" y="12171"/>
                  <a:pt x="92358" y="12240"/>
                </a:cubicBezTo>
                <a:cubicBezTo>
                  <a:pt x="92358" y="12097"/>
                  <a:pt x="92284" y="12028"/>
                  <a:pt x="92284" y="11885"/>
                </a:cubicBezTo>
                <a:cubicBezTo>
                  <a:pt x="92427" y="11667"/>
                  <a:pt x="92570" y="11455"/>
                  <a:pt x="92570" y="11381"/>
                </a:cubicBezTo>
                <a:lnTo>
                  <a:pt x="92570" y="11381"/>
                </a:lnTo>
                <a:lnTo>
                  <a:pt x="92284" y="11667"/>
                </a:lnTo>
                <a:cubicBezTo>
                  <a:pt x="92284" y="11312"/>
                  <a:pt x="92284" y="10951"/>
                  <a:pt x="92358" y="10522"/>
                </a:cubicBezTo>
                <a:close/>
                <a:moveTo>
                  <a:pt x="66653" y="11667"/>
                </a:moveTo>
                <a:lnTo>
                  <a:pt x="66653" y="11810"/>
                </a:lnTo>
                <a:lnTo>
                  <a:pt x="66653" y="12314"/>
                </a:lnTo>
                <a:cubicBezTo>
                  <a:pt x="66584" y="12171"/>
                  <a:pt x="66510" y="12097"/>
                  <a:pt x="66441" y="11954"/>
                </a:cubicBezTo>
                <a:cubicBezTo>
                  <a:pt x="66584" y="11810"/>
                  <a:pt x="66584" y="11810"/>
                  <a:pt x="66584" y="11742"/>
                </a:cubicBezTo>
                <a:cubicBezTo>
                  <a:pt x="66653" y="11742"/>
                  <a:pt x="66653" y="11667"/>
                  <a:pt x="66653" y="11667"/>
                </a:cubicBezTo>
                <a:close/>
                <a:moveTo>
                  <a:pt x="80972" y="12240"/>
                </a:moveTo>
                <a:cubicBezTo>
                  <a:pt x="81008" y="12277"/>
                  <a:pt x="81027" y="12312"/>
                  <a:pt x="81045" y="12338"/>
                </a:cubicBezTo>
                <a:lnTo>
                  <a:pt x="81045" y="12338"/>
                </a:lnTo>
                <a:cubicBezTo>
                  <a:pt x="81040" y="12308"/>
                  <a:pt x="81025" y="12293"/>
                  <a:pt x="80972" y="12240"/>
                </a:cubicBezTo>
                <a:close/>
                <a:moveTo>
                  <a:pt x="56704" y="11026"/>
                </a:moveTo>
                <a:lnTo>
                  <a:pt x="56704" y="11169"/>
                </a:lnTo>
                <a:cubicBezTo>
                  <a:pt x="56630" y="11598"/>
                  <a:pt x="56561" y="11954"/>
                  <a:pt x="56486" y="12383"/>
                </a:cubicBezTo>
                <a:cubicBezTo>
                  <a:pt x="56486" y="12097"/>
                  <a:pt x="56486" y="11810"/>
                  <a:pt x="56418" y="11524"/>
                </a:cubicBezTo>
                <a:cubicBezTo>
                  <a:pt x="56486" y="11312"/>
                  <a:pt x="56561" y="11169"/>
                  <a:pt x="56704" y="11026"/>
                </a:cubicBezTo>
                <a:close/>
                <a:moveTo>
                  <a:pt x="59425" y="11954"/>
                </a:moveTo>
                <a:cubicBezTo>
                  <a:pt x="59425" y="12097"/>
                  <a:pt x="59350" y="12240"/>
                  <a:pt x="59350" y="12383"/>
                </a:cubicBezTo>
                <a:lnTo>
                  <a:pt x="59281" y="12314"/>
                </a:lnTo>
                <a:cubicBezTo>
                  <a:pt x="59350" y="12097"/>
                  <a:pt x="59425" y="12028"/>
                  <a:pt x="59425" y="11954"/>
                </a:cubicBezTo>
                <a:close/>
                <a:moveTo>
                  <a:pt x="88418" y="11885"/>
                </a:moveTo>
                <a:cubicBezTo>
                  <a:pt x="88418" y="12028"/>
                  <a:pt x="88349" y="12240"/>
                  <a:pt x="88275" y="12383"/>
                </a:cubicBezTo>
                <a:cubicBezTo>
                  <a:pt x="88275" y="12314"/>
                  <a:pt x="88275" y="12314"/>
                  <a:pt x="88206" y="12240"/>
                </a:cubicBezTo>
                <a:cubicBezTo>
                  <a:pt x="88275" y="12097"/>
                  <a:pt x="88349" y="11954"/>
                  <a:pt x="88418" y="11885"/>
                </a:cubicBezTo>
                <a:close/>
                <a:moveTo>
                  <a:pt x="85628" y="11312"/>
                </a:moveTo>
                <a:lnTo>
                  <a:pt x="85628" y="11598"/>
                </a:lnTo>
                <a:cubicBezTo>
                  <a:pt x="85697" y="11885"/>
                  <a:pt x="85697" y="12171"/>
                  <a:pt x="85697" y="12458"/>
                </a:cubicBezTo>
                <a:cubicBezTo>
                  <a:pt x="85628" y="12240"/>
                  <a:pt x="85485" y="12028"/>
                  <a:pt x="85411" y="11742"/>
                </a:cubicBezTo>
                <a:cubicBezTo>
                  <a:pt x="85485" y="11667"/>
                  <a:pt x="85485" y="11524"/>
                  <a:pt x="85554" y="11455"/>
                </a:cubicBezTo>
                <a:cubicBezTo>
                  <a:pt x="85554" y="11381"/>
                  <a:pt x="85628" y="11312"/>
                  <a:pt x="85628" y="11312"/>
                </a:cubicBezTo>
                <a:close/>
                <a:moveTo>
                  <a:pt x="96007" y="12240"/>
                </a:moveTo>
                <a:lnTo>
                  <a:pt x="96007" y="12458"/>
                </a:lnTo>
                <a:cubicBezTo>
                  <a:pt x="96007" y="12458"/>
                  <a:pt x="96007" y="12383"/>
                  <a:pt x="95938" y="12383"/>
                </a:cubicBezTo>
                <a:cubicBezTo>
                  <a:pt x="96007" y="12314"/>
                  <a:pt x="96007" y="12314"/>
                  <a:pt x="96007" y="12240"/>
                </a:cubicBezTo>
                <a:close/>
                <a:moveTo>
                  <a:pt x="98441" y="12171"/>
                </a:moveTo>
                <a:cubicBezTo>
                  <a:pt x="98441" y="12314"/>
                  <a:pt x="98516" y="12383"/>
                  <a:pt x="98516" y="12458"/>
                </a:cubicBezTo>
                <a:cubicBezTo>
                  <a:pt x="98516" y="12458"/>
                  <a:pt x="98441" y="12458"/>
                  <a:pt x="98441" y="12383"/>
                </a:cubicBezTo>
                <a:lnTo>
                  <a:pt x="98441" y="12314"/>
                </a:lnTo>
                <a:lnTo>
                  <a:pt x="98441" y="12171"/>
                </a:lnTo>
                <a:close/>
                <a:moveTo>
                  <a:pt x="70662" y="12028"/>
                </a:moveTo>
                <a:cubicBezTo>
                  <a:pt x="70662" y="12097"/>
                  <a:pt x="70737" y="12171"/>
                  <a:pt x="70737" y="12171"/>
                </a:cubicBezTo>
                <a:cubicBezTo>
                  <a:pt x="70662" y="12314"/>
                  <a:pt x="70662" y="12383"/>
                  <a:pt x="70593" y="12526"/>
                </a:cubicBezTo>
                <a:cubicBezTo>
                  <a:pt x="70593" y="12458"/>
                  <a:pt x="70593" y="12383"/>
                  <a:pt x="70519" y="12314"/>
                </a:cubicBezTo>
                <a:cubicBezTo>
                  <a:pt x="70593" y="12240"/>
                  <a:pt x="70662" y="12097"/>
                  <a:pt x="70662" y="12028"/>
                </a:cubicBezTo>
                <a:close/>
                <a:moveTo>
                  <a:pt x="63360" y="12601"/>
                </a:moveTo>
                <a:cubicBezTo>
                  <a:pt x="63360" y="12601"/>
                  <a:pt x="63359" y="12670"/>
                  <a:pt x="63291" y="12670"/>
                </a:cubicBezTo>
                <a:lnTo>
                  <a:pt x="63360" y="12601"/>
                </a:lnTo>
                <a:close/>
                <a:moveTo>
                  <a:pt x="75319" y="12028"/>
                </a:moveTo>
                <a:lnTo>
                  <a:pt x="75319" y="12028"/>
                </a:lnTo>
                <a:cubicBezTo>
                  <a:pt x="75244" y="12240"/>
                  <a:pt x="75244" y="12383"/>
                  <a:pt x="75244" y="12601"/>
                </a:cubicBezTo>
                <a:lnTo>
                  <a:pt x="75176" y="12670"/>
                </a:lnTo>
                <a:lnTo>
                  <a:pt x="75176" y="12314"/>
                </a:lnTo>
                <a:cubicBezTo>
                  <a:pt x="75244" y="12240"/>
                  <a:pt x="75244" y="12097"/>
                  <a:pt x="75319" y="12028"/>
                </a:cubicBezTo>
                <a:close/>
                <a:moveTo>
                  <a:pt x="66367" y="12097"/>
                </a:moveTo>
                <a:cubicBezTo>
                  <a:pt x="66441" y="12240"/>
                  <a:pt x="66510" y="12383"/>
                  <a:pt x="66584" y="12601"/>
                </a:cubicBezTo>
                <a:cubicBezTo>
                  <a:pt x="66510" y="12601"/>
                  <a:pt x="66510" y="12670"/>
                  <a:pt x="66441" y="12744"/>
                </a:cubicBezTo>
                <a:cubicBezTo>
                  <a:pt x="66441" y="12601"/>
                  <a:pt x="66367" y="12383"/>
                  <a:pt x="66298" y="12240"/>
                </a:cubicBezTo>
                <a:cubicBezTo>
                  <a:pt x="66367" y="12171"/>
                  <a:pt x="66367" y="12171"/>
                  <a:pt x="66367" y="12097"/>
                </a:cubicBezTo>
                <a:close/>
                <a:moveTo>
                  <a:pt x="99014" y="11238"/>
                </a:moveTo>
                <a:lnTo>
                  <a:pt x="99014" y="11810"/>
                </a:lnTo>
                <a:cubicBezTo>
                  <a:pt x="99014" y="11885"/>
                  <a:pt x="98945" y="11954"/>
                  <a:pt x="98945" y="12028"/>
                </a:cubicBezTo>
                <a:cubicBezTo>
                  <a:pt x="98871" y="12240"/>
                  <a:pt x="98802" y="12526"/>
                  <a:pt x="98727" y="12744"/>
                </a:cubicBezTo>
                <a:lnTo>
                  <a:pt x="98516" y="12097"/>
                </a:lnTo>
                <a:cubicBezTo>
                  <a:pt x="98727" y="11667"/>
                  <a:pt x="98871" y="11381"/>
                  <a:pt x="99014" y="11238"/>
                </a:cubicBezTo>
                <a:close/>
                <a:moveTo>
                  <a:pt x="65009" y="11524"/>
                </a:moveTo>
                <a:cubicBezTo>
                  <a:pt x="65152" y="11810"/>
                  <a:pt x="65221" y="12097"/>
                  <a:pt x="65295" y="12383"/>
                </a:cubicBezTo>
                <a:lnTo>
                  <a:pt x="65078" y="12601"/>
                </a:lnTo>
                <a:lnTo>
                  <a:pt x="64866" y="12383"/>
                </a:lnTo>
                <a:lnTo>
                  <a:pt x="64866" y="12383"/>
                </a:lnTo>
                <a:cubicBezTo>
                  <a:pt x="64935" y="12526"/>
                  <a:pt x="64935" y="12670"/>
                  <a:pt x="64935" y="12813"/>
                </a:cubicBezTo>
                <a:cubicBezTo>
                  <a:pt x="64866" y="12813"/>
                  <a:pt x="64866" y="12887"/>
                  <a:pt x="64791" y="12887"/>
                </a:cubicBezTo>
                <a:cubicBezTo>
                  <a:pt x="64791" y="12813"/>
                  <a:pt x="64723" y="12670"/>
                  <a:pt x="64723" y="12526"/>
                </a:cubicBezTo>
                <a:cubicBezTo>
                  <a:pt x="64791" y="12240"/>
                  <a:pt x="64866" y="11885"/>
                  <a:pt x="65009" y="11524"/>
                </a:cubicBezTo>
                <a:close/>
                <a:moveTo>
                  <a:pt x="86270" y="12028"/>
                </a:moveTo>
                <a:cubicBezTo>
                  <a:pt x="86344" y="12240"/>
                  <a:pt x="86413" y="12526"/>
                  <a:pt x="86488" y="12813"/>
                </a:cubicBezTo>
                <a:lnTo>
                  <a:pt x="86488" y="12887"/>
                </a:lnTo>
                <a:cubicBezTo>
                  <a:pt x="86413" y="12744"/>
                  <a:pt x="86270" y="12601"/>
                  <a:pt x="86201" y="12383"/>
                </a:cubicBezTo>
                <a:lnTo>
                  <a:pt x="86270" y="12028"/>
                </a:lnTo>
                <a:close/>
                <a:moveTo>
                  <a:pt x="59207" y="12383"/>
                </a:moveTo>
                <a:lnTo>
                  <a:pt x="59207" y="13030"/>
                </a:lnTo>
                <a:cubicBezTo>
                  <a:pt x="59138" y="12887"/>
                  <a:pt x="59138" y="12744"/>
                  <a:pt x="59064" y="12601"/>
                </a:cubicBezTo>
                <a:cubicBezTo>
                  <a:pt x="59064" y="12526"/>
                  <a:pt x="59138" y="12458"/>
                  <a:pt x="59207" y="12383"/>
                </a:cubicBezTo>
                <a:close/>
                <a:moveTo>
                  <a:pt x="78538" y="11598"/>
                </a:moveTo>
                <a:cubicBezTo>
                  <a:pt x="78612" y="11667"/>
                  <a:pt x="78612" y="11742"/>
                  <a:pt x="78681" y="11810"/>
                </a:cubicBezTo>
                <a:cubicBezTo>
                  <a:pt x="78538" y="12240"/>
                  <a:pt x="78394" y="12601"/>
                  <a:pt x="78251" y="13030"/>
                </a:cubicBezTo>
                <a:lnTo>
                  <a:pt x="78251" y="12813"/>
                </a:lnTo>
                <a:cubicBezTo>
                  <a:pt x="78251" y="12458"/>
                  <a:pt x="78394" y="12028"/>
                  <a:pt x="78538" y="11598"/>
                </a:cubicBezTo>
                <a:close/>
                <a:moveTo>
                  <a:pt x="82833" y="12383"/>
                </a:moveTo>
                <a:cubicBezTo>
                  <a:pt x="82833" y="12383"/>
                  <a:pt x="82908" y="12458"/>
                  <a:pt x="82908" y="12526"/>
                </a:cubicBezTo>
                <a:cubicBezTo>
                  <a:pt x="82908" y="12744"/>
                  <a:pt x="82833" y="12887"/>
                  <a:pt x="82833" y="13099"/>
                </a:cubicBezTo>
                <a:cubicBezTo>
                  <a:pt x="82765" y="12956"/>
                  <a:pt x="82690" y="12887"/>
                  <a:pt x="82690" y="12744"/>
                </a:cubicBezTo>
                <a:cubicBezTo>
                  <a:pt x="82765" y="12601"/>
                  <a:pt x="82765" y="12458"/>
                  <a:pt x="82833" y="12383"/>
                </a:cubicBezTo>
                <a:close/>
                <a:moveTo>
                  <a:pt x="90852" y="12601"/>
                </a:moveTo>
                <a:lnTo>
                  <a:pt x="90852" y="12813"/>
                </a:lnTo>
                <a:cubicBezTo>
                  <a:pt x="90783" y="12887"/>
                  <a:pt x="90709" y="13030"/>
                  <a:pt x="90640" y="13174"/>
                </a:cubicBezTo>
                <a:lnTo>
                  <a:pt x="90640" y="13099"/>
                </a:lnTo>
                <a:lnTo>
                  <a:pt x="90640" y="12956"/>
                </a:lnTo>
                <a:cubicBezTo>
                  <a:pt x="90709" y="12813"/>
                  <a:pt x="90783" y="12744"/>
                  <a:pt x="90852" y="12601"/>
                </a:cubicBezTo>
                <a:close/>
                <a:moveTo>
                  <a:pt x="92215" y="13030"/>
                </a:moveTo>
                <a:lnTo>
                  <a:pt x="92215" y="13174"/>
                </a:lnTo>
                <a:cubicBezTo>
                  <a:pt x="92215" y="13242"/>
                  <a:pt x="92141" y="13242"/>
                  <a:pt x="92141" y="13242"/>
                </a:cubicBezTo>
                <a:lnTo>
                  <a:pt x="92141" y="13030"/>
                </a:lnTo>
                <a:close/>
                <a:moveTo>
                  <a:pt x="82547" y="13030"/>
                </a:moveTo>
                <a:cubicBezTo>
                  <a:pt x="82621" y="13174"/>
                  <a:pt x="82621" y="13317"/>
                  <a:pt x="82690" y="13460"/>
                </a:cubicBezTo>
                <a:cubicBezTo>
                  <a:pt x="82621" y="13385"/>
                  <a:pt x="82547" y="13242"/>
                  <a:pt x="82478" y="13174"/>
                </a:cubicBezTo>
                <a:cubicBezTo>
                  <a:pt x="82478" y="13099"/>
                  <a:pt x="82547" y="13030"/>
                  <a:pt x="82547" y="13030"/>
                </a:cubicBezTo>
                <a:close/>
                <a:moveTo>
                  <a:pt x="83337" y="12744"/>
                </a:moveTo>
                <a:cubicBezTo>
                  <a:pt x="83481" y="12956"/>
                  <a:pt x="83549" y="13174"/>
                  <a:pt x="83624" y="13385"/>
                </a:cubicBezTo>
                <a:cubicBezTo>
                  <a:pt x="83549" y="13385"/>
                  <a:pt x="83549" y="13460"/>
                  <a:pt x="83481" y="13529"/>
                </a:cubicBezTo>
                <a:cubicBezTo>
                  <a:pt x="83481" y="13317"/>
                  <a:pt x="83406" y="13030"/>
                  <a:pt x="83337" y="12744"/>
                </a:cubicBezTo>
                <a:close/>
                <a:moveTo>
                  <a:pt x="86413" y="13746"/>
                </a:moveTo>
                <a:lnTo>
                  <a:pt x="86413" y="13890"/>
                </a:lnTo>
                <a:cubicBezTo>
                  <a:pt x="86413" y="13890"/>
                  <a:pt x="86413" y="13815"/>
                  <a:pt x="86344" y="13815"/>
                </a:cubicBezTo>
                <a:lnTo>
                  <a:pt x="86413" y="13746"/>
                </a:lnTo>
                <a:close/>
                <a:moveTo>
                  <a:pt x="80330" y="12240"/>
                </a:moveTo>
                <a:cubicBezTo>
                  <a:pt x="80399" y="12813"/>
                  <a:pt x="80399" y="13317"/>
                  <a:pt x="80330" y="13815"/>
                </a:cubicBezTo>
                <a:cubicBezTo>
                  <a:pt x="80330" y="13746"/>
                  <a:pt x="80256" y="13672"/>
                  <a:pt x="80256" y="13603"/>
                </a:cubicBezTo>
                <a:lnTo>
                  <a:pt x="80256" y="13603"/>
                </a:lnTo>
                <a:cubicBezTo>
                  <a:pt x="80256" y="13672"/>
                  <a:pt x="80256" y="13815"/>
                  <a:pt x="80330" y="13890"/>
                </a:cubicBezTo>
                <a:lnTo>
                  <a:pt x="80330" y="13958"/>
                </a:lnTo>
                <a:cubicBezTo>
                  <a:pt x="80256" y="13815"/>
                  <a:pt x="80256" y="13746"/>
                  <a:pt x="80187" y="13603"/>
                </a:cubicBezTo>
                <a:cubicBezTo>
                  <a:pt x="80256" y="13174"/>
                  <a:pt x="80256" y="12744"/>
                  <a:pt x="80330" y="12240"/>
                </a:cubicBezTo>
                <a:close/>
                <a:moveTo>
                  <a:pt x="82478" y="13242"/>
                </a:moveTo>
                <a:lnTo>
                  <a:pt x="82478" y="14245"/>
                </a:lnTo>
                <a:cubicBezTo>
                  <a:pt x="82404" y="14033"/>
                  <a:pt x="82335" y="13890"/>
                  <a:pt x="82261" y="13746"/>
                </a:cubicBezTo>
                <a:cubicBezTo>
                  <a:pt x="82335" y="13603"/>
                  <a:pt x="82404" y="13385"/>
                  <a:pt x="82478" y="13242"/>
                </a:cubicBezTo>
                <a:close/>
                <a:moveTo>
                  <a:pt x="9377" y="0"/>
                </a:moveTo>
                <a:cubicBezTo>
                  <a:pt x="9022" y="642"/>
                  <a:pt x="8804" y="1861"/>
                  <a:pt x="8592" y="3293"/>
                </a:cubicBezTo>
                <a:lnTo>
                  <a:pt x="8592" y="3293"/>
                </a:lnTo>
                <a:cubicBezTo>
                  <a:pt x="8593" y="3020"/>
                  <a:pt x="8598" y="2698"/>
                  <a:pt x="8661" y="2434"/>
                </a:cubicBezTo>
                <a:lnTo>
                  <a:pt x="8661" y="2434"/>
                </a:lnTo>
                <a:cubicBezTo>
                  <a:pt x="8449" y="2789"/>
                  <a:pt x="8306" y="3293"/>
                  <a:pt x="8163" y="3866"/>
                </a:cubicBezTo>
                <a:cubicBezTo>
                  <a:pt x="8088" y="4009"/>
                  <a:pt x="7945" y="4221"/>
                  <a:pt x="7876" y="4365"/>
                </a:cubicBezTo>
                <a:cubicBezTo>
                  <a:pt x="7802" y="4078"/>
                  <a:pt x="7733" y="3792"/>
                  <a:pt x="7659" y="3580"/>
                </a:cubicBezTo>
                <a:lnTo>
                  <a:pt x="7659" y="3580"/>
                </a:lnTo>
                <a:cubicBezTo>
                  <a:pt x="7733" y="3866"/>
                  <a:pt x="7733" y="4153"/>
                  <a:pt x="7802" y="4508"/>
                </a:cubicBezTo>
                <a:cubicBezTo>
                  <a:pt x="7733" y="4582"/>
                  <a:pt x="7733" y="4651"/>
                  <a:pt x="7659" y="4794"/>
                </a:cubicBezTo>
                <a:cubicBezTo>
                  <a:pt x="7590" y="4869"/>
                  <a:pt x="7590" y="4937"/>
                  <a:pt x="7515" y="5012"/>
                </a:cubicBezTo>
                <a:cubicBezTo>
                  <a:pt x="7515" y="4651"/>
                  <a:pt x="7590" y="4296"/>
                  <a:pt x="7590" y="4009"/>
                </a:cubicBezTo>
                <a:lnTo>
                  <a:pt x="7590" y="4009"/>
                </a:lnTo>
                <a:cubicBezTo>
                  <a:pt x="7447" y="4221"/>
                  <a:pt x="7372" y="4582"/>
                  <a:pt x="7229" y="5012"/>
                </a:cubicBezTo>
                <a:cubicBezTo>
                  <a:pt x="7017" y="3580"/>
                  <a:pt x="6513" y="2005"/>
                  <a:pt x="5797" y="642"/>
                </a:cubicBezTo>
                <a:lnTo>
                  <a:pt x="5797" y="642"/>
                </a:lnTo>
                <a:cubicBezTo>
                  <a:pt x="6084" y="1358"/>
                  <a:pt x="6370" y="2217"/>
                  <a:pt x="6513" y="3219"/>
                </a:cubicBezTo>
                <a:cubicBezTo>
                  <a:pt x="6455" y="3099"/>
                  <a:pt x="6345" y="2930"/>
                  <a:pt x="6267" y="2750"/>
                </a:cubicBezTo>
                <a:lnTo>
                  <a:pt x="6267" y="2750"/>
                </a:lnTo>
                <a:cubicBezTo>
                  <a:pt x="6396" y="3088"/>
                  <a:pt x="6520" y="3477"/>
                  <a:pt x="6588" y="3866"/>
                </a:cubicBezTo>
                <a:cubicBezTo>
                  <a:pt x="6731" y="4508"/>
                  <a:pt x="6799" y="5224"/>
                  <a:pt x="6799" y="5940"/>
                </a:cubicBezTo>
                <a:cubicBezTo>
                  <a:pt x="6799" y="6014"/>
                  <a:pt x="6799" y="6014"/>
                  <a:pt x="6731" y="6083"/>
                </a:cubicBezTo>
                <a:cubicBezTo>
                  <a:pt x="6656" y="6083"/>
                  <a:pt x="6656" y="6014"/>
                  <a:pt x="6656" y="5940"/>
                </a:cubicBezTo>
                <a:lnTo>
                  <a:pt x="6656" y="6157"/>
                </a:lnTo>
                <a:cubicBezTo>
                  <a:pt x="6656" y="6157"/>
                  <a:pt x="6588" y="6226"/>
                  <a:pt x="6588" y="6300"/>
                </a:cubicBezTo>
                <a:cubicBezTo>
                  <a:pt x="6513" y="6226"/>
                  <a:pt x="6513" y="6157"/>
                  <a:pt x="6513" y="6083"/>
                </a:cubicBezTo>
                <a:lnTo>
                  <a:pt x="6513" y="5653"/>
                </a:lnTo>
                <a:lnTo>
                  <a:pt x="6513" y="5510"/>
                </a:lnTo>
                <a:cubicBezTo>
                  <a:pt x="6444" y="5585"/>
                  <a:pt x="6444" y="5728"/>
                  <a:pt x="6370" y="5871"/>
                </a:cubicBezTo>
                <a:cubicBezTo>
                  <a:pt x="6301" y="5728"/>
                  <a:pt x="6158" y="5510"/>
                  <a:pt x="6084" y="5367"/>
                </a:cubicBezTo>
                <a:lnTo>
                  <a:pt x="6084" y="5367"/>
                </a:lnTo>
                <a:lnTo>
                  <a:pt x="6301" y="6014"/>
                </a:lnTo>
                <a:lnTo>
                  <a:pt x="6301" y="6157"/>
                </a:lnTo>
                <a:lnTo>
                  <a:pt x="6084" y="5510"/>
                </a:lnTo>
                <a:lnTo>
                  <a:pt x="6084" y="5367"/>
                </a:lnTo>
                <a:cubicBezTo>
                  <a:pt x="6158" y="4725"/>
                  <a:pt x="6158" y="4009"/>
                  <a:pt x="6227" y="3362"/>
                </a:cubicBezTo>
                <a:lnTo>
                  <a:pt x="6227" y="3362"/>
                </a:lnTo>
                <a:cubicBezTo>
                  <a:pt x="6084" y="3649"/>
                  <a:pt x="5940" y="4153"/>
                  <a:pt x="5797" y="4725"/>
                </a:cubicBezTo>
                <a:lnTo>
                  <a:pt x="5585" y="4078"/>
                </a:lnTo>
                <a:cubicBezTo>
                  <a:pt x="5585" y="4009"/>
                  <a:pt x="5511" y="3935"/>
                  <a:pt x="5511" y="3866"/>
                </a:cubicBezTo>
                <a:cubicBezTo>
                  <a:pt x="5728" y="3437"/>
                  <a:pt x="5872" y="3076"/>
                  <a:pt x="5872" y="3076"/>
                </a:cubicBezTo>
                <a:lnTo>
                  <a:pt x="5872" y="3076"/>
                </a:lnTo>
                <a:cubicBezTo>
                  <a:pt x="5872" y="3076"/>
                  <a:pt x="5654" y="3294"/>
                  <a:pt x="5442" y="3580"/>
                </a:cubicBezTo>
                <a:cubicBezTo>
                  <a:pt x="5382" y="3291"/>
                  <a:pt x="5278" y="3005"/>
                  <a:pt x="5204" y="2717"/>
                </a:cubicBezTo>
                <a:lnTo>
                  <a:pt x="5204" y="2717"/>
                </a:lnTo>
                <a:cubicBezTo>
                  <a:pt x="5255" y="2959"/>
                  <a:pt x="5299" y="3234"/>
                  <a:pt x="5299" y="3505"/>
                </a:cubicBezTo>
                <a:lnTo>
                  <a:pt x="5081" y="3076"/>
                </a:lnTo>
                <a:lnTo>
                  <a:pt x="5299" y="3723"/>
                </a:lnTo>
                <a:cubicBezTo>
                  <a:pt x="5081" y="4078"/>
                  <a:pt x="4795" y="4439"/>
                  <a:pt x="4508" y="4937"/>
                </a:cubicBezTo>
                <a:lnTo>
                  <a:pt x="4508" y="4869"/>
                </a:lnTo>
                <a:cubicBezTo>
                  <a:pt x="4508" y="4794"/>
                  <a:pt x="4440" y="4725"/>
                  <a:pt x="4440" y="4725"/>
                </a:cubicBezTo>
                <a:lnTo>
                  <a:pt x="4440" y="4725"/>
                </a:lnTo>
                <a:cubicBezTo>
                  <a:pt x="4440" y="4794"/>
                  <a:pt x="4508" y="4869"/>
                  <a:pt x="4508" y="5012"/>
                </a:cubicBezTo>
                <a:cubicBezTo>
                  <a:pt x="4440" y="5080"/>
                  <a:pt x="4440" y="5155"/>
                  <a:pt x="4365" y="5298"/>
                </a:cubicBezTo>
                <a:cubicBezTo>
                  <a:pt x="4365" y="5080"/>
                  <a:pt x="4365" y="4937"/>
                  <a:pt x="4440" y="4725"/>
                </a:cubicBezTo>
                <a:cubicBezTo>
                  <a:pt x="4440" y="4153"/>
                  <a:pt x="4508" y="3649"/>
                  <a:pt x="4508" y="3150"/>
                </a:cubicBezTo>
                <a:lnTo>
                  <a:pt x="4508" y="3150"/>
                </a:lnTo>
                <a:cubicBezTo>
                  <a:pt x="4222" y="3723"/>
                  <a:pt x="4010" y="4937"/>
                  <a:pt x="3792" y="6226"/>
                </a:cubicBezTo>
                <a:cubicBezTo>
                  <a:pt x="3792" y="6157"/>
                  <a:pt x="3724" y="6083"/>
                  <a:pt x="3724" y="6014"/>
                </a:cubicBezTo>
                <a:cubicBezTo>
                  <a:pt x="3724" y="5728"/>
                  <a:pt x="3724" y="5510"/>
                  <a:pt x="3792" y="5298"/>
                </a:cubicBezTo>
                <a:lnTo>
                  <a:pt x="3792" y="5298"/>
                </a:lnTo>
                <a:cubicBezTo>
                  <a:pt x="3724" y="5367"/>
                  <a:pt x="3649" y="5510"/>
                  <a:pt x="3581" y="5653"/>
                </a:cubicBezTo>
                <a:lnTo>
                  <a:pt x="3581" y="5585"/>
                </a:lnTo>
                <a:cubicBezTo>
                  <a:pt x="3363" y="5012"/>
                  <a:pt x="3151" y="4508"/>
                  <a:pt x="2790" y="4009"/>
                </a:cubicBezTo>
                <a:lnTo>
                  <a:pt x="2790" y="4009"/>
                </a:lnTo>
                <a:cubicBezTo>
                  <a:pt x="3077" y="4508"/>
                  <a:pt x="3294" y="5155"/>
                  <a:pt x="3437" y="5871"/>
                </a:cubicBezTo>
                <a:cubicBezTo>
                  <a:pt x="3363" y="5940"/>
                  <a:pt x="3363" y="6014"/>
                  <a:pt x="3363" y="6083"/>
                </a:cubicBezTo>
                <a:cubicBezTo>
                  <a:pt x="3294" y="6226"/>
                  <a:pt x="3220" y="6444"/>
                  <a:pt x="3151" y="6587"/>
                </a:cubicBezTo>
                <a:cubicBezTo>
                  <a:pt x="3077" y="5653"/>
                  <a:pt x="2865" y="4508"/>
                  <a:pt x="2435" y="3150"/>
                </a:cubicBezTo>
                <a:lnTo>
                  <a:pt x="2435" y="3150"/>
                </a:lnTo>
                <a:cubicBezTo>
                  <a:pt x="2647" y="3866"/>
                  <a:pt x="2647" y="4869"/>
                  <a:pt x="2647" y="5940"/>
                </a:cubicBezTo>
                <a:cubicBezTo>
                  <a:pt x="2647" y="5871"/>
                  <a:pt x="2578" y="5728"/>
                  <a:pt x="2504" y="5653"/>
                </a:cubicBezTo>
                <a:lnTo>
                  <a:pt x="2504" y="5653"/>
                </a:lnTo>
                <a:cubicBezTo>
                  <a:pt x="2578" y="6014"/>
                  <a:pt x="2578" y="6369"/>
                  <a:pt x="2578" y="6799"/>
                </a:cubicBezTo>
                <a:cubicBezTo>
                  <a:pt x="2504" y="6587"/>
                  <a:pt x="2361" y="6444"/>
                  <a:pt x="2292" y="6226"/>
                </a:cubicBezTo>
                <a:lnTo>
                  <a:pt x="2292" y="6226"/>
                </a:lnTo>
                <a:cubicBezTo>
                  <a:pt x="2361" y="6444"/>
                  <a:pt x="2504" y="6730"/>
                  <a:pt x="2578" y="7016"/>
                </a:cubicBezTo>
                <a:cubicBezTo>
                  <a:pt x="2504" y="7085"/>
                  <a:pt x="2504" y="7160"/>
                  <a:pt x="2504" y="7228"/>
                </a:cubicBezTo>
                <a:cubicBezTo>
                  <a:pt x="2435" y="7303"/>
                  <a:pt x="2435" y="7372"/>
                  <a:pt x="2435" y="7446"/>
                </a:cubicBezTo>
                <a:cubicBezTo>
                  <a:pt x="2217" y="6587"/>
                  <a:pt x="2005" y="5728"/>
                  <a:pt x="1645" y="4937"/>
                </a:cubicBezTo>
                <a:lnTo>
                  <a:pt x="1862" y="2148"/>
                </a:lnTo>
                <a:lnTo>
                  <a:pt x="1862" y="2148"/>
                </a:lnTo>
                <a:cubicBezTo>
                  <a:pt x="1645" y="2578"/>
                  <a:pt x="1433" y="3293"/>
                  <a:pt x="1290" y="4153"/>
                </a:cubicBezTo>
                <a:cubicBezTo>
                  <a:pt x="1215" y="4079"/>
                  <a:pt x="1147" y="4010"/>
                  <a:pt x="1073" y="3869"/>
                </a:cubicBezTo>
                <a:lnTo>
                  <a:pt x="1073" y="3869"/>
                </a:lnTo>
                <a:cubicBezTo>
                  <a:pt x="1147" y="4010"/>
                  <a:pt x="1215" y="4079"/>
                  <a:pt x="1290" y="4221"/>
                </a:cubicBezTo>
                <a:cubicBezTo>
                  <a:pt x="1215" y="4439"/>
                  <a:pt x="1215" y="4651"/>
                  <a:pt x="1146" y="4869"/>
                </a:cubicBezTo>
                <a:cubicBezTo>
                  <a:pt x="1146" y="5012"/>
                  <a:pt x="1072" y="5155"/>
                  <a:pt x="1072" y="5298"/>
                </a:cubicBezTo>
                <a:lnTo>
                  <a:pt x="1003" y="5224"/>
                </a:lnTo>
                <a:lnTo>
                  <a:pt x="1003" y="4937"/>
                </a:lnTo>
                <a:cubicBezTo>
                  <a:pt x="1003" y="5012"/>
                  <a:pt x="1003" y="5080"/>
                  <a:pt x="929" y="5155"/>
                </a:cubicBezTo>
                <a:cubicBezTo>
                  <a:pt x="860" y="5367"/>
                  <a:pt x="717" y="5728"/>
                  <a:pt x="642" y="6083"/>
                </a:cubicBezTo>
                <a:cubicBezTo>
                  <a:pt x="642" y="5871"/>
                  <a:pt x="717" y="5728"/>
                  <a:pt x="717" y="5585"/>
                </a:cubicBezTo>
                <a:lnTo>
                  <a:pt x="717" y="5585"/>
                </a:lnTo>
                <a:cubicBezTo>
                  <a:pt x="642" y="5728"/>
                  <a:pt x="499" y="5940"/>
                  <a:pt x="430" y="6157"/>
                </a:cubicBezTo>
                <a:cubicBezTo>
                  <a:pt x="430" y="6014"/>
                  <a:pt x="356" y="5871"/>
                  <a:pt x="287" y="5796"/>
                </a:cubicBezTo>
                <a:lnTo>
                  <a:pt x="287" y="6083"/>
                </a:lnTo>
                <a:lnTo>
                  <a:pt x="287" y="6512"/>
                </a:lnTo>
                <a:cubicBezTo>
                  <a:pt x="287" y="6444"/>
                  <a:pt x="213" y="6369"/>
                  <a:pt x="144" y="6300"/>
                </a:cubicBezTo>
                <a:lnTo>
                  <a:pt x="144" y="6300"/>
                </a:lnTo>
                <a:cubicBezTo>
                  <a:pt x="213" y="6369"/>
                  <a:pt x="287" y="6512"/>
                  <a:pt x="287" y="6587"/>
                </a:cubicBezTo>
                <a:lnTo>
                  <a:pt x="287" y="6799"/>
                </a:lnTo>
                <a:cubicBezTo>
                  <a:pt x="287" y="6942"/>
                  <a:pt x="213" y="7016"/>
                  <a:pt x="213" y="7160"/>
                </a:cubicBezTo>
                <a:lnTo>
                  <a:pt x="1" y="6730"/>
                </a:lnTo>
                <a:lnTo>
                  <a:pt x="1" y="6799"/>
                </a:lnTo>
                <a:cubicBezTo>
                  <a:pt x="70" y="6942"/>
                  <a:pt x="144" y="7160"/>
                  <a:pt x="213" y="7303"/>
                </a:cubicBezTo>
                <a:cubicBezTo>
                  <a:pt x="144" y="7732"/>
                  <a:pt x="70" y="8087"/>
                  <a:pt x="1" y="8517"/>
                </a:cubicBezTo>
                <a:lnTo>
                  <a:pt x="1" y="15321"/>
                </a:lnTo>
                <a:lnTo>
                  <a:pt x="116197" y="15321"/>
                </a:lnTo>
                <a:lnTo>
                  <a:pt x="116197" y="9090"/>
                </a:lnTo>
                <a:cubicBezTo>
                  <a:pt x="116197" y="8878"/>
                  <a:pt x="116128" y="8735"/>
                  <a:pt x="116053" y="8517"/>
                </a:cubicBezTo>
                <a:cubicBezTo>
                  <a:pt x="116053" y="8374"/>
                  <a:pt x="116053" y="8305"/>
                  <a:pt x="115985" y="8162"/>
                </a:cubicBezTo>
                <a:cubicBezTo>
                  <a:pt x="116053" y="8019"/>
                  <a:pt x="116128" y="7876"/>
                  <a:pt x="116197" y="7658"/>
                </a:cubicBezTo>
                <a:lnTo>
                  <a:pt x="116197" y="6656"/>
                </a:lnTo>
                <a:cubicBezTo>
                  <a:pt x="116053" y="6799"/>
                  <a:pt x="115910" y="7016"/>
                  <a:pt x="115767" y="7228"/>
                </a:cubicBezTo>
                <a:cubicBezTo>
                  <a:pt x="115624" y="6730"/>
                  <a:pt x="115481" y="6300"/>
                  <a:pt x="115269" y="5728"/>
                </a:cubicBezTo>
                <a:lnTo>
                  <a:pt x="115269" y="5728"/>
                </a:lnTo>
                <a:cubicBezTo>
                  <a:pt x="115412" y="6226"/>
                  <a:pt x="115481" y="6942"/>
                  <a:pt x="115481" y="7658"/>
                </a:cubicBezTo>
                <a:cubicBezTo>
                  <a:pt x="115412" y="7801"/>
                  <a:pt x="115337" y="8019"/>
                  <a:pt x="115269" y="8162"/>
                </a:cubicBezTo>
                <a:cubicBezTo>
                  <a:pt x="115269" y="8231"/>
                  <a:pt x="115269" y="8305"/>
                  <a:pt x="115194" y="8374"/>
                </a:cubicBezTo>
                <a:cubicBezTo>
                  <a:pt x="115194" y="8448"/>
                  <a:pt x="115051" y="8517"/>
                  <a:pt x="114839" y="8735"/>
                </a:cubicBezTo>
                <a:lnTo>
                  <a:pt x="114839" y="8660"/>
                </a:lnTo>
                <a:cubicBezTo>
                  <a:pt x="114908" y="7732"/>
                  <a:pt x="114982" y="6656"/>
                  <a:pt x="115126" y="5585"/>
                </a:cubicBezTo>
                <a:lnTo>
                  <a:pt x="115126" y="5585"/>
                </a:lnTo>
                <a:cubicBezTo>
                  <a:pt x="114696" y="6226"/>
                  <a:pt x="114410" y="7801"/>
                  <a:pt x="114192" y="9233"/>
                </a:cubicBezTo>
                <a:cubicBezTo>
                  <a:pt x="114123" y="8374"/>
                  <a:pt x="113906" y="7228"/>
                  <a:pt x="113333" y="5796"/>
                </a:cubicBezTo>
                <a:lnTo>
                  <a:pt x="113333" y="5796"/>
                </a:lnTo>
                <a:cubicBezTo>
                  <a:pt x="113550" y="6656"/>
                  <a:pt x="113619" y="7876"/>
                  <a:pt x="113619" y="8947"/>
                </a:cubicBezTo>
                <a:cubicBezTo>
                  <a:pt x="113476" y="9090"/>
                  <a:pt x="113407" y="9307"/>
                  <a:pt x="113333" y="9594"/>
                </a:cubicBezTo>
                <a:cubicBezTo>
                  <a:pt x="113333" y="9519"/>
                  <a:pt x="113264" y="9451"/>
                  <a:pt x="113264" y="9376"/>
                </a:cubicBezTo>
                <a:cubicBezTo>
                  <a:pt x="113190" y="9021"/>
                  <a:pt x="113121" y="8735"/>
                  <a:pt x="112978" y="8448"/>
                </a:cubicBezTo>
                <a:cubicBezTo>
                  <a:pt x="112760" y="7801"/>
                  <a:pt x="112474" y="7160"/>
                  <a:pt x="112044" y="6587"/>
                </a:cubicBezTo>
                <a:cubicBezTo>
                  <a:pt x="112044" y="6226"/>
                  <a:pt x="112119" y="5940"/>
                  <a:pt x="112119" y="5585"/>
                </a:cubicBezTo>
                <a:lnTo>
                  <a:pt x="112119" y="5585"/>
                </a:lnTo>
                <a:cubicBezTo>
                  <a:pt x="111758" y="6157"/>
                  <a:pt x="111546" y="7302"/>
                  <a:pt x="111328" y="8448"/>
                </a:cubicBezTo>
                <a:lnTo>
                  <a:pt x="111328" y="8448"/>
                </a:lnTo>
                <a:cubicBezTo>
                  <a:pt x="111329" y="8246"/>
                  <a:pt x="111336" y="7996"/>
                  <a:pt x="111403" y="7801"/>
                </a:cubicBezTo>
                <a:lnTo>
                  <a:pt x="111403" y="7801"/>
                </a:lnTo>
                <a:cubicBezTo>
                  <a:pt x="111259" y="8019"/>
                  <a:pt x="111116" y="8305"/>
                  <a:pt x="111042" y="8591"/>
                </a:cubicBezTo>
                <a:cubicBezTo>
                  <a:pt x="110973" y="8517"/>
                  <a:pt x="110899" y="8448"/>
                  <a:pt x="110830" y="8305"/>
                </a:cubicBezTo>
                <a:lnTo>
                  <a:pt x="110830" y="8305"/>
                </a:lnTo>
                <a:cubicBezTo>
                  <a:pt x="110830" y="8517"/>
                  <a:pt x="110830" y="8735"/>
                  <a:pt x="110899" y="8947"/>
                </a:cubicBezTo>
                <a:cubicBezTo>
                  <a:pt x="110687" y="9164"/>
                  <a:pt x="110400" y="9451"/>
                  <a:pt x="110183" y="9737"/>
                </a:cubicBezTo>
                <a:cubicBezTo>
                  <a:pt x="110114" y="9376"/>
                  <a:pt x="110039" y="9021"/>
                  <a:pt x="109896" y="8591"/>
                </a:cubicBezTo>
                <a:cubicBezTo>
                  <a:pt x="109971" y="7732"/>
                  <a:pt x="110039" y="6730"/>
                  <a:pt x="110114" y="5653"/>
                </a:cubicBezTo>
                <a:lnTo>
                  <a:pt x="110114" y="5653"/>
                </a:lnTo>
                <a:cubicBezTo>
                  <a:pt x="109896" y="6083"/>
                  <a:pt x="109684" y="6799"/>
                  <a:pt x="109541" y="7658"/>
                </a:cubicBezTo>
                <a:cubicBezTo>
                  <a:pt x="109255" y="7228"/>
                  <a:pt x="109037" y="6730"/>
                  <a:pt x="108682" y="6300"/>
                </a:cubicBezTo>
                <a:lnTo>
                  <a:pt x="108682" y="6300"/>
                </a:lnTo>
                <a:cubicBezTo>
                  <a:pt x="109037" y="6873"/>
                  <a:pt x="109255" y="7515"/>
                  <a:pt x="109398" y="8231"/>
                </a:cubicBezTo>
                <a:cubicBezTo>
                  <a:pt x="109324" y="8878"/>
                  <a:pt x="109180" y="9663"/>
                  <a:pt x="109112" y="10310"/>
                </a:cubicBezTo>
                <a:cubicBezTo>
                  <a:pt x="109037" y="10092"/>
                  <a:pt x="108894" y="9949"/>
                  <a:pt x="108751" y="9737"/>
                </a:cubicBezTo>
                <a:cubicBezTo>
                  <a:pt x="108968" y="9308"/>
                  <a:pt x="109180" y="8947"/>
                  <a:pt x="109180" y="8947"/>
                </a:cubicBezTo>
                <a:lnTo>
                  <a:pt x="109180" y="8947"/>
                </a:lnTo>
                <a:cubicBezTo>
                  <a:pt x="109180" y="8947"/>
                  <a:pt x="108894" y="9164"/>
                  <a:pt x="108608" y="9519"/>
                </a:cubicBezTo>
                <a:cubicBezTo>
                  <a:pt x="108539" y="9376"/>
                  <a:pt x="108464" y="9164"/>
                  <a:pt x="108396" y="8947"/>
                </a:cubicBezTo>
                <a:lnTo>
                  <a:pt x="108396" y="8947"/>
                </a:lnTo>
                <a:cubicBezTo>
                  <a:pt x="108396" y="9090"/>
                  <a:pt x="108464" y="9233"/>
                  <a:pt x="108464" y="9376"/>
                </a:cubicBezTo>
                <a:cubicBezTo>
                  <a:pt x="108464" y="9307"/>
                  <a:pt x="108396" y="9233"/>
                  <a:pt x="108396" y="9164"/>
                </a:cubicBezTo>
                <a:lnTo>
                  <a:pt x="108396" y="9090"/>
                </a:lnTo>
                <a:cubicBezTo>
                  <a:pt x="108396" y="9090"/>
                  <a:pt x="108321" y="9090"/>
                  <a:pt x="108321" y="9164"/>
                </a:cubicBezTo>
                <a:lnTo>
                  <a:pt x="107892" y="8517"/>
                </a:lnTo>
                <a:lnTo>
                  <a:pt x="107892" y="8517"/>
                </a:lnTo>
                <a:cubicBezTo>
                  <a:pt x="108035" y="8735"/>
                  <a:pt x="108178" y="9021"/>
                  <a:pt x="108252" y="9233"/>
                </a:cubicBezTo>
                <a:cubicBezTo>
                  <a:pt x="108178" y="9376"/>
                  <a:pt x="108178" y="9519"/>
                  <a:pt x="108109" y="9663"/>
                </a:cubicBezTo>
                <a:cubicBezTo>
                  <a:pt x="108035" y="9307"/>
                  <a:pt x="107892" y="9021"/>
                  <a:pt x="107823" y="8660"/>
                </a:cubicBezTo>
                <a:cubicBezTo>
                  <a:pt x="107536" y="7944"/>
                  <a:pt x="107176" y="7085"/>
                  <a:pt x="106603" y="6369"/>
                </a:cubicBezTo>
                <a:lnTo>
                  <a:pt x="106603" y="6369"/>
                </a:lnTo>
                <a:cubicBezTo>
                  <a:pt x="107032" y="7160"/>
                  <a:pt x="107319" y="8162"/>
                  <a:pt x="107536" y="9233"/>
                </a:cubicBezTo>
                <a:cubicBezTo>
                  <a:pt x="107319" y="9806"/>
                  <a:pt x="107176" y="10522"/>
                  <a:pt x="107032" y="11312"/>
                </a:cubicBezTo>
                <a:cubicBezTo>
                  <a:pt x="106964" y="11238"/>
                  <a:pt x="106964" y="11169"/>
                  <a:pt x="106964" y="11094"/>
                </a:cubicBezTo>
                <a:lnTo>
                  <a:pt x="106964" y="10808"/>
                </a:lnTo>
                <a:cubicBezTo>
                  <a:pt x="106964" y="10596"/>
                  <a:pt x="107032" y="10378"/>
                  <a:pt x="107032" y="10167"/>
                </a:cubicBezTo>
                <a:lnTo>
                  <a:pt x="107032" y="10167"/>
                </a:lnTo>
                <a:cubicBezTo>
                  <a:pt x="106964" y="10235"/>
                  <a:pt x="106821" y="10453"/>
                  <a:pt x="106746" y="10665"/>
                </a:cubicBezTo>
                <a:lnTo>
                  <a:pt x="106746" y="10596"/>
                </a:lnTo>
                <a:cubicBezTo>
                  <a:pt x="107032" y="10092"/>
                  <a:pt x="107250" y="9737"/>
                  <a:pt x="107250" y="9737"/>
                </a:cubicBezTo>
                <a:lnTo>
                  <a:pt x="107250" y="9737"/>
                </a:lnTo>
                <a:cubicBezTo>
                  <a:pt x="107250" y="9737"/>
                  <a:pt x="106964" y="9949"/>
                  <a:pt x="106603" y="10310"/>
                </a:cubicBezTo>
                <a:lnTo>
                  <a:pt x="106460" y="10453"/>
                </a:lnTo>
                <a:lnTo>
                  <a:pt x="106173" y="10739"/>
                </a:lnTo>
                <a:cubicBezTo>
                  <a:pt x="106030" y="10310"/>
                  <a:pt x="105887" y="9806"/>
                  <a:pt x="105675" y="9233"/>
                </a:cubicBezTo>
                <a:lnTo>
                  <a:pt x="105675" y="9233"/>
                </a:lnTo>
                <a:cubicBezTo>
                  <a:pt x="105744" y="9594"/>
                  <a:pt x="105818" y="10092"/>
                  <a:pt x="105887" y="10522"/>
                </a:cubicBezTo>
                <a:cubicBezTo>
                  <a:pt x="105887" y="10596"/>
                  <a:pt x="105818" y="10665"/>
                  <a:pt x="105818" y="10665"/>
                </a:cubicBezTo>
                <a:cubicBezTo>
                  <a:pt x="105675" y="10453"/>
                  <a:pt x="105532" y="10167"/>
                  <a:pt x="105314" y="9949"/>
                </a:cubicBezTo>
                <a:cubicBezTo>
                  <a:pt x="105314" y="9594"/>
                  <a:pt x="105389" y="9307"/>
                  <a:pt x="105389" y="8947"/>
                </a:cubicBezTo>
                <a:lnTo>
                  <a:pt x="105389" y="8947"/>
                </a:lnTo>
                <a:cubicBezTo>
                  <a:pt x="105245" y="9233"/>
                  <a:pt x="105102" y="9663"/>
                  <a:pt x="104959" y="10235"/>
                </a:cubicBezTo>
                <a:cubicBezTo>
                  <a:pt x="104885" y="10235"/>
                  <a:pt x="104885" y="10310"/>
                  <a:pt x="104741" y="10378"/>
                </a:cubicBezTo>
                <a:cubicBezTo>
                  <a:pt x="104741" y="10310"/>
                  <a:pt x="104673" y="10235"/>
                  <a:pt x="104673" y="10167"/>
                </a:cubicBezTo>
                <a:cubicBezTo>
                  <a:pt x="105102" y="9164"/>
                  <a:pt x="105675" y="8231"/>
                  <a:pt x="105675" y="8231"/>
                </a:cubicBezTo>
                <a:lnTo>
                  <a:pt x="105675" y="8231"/>
                </a:lnTo>
                <a:cubicBezTo>
                  <a:pt x="105675" y="8231"/>
                  <a:pt x="104885" y="8878"/>
                  <a:pt x="104312" y="9663"/>
                </a:cubicBezTo>
                <a:lnTo>
                  <a:pt x="104243" y="9594"/>
                </a:lnTo>
                <a:lnTo>
                  <a:pt x="104243" y="9594"/>
                </a:lnTo>
                <a:cubicBezTo>
                  <a:pt x="104243" y="9663"/>
                  <a:pt x="104243" y="9663"/>
                  <a:pt x="104312" y="9737"/>
                </a:cubicBezTo>
                <a:cubicBezTo>
                  <a:pt x="104243" y="9737"/>
                  <a:pt x="104243" y="9806"/>
                  <a:pt x="104243" y="9806"/>
                </a:cubicBezTo>
                <a:lnTo>
                  <a:pt x="104243" y="9594"/>
                </a:lnTo>
                <a:cubicBezTo>
                  <a:pt x="104243" y="9233"/>
                  <a:pt x="104312" y="8803"/>
                  <a:pt x="104312" y="8448"/>
                </a:cubicBezTo>
                <a:lnTo>
                  <a:pt x="104312" y="8448"/>
                </a:lnTo>
                <a:cubicBezTo>
                  <a:pt x="104100" y="8878"/>
                  <a:pt x="103882" y="9594"/>
                  <a:pt x="103739" y="10310"/>
                </a:cubicBezTo>
                <a:cubicBezTo>
                  <a:pt x="103670" y="10167"/>
                  <a:pt x="103596" y="10092"/>
                  <a:pt x="103527" y="9949"/>
                </a:cubicBezTo>
                <a:lnTo>
                  <a:pt x="103527" y="9949"/>
                </a:lnTo>
                <a:cubicBezTo>
                  <a:pt x="103596" y="10092"/>
                  <a:pt x="103670" y="10310"/>
                  <a:pt x="103670" y="10522"/>
                </a:cubicBezTo>
                <a:cubicBezTo>
                  <a:pt x="103670" y="10665"/>
                  <a:pt x="103596" y="10808"/>
                  <a:pt x="103596" y="11026"/>
                </a:cubicBezTo>
                <a:cubicBezTo>
                  <a:pt x="103527" y="11169"/>
                  <a:pt x="103527" y="11312"/>
                  <a:pt x="103527" y="11381"/>
                </a:cubicBezTo>
                <a:cubicBezTo>
                  <a:pt x="103453" y="11381"/>
                  <a:pt x="103453" y="11312"/>
                  <a:pt x="103453" y="11312"/>
                </a:cubicBezTo>
                <a:lnTo>
                  <a:pt x="103453" y="11598"/>
                </a:lnTo>
                <a:lnTo>
                  <a:pt x="103453" y="11667"/>
                </a:lnTo>
                <a:cubicBezTo>
                  <a:pt x="103384" y="11598"/>
                  <a:pt x="103310" y="11455"/>
                  <a:pt x="103241" y="11381"/>
                </a:cubicBezTo>
                <a:lnTo>
                  <a:pt x="103241" y="11312"/>
                </a:lnTo>
                <a:lnTo>
                  <a:pt x="103241" y="10808"/>
                </a:lnTo>
                <a:cubicBezTo>
                  <a:pt x="103310" y="10522"/>
                  <a:pt x="103310" y="10310"/>
                  <a:pt x="103310" y="10092"/>
                </a:cubicBezTo>
                <a:lnTo>
                  <a:pt x="103310" y="10092"/>
                </a:lnTo>
                <a:cubicBezTo>
                  <a:pt x="103166" y="10235"/>
                  <a:pt x="103098" y="10522"/>
                  <a:pt x="102954" y="10808"/>
                </a:cubicBezTo>
                <a:cubicBezTo>
                  <a:pt x="102954" y="10739"/>
                  <a:pt x="102880" y="10665"/>
                  <a:pt x="102880" y="10665"/>
                </a:cubicBezTo>
                <a:cubicBezTo>
                  <a:pt x="103098" y="10167"/>
                  <a:pt x="103309" y="9806"/>
                  <a:pt x="103310" y="9806"/>
                </a:cubicBezTo>
                <a:lnTo>
                  <a:pt x="103310" y="9806"/>
                </a:lnTo>
                <a:cubicBezTo>
                  <a:pt x="103309" y="9806"/>
                  <a:pt x="103023" y="10023"/>
                  <a:pt x="102737" y="10378"/>
                </a:cubicBezTo>
                <a:cubicBezTo>
                  <a:pt x="102737" y="9949"/>
                  <a:pt x="102811" y="9594"/>
                  <a:pt x="102811" y="9164"/>
                </a:cubicBezTo>
                <a:lnTo>
                  <a:pt x="102811" y="9164"/>
                </a:lnTo>
                <a:cubicBezTo>
                  <a:pt x="102737" y="9233"/>
                  <a:pt x="102668" y="9376"/>
                  <a:pt x="102594" y="9594"/>
                </a:cubicBezTo>
                <a:cubicBezTo>
                  <a:pt x="102594" y="9594"/>
                  <a:pt x="102450" y="9663"/>
                  <a:pt x="102307" y="9806"/>
                </a:cubicBezTo>
                <a:cubicBezTo>
                  <a:pt x="102164" y="9376"/>
                  <a:pt x="102021" y="8878"/>
                  <a:pt x="101809" y="8374"/>
                </a:cubicBezTo>
                <a:lnTo>
                  <a:pt x="101809" y="8374"/>
                </a:lnTo>
                <a:cubicBezTo>
                  <a:pt x="101952" y="8878"/>
                  <a:pt x="102021" y="9451"/>
                  <a:pt x="102095" y="10092"/>
                </a:cubicBezTo>
                <a:cubicBezTo>
                  <a:pt x="101952" y="10235"/>
                  <a:pt x="101809" y="10378"/>
                  <a:pt x="101666" y="10596"/>
                </a:cubicBezTo>
                <a:cubicBezTo>
                  <a:pt x="101448" y="10092"/>
                  <a:pt x="101162" y="9594"/>
                  <a:pt x="100807" y="9164"/>
                </a:cubicBezTo>
                <a:lnTo>
                  <a:pt x="100807" y="9164"/>
                </a:lnTo>
                <a:cubicBezTo>
                  <a:pt x="101018" y="9519"/>
                  <a:pt x="101162" y="10023"/>
                  <a:pt x="101379" y="10453"/>
                </a:cubicBezTo>
                <a:cubicBezTo>
                  <a:pt x="101305" y="10522"/>
                  <a:pt x="101305" y="10522"/>
                  <a:pt x="101162" y="10596"/>
                </a:cubicBezTo>
                <a:cubicBezTo>
                  <a:pt x="101093" y="10739"/>
                  <a:pt x="100950" y="10883"/>
                  <a:pt x="100807" y="10951"/>
                </a:cubicBezTo>
                <a:lnTo>
                  <a:pt x="100589" y="11169"/>
                </a:lnTo>
                <a:cubicBezTo>
                  <a:pt x="100589" y="11094"/>
                  <a:pt x="100520" y="11026"/>
                  <a:pt x="100520" y="10951"/>
                </a:cubicBezTo>
                <a:cubicBezTo>
                  <a:pt x="100520" y="10596"/>
                  <a:pt x="100520" y="10235"/>
                  <a:pt x="100589" y="9880"/>
                </a:cubicBezTo>
                <a:lnTo>
                  <a:pt x="100589" y="9880"/>
                </a:lnTo>
                <a:cubicBezTo>
                  <a:pt x="100446" y="10023"/>
                  <a:pt x="100377" y="10310"/>
                  <a:pt x="100303" y="10596"/>
                </a:cubicBezTo>
                <a:cubicBezTo>
                  <a:pt x="100091" y="10310"/>
                  <a:pt x="99947" y="10023"/>
                  <a:pt x="99730" y="9737"/>
                </a:cubicBezTo>
                <a:lnTo>
                  <a:pt x="99730" y="9737"/>
                </a:lnTo>
                <a:cubicBezTo>
                  <a:pt x="99873" y="10092"/>
                  <a:pt x="100091" y="10453"/>
                  <a:pt x="100234" y="10808"/>
                </a:cubicBezTo>
                <a:lnTo>
                  <a:pt x="100159" y="10883"/>
                </a:lnTo>
                <a:cubicBezTo>
                  <a:pt x="100091" y="10596"/>
                  <a:pt x="99947" y="10310"/>
                  <a:pt x="99804" y="9949"/>
                </a:cubicBezTo>
                <a:lnTo>
                  <a:pt x="99804" y="9949"/>
                </a:lnTo>
                <a:cubicBezTo>
                  <a:pt x="99947" y="10310"/>
                  <a:pt x="99947" y="10665"/>
                  <a:pt x="100016" y="11026"/>
                </a:cubicBezTo>
                <a:cubicBezTo>
                  <a:pt x="99947" y="10951"/>
                  <a:pt x="99873" y="10808"/>
                  <a:pt x="99804" y="10739"/>
                </a:cubicBezTo>
                <a:lnTo>
                  <a:pt x="99804" y="10739"/>
                </a:lnTo>
                <a:lnTo>
                  <a:pt x="100016" y="11169"/>
                </a:lnTo>
                <a:lnTo>
                  <a:pt x="100016" y="11312"/>
                </a:lnTo>
                <a:cubicBezTo>
                  <a:pt x="99947" y="11169"/>
                  <a:pt x="99873" y="11094"/>
                  <a:pt x="99804" y="11026"/>
                </a:cubicBezTo>
                <a:lnTo>
                  <a:pt x="99804" y="11026"/>
                </a:lnTo>
                <a:cubicBezTo>
                  <a:pt x="99873" y="11095"/>
                  <a:pt x="99947" y="11238"/>
                  <a:pt x="100016" y="11381"/>
                </a:cubicBezTo>
                <a:lnTo>
                  <a:pt x="100016" y="11524"/>
                </a:lnTo>
                <a:cubicBezTo>
                  <a:pt x="99947" y="11524"/>
                  <a:pt x="99947" y="11455"/>
                  <a:pt x="99873" y="11381"/>
                </a:cubicBezTo>
                <a:lnTo>
                  <a:pt x="99873" y="11381"/>
                </a:lnTo>
                <a:cubicBezTo>
                  <a:pt x="99873" y="11455"/>
                  <a:pt x="99947" y="11524"/>
                  <a:pt x="100016" y="11598"/>
                </a:cubicBezTo>
                <a:cubicBezTo>
                  <a:pt x="99947" y="11742"/>
                  <a:pt x="99947" y="11810"/>
                  <a:pt x="99947" y="11954"/>
                </a:cubicBezTo>
                <a:lnTo>
                  <a:pt x="99873" y="11954"/>
                </a:lnTo>
                <a:cubicBezTo>
                  <a:pt x="99804" y="11524"/>
                  <a:pt x="99730" y="11094"/>
                  <a:pt x="99375" y="10739"/>
                </a:cubicBezTo>
                <a:lnTo>
                  <a:pt x="99375" y="10739"/>
                </a:lnTo>
                <a:cubicBezTo>
                  <a:pt x="99443" y="11026"/>
                  <a:pt x="99443" y="11381"/>
                  <a:pt x="99443" y="11742"/>
                </a:cubicBezTo>
                <a:cubicBezTo>
                  <a:pt x="99443" y="11598"/>
                  <a:pt x="99375" y="11455"/>
                  <a:pt x="99375" y="11312"/>
                </a:cubicBezTo>
                <a:lnTo>
                  <a:pt x="99375" y="11169"/>
                </a:lnTo>
                <a:cubicBezTo>
                  <a:pt x="99375" y="11169"/>
                  <a:pt x="99300" y="11169"/>
                  <a:pt x="99300" y="11238"/>
                </a:cubicBezTo>
                <a:lnTo>
                  <a:pt x="99088" y="10378"/>
                </a:lnTo>
                <a:cubicBezTo>
                  <a:pt x="99231" y="10167"/>
                  <a:pt x="99300" y="9949"/>
                  <a:pt x="99300" y="9949"/>
                </a:cubicBezTo>
                <a:lnTo>
                  <a:pt x="99300" y="9949"/>
                </a:lnTo>
                <a:cubicBezTo>
                  <a:pt x="99300" y="9949"/>
                  <a:pt x="99231" y="10092"/>
                  <a:pt x="99014" y="10235"/>
                </a:cubicBezTo>
                <a:lnTo>
                  <a:pt x="99804" y="8660"/>
                </a:lnTo>
                <a:lnTo>
                  <a:pt x="99804" y="8660"/>
                </a:lnTo>
                <a:cubicBezTo>
                  <a:pt x="99804" y="8660"/>
                  <a:pt x="99300" y="9090"/>
                  <a:pt x="98802" y="9737"/>
                </a:cubicBezTo>
                <a:cubicBezTo>
                  <a:pt x="98727" y="9806"/>
                  <a:pt x="98659" y="9949"/>
                  <a:pt x="98584" y="10023"/>
                </a:cubicBezTo>
                <a:cubicBezTo>
                  <a:pt x="98658" y="9459"/>
                  <a:pt x="98725" y="8895"/>
                  <a:pt x="98727" y="8259"/>
                </a:cubicBezTo>
                <a:lnTo>
                  <a:pt x="98727" y="8259"/>
                </a:lnTo>
                <a:cubicBezTo>
                  <a:pt x="98777" y="8150"/>
                  <a:pt x="98802" y="8088"/>
                  <a:pt x="98802" y="8087"/>
                </a:cubicBezTo>
                <a:lnTo>
                  <a:pt x="98802" y="8087"/>
                </a:lnTo>
                <a:cubicBezTo>
                  <a:pt x="98802" y="8088"/>
                  <a:pt x="97370" y="9451"/>
                  <a:pt x="96940" y="10665"/>
                </a:cubicBezTo>
                <a:lnTo>
                  <a:pt x="96940" y="10378"/>
                </a:lnTo>
                <a:cubicBezTo>
                  <a:pt x="97152" y="10023"/>
                  <a:pt x="97295" y="9737"/>
                  <a:pt x="97296" y="9737"/>
                </a:cubicBezTo>
                <a:lnTo>
                  <a:pt x="97296" y="9737"/>
                </a:lnTo>
                <a:lnTo>
                  <a:pt x="97009" y="10023"/>
                </a:lnTo>
                <a:lnTo>
                  <a:pt x="97009" y="9880"/>
                </a:lnTo>
                <a:cubicBezTo>
                  <a:pt x="96940" y="9949"/>
                  <a:pt x="96866" y="10092"/>
                  <a:pt x="96866" y="10167"/>
                </a:cubicBezTo>
                <a:cubicBezTo>
                  <a:pt x="96797" y="10235"/>
                  <a:pt x="96797" y="10235"/>
                  <a:pt x="96723" y="10235"/>
                </a:cubicBezTo>
                <a:cubicBezTo>
                  <a:pt x="96866" y="10092"/>
                  <a:pt x="97009" y="9737"/>
                  <a:pt x="97009" y="9737"/>
                </a:cubicBezTo>
                <a:lnTo>
                  <a:pt x="97009" y="9737"/>
                </a:lnTo>
                <a:lnTo>
                  <a:pt x="96293" y="10453"/>
                </a:lnTo>
                <a:cubicBezTo>
                  <a:pt x="96150" y="9949"/>
                  <a:pt x="96007" y="9376"/>
                  <a:pt x="95795" y="8803"/>
                </a:cubicBezTo>
                <a:lnTo>
                  <a:pt x="95795" y="8803"/>
                </a:lnTo>
                <a:cubicBezTo>
                  <a:pt x="95864" y="9090"/>
                  <a:pt x="95938" y="9451"/>
                  <a:pt x="95938" y="9880"/>
                </a:cubicBezTo>
                <a:cubicBezTo>
                  <a:pt x="95795" y="9519"/>
                  <a:pt x="95577" y="9164"/>
                  <a:pt x="95365" y="8878"/>
                </a:cubicBezTo>
                <a:lnTo>
                  <a:pt x="95365" y="8878"/>
                </a:lnTo>
                <a:cubicBezTo>
                  <a:pt x="95652" y="9376"/>
                  <a:pt x="95864" y="10023"/>
                  <a:pt x="96007" y="10665"/>
                </a:cubicBezTo>
                <a:cubicBezTo>
                  <a:pt x="96081" y="10665"/>
                  <a:pt x="96081" y="10665"/>
                  <a:pt x="96081" y="10739"/>
                </a:cubicBezTo>
                <a:cubicBezTo>
                  <a:pt x="95938" y="10808"/>
                  <a:pt x="95864" y="10951"/>
                  <a:pt x="95795" y="11026"/>
                </a:cubicBezTo>
                <a:cubicBezTo>
                  <a:pt x="95720" y="10739"/>
                  <a:pt x="95652" y="10453"/>
                  <a:pt x="95577" y="10092"/>
                </a:cubicBezTo>
                <a:cubicBezTo>
                  <a:pt x="95577" y="9949"/>
                  <a:pt x="95577" y="9737"/>
                  <a:pt x="95652" y="9519"/>
                </a:cubicBezTo>
                <a:lnTo>
                  <a:pt x="95652" y="9519"/>
                </a:lnTo>
                <a:cubicBezTo>
                  <a:pt x="95577" y="9594"/>
                  <a:pt x="95509" y="9663"/>
                  <a:pt x="95509" y="9806"/>
                </a:cubicBezTo>
                <a:cubicBezTo>
                  <a:pt x="95365" y="9307"/>
                  <a:pt x="95222" y="8735"/>
                  <a:pt x="94936" y="8162"/>
                </a:cubicBezTo>
                <a:lnTo>
                  <a:pt x="94936" y="8162"/>
                </a:lnTo>
                <a:cubicBezTo>
                  <a:pt x="95148" y="8735"/>
                  <a:pt x="95222" y="9451"/>
                  <a:pt x="95222" y="10167"/>
                </a:cubicBezTo>
                <a:lnTo>
                  <a:pt x="95222" y="10235"/>
                </a:lnTo>
                <a:lnTo>
                  <a:pt x="95222" y="10453"/>
                </a:lnTo>
                <a:cubicBezTo>
                  <a:pt x="95148" y="10665"/>
                  <a:pt x="95148" y="10808"/>
                  <a:pt x="95079" y="10951"/>
                </a:cubicBezTo>
                <a:cubicBezTo>
                  <a:pt x="95005" y="10883"/>
                  <a:pt x="95005" y="10739"/>
                  <a:pt x="94936" y="10596"/>
                </a:cubicBezTo>
                <a:lnTo>
                  <a:pt x="94936" y="10596"/>
                </a:lnTo>
                <a:cubicBezTo>
                  <a:pt x="95005" y="10740"/>
                  <a:pt x="95005" y="10951"/>
                  <a:pt x="95079" y="11169"/>
                </a:cubicBezTo>
                <a:cubicBezTo>
                  <a:pt x="95005" y="11238"/>
                  <a:pt x="95005" y="11381"/>
                  <a:pt x="95005" y="11455"/>
                </a:cubicBezTo>
                <a:cubicBezTo>
                  <a:pt x="94970" y="11490"/>
                  <a:pt x="94953" y="11490"/>
                  <a:pt x="94935" y="11490"/>
                </a:cubicBezTo>
                <a:cubicBezTo>
                  <a:pt x="94917" y="11490"/>
                  <a:pt x="94899" y="11490"/>
                  <a:pt x="94861" y="11524"/>
                </a:cubicBezTo>
                <a:lnTo>
                  <a:pt x="94793" y="11455"/>
                </a:lnTo>
                <a:lnTo>
                  <a:pt x="94936" y="11312"/>
                </a:lnTo>
                <a:lnTo>
                  <a:pt x="94793" y="11381"/>
                </a:lnTo>
                <a:cubicBezTo>
                  <a:pt x="94649" y="11238"/>
                  <a:pt x="94506" y="11026"/>
                  <a:pt x="94363" y="10883"/>
                </a:cubicBezTo>
                <a:lnTo>
                  <a:pt x="94363" y="10883"/>
                </a:lnTo>
                <a:cubicBezTo>
                  <a:pt x="94506" y="11094"/>
                  <a:pt x="94575" y="11238"/>
                  <a:pt x="94718" y="11455"/>
                </a:cubicBezTo>
                <a:lnTo>
                  <a:pt x="94649" y="11524"/>
                </a:lnTo>
                <a:cubicBezTo>
                  <a:pt x="94506" y="11381"/>
                  <a:pt x="94432" y="11169"/>
                  <a:pt x="94289" y="11026"/>
                </a:cubicBezTo>
                <a:cubicBezTo>
                  <a:pt x="94718" y="10167"/>
                  <a:pt x="95148" y="9376"/>
                  <a:pt x="95148" y="9376"/>
                </a:cubicBezTo>
                <a:lnTo>
                  <a:pt x="95148" y="9376"/>
                </a:lnTo>
                <a:cubicBezTo>
                  <a:pt x="95148" y="9376"/>
                  <a:pt x="94649" y="9806"/>
                  <a:pt x="94077" y="10453"/>
                </a:cubicBezTo>
                <a:lnTo>
                  <a:pt x="94077" y="10378"/>
                </a:lnTo>
                <a:cubicBezTo>
                  <a:pt x="94077" y="10378"/>
                  <a:pt x="94002" y="10453"/>
                  <a:pt x="94002" y="10522"/>
                </a:cubicBezTo>
                <a:cubicBezTo>
                  <a:pt x="93933" y="10522"/>
                  <a:pt x="93933" y="10453"/>
                  <a:pt x="93859" y="10453"/>
                </a:cubicBezTo>
                <a:lnTo>
                  <a:pt x="93859" y="10453"/>
                </a:lnTo>
                <a:cubicBezTo>
                  <a:pt x="93933" y="10453"/>
                  <a:pt x="93933" y="10522"/>
                  <a:pt x="94002" y="10596"/>
                </a:cubicBezTo>
                <a:lnTo>
                  <a:pt x="93790" y="10808"/>
                </a:lnTo>
                <a:cubicBezTo>
                  <a:pt x="93716" y="10522"/>
                  <a:pt x="93573" y="10167"/>
                  <a:pt x="93430" y="9880"/>
                </a:cubicBezTo>
                <a:lnTo>
                  <a:pt x="93430" y="9880"/>
                </a:lnTo>
                <a:cubicBezTo>
                  <a:pt x="93573" y="10167"/>
                  <a:pt x="93647" y="10596"/>
                  <a:pt x="93647" y="11026"/>
                </a:cubicBezTo>
                <a:cubicBezTo>
                  <a:pt x="93504" y="10665"/>
                  <a:pt x="93361" y="10235"/>
                  <a:pt x="93217" y="9806"/>
                </a:cubicBezTo>
                <a:lnTo>
                  <a:pt x="93217" y="9806"/>
                </a:lnTo>
                <a:cubicBezTo>
                  <a:pt x="93286" y="10092"/>
                  <a:pt x="93361" y="10378"/>
                  <a:pt x="93361" y="10665"/>
                </a:cubicBezTo>
                <a:cubicBezTo>
                  <a:pt x="93286" y="10522"/>
                  <a:pt x="93286" y="10378"/>
                  <a:pt x="93217" y="10167"/>
                </a:cubicBezTo>
                <a:lnTo>
                  <a:pt x="93217" y="10167"/>
                </a:lnTo>
                <a:cubicBezTo>
                  <a:pt x="93286" y="10522"/>
                  <a:pt x="93361" y="10951"/>
                  <a:pt x="93429" y="11381"/>
                </a:cubicBezTo>
                <a:cubicBezTo>
                  <a:pt x="93361" y="11381"/>
                  <a:pt x="93361" y="11455"/>
                  <a:pt x="93361" y="11455"/>
                </a:cubicBezTo>
                <a:cubicBezTo>
                  <a:pt x="93286" y="11381"/>
                  <a:pt x="93217" y="11381"/>
                  <a:pt x="93217" y="11312"/>
                </a:cubicBezTo>
                <a:lnTo>
                  <a:pt x="93217" y="11667"/>
                </a:lnTo>
                <a:lnTo>
                  <a:pt x="93217" y="11742"/>
                </a:lnTo>
                <a:cubicBezTo>
                  <a:pt x="93084" y="11342"/>
                  <a:pt x="92951" y="11001"/>
                  <a:pt x="92758" y="10554"/>
                </a:cubicBezTo>
                <a:lnTo>
                  <a:pt x="92758" y="10554"/>
                </a:lnTo>
                <a:cubicBezTo>
                  <a:pt x="92858" y="10820"/>
                  <a:pt x="92865" y="11127"/>
                  <a:pt x="92931" y="11381"/>
                </a:cubicBezTo>
                <a:cubicBezTo>
                  <a:pt x="92931" y="11381"/>
                  <a:pt x="92857" y="11312"/>
                  <a:pt x="92857" y="11238"/>
                </a:cubicBezTo>
                <a:cubicBezTo>
                  <a:pt x="92788" y="11026"/>
                  <a:pt x="92645" y="10808"/>
                  <a:pt x="92502" y="10665"/>
                </a:cubicBezTo>
                <a:lnTo>
                  <a:pt x="92502" y="10739"/>
                </a:lnTo>
                <a:cubicBezTo>
                  <a:pt x="92427" y="10596"/>
                  <a:pt x="92427" y="10522"/>
                  <a:pt x="92358" y="10453"/>
                </a:cubicBezTo>
                <a:cubicBezTo>
                  <a:pt x="92358" y="9880"/>
                  <a:pt x="92427" y="9233"/>
                  <a:pt x="92502" y="8517"/>
                </a:cubicBezTo>
                <a:lnTo>
                  <a:pt x="92502" y="8517"/>
                </a:lnTo>
                <a:cubicBezTo>
                  <a:pt x="92284" y="8947"/>
                  <a:pt x="92072" y="9737"/>
                  <a:pt x="91854" y="10521"/>
                </a:cubicBezTo>
                <a:lnTo>
                  <a:pt x="91854" y="10521"/>
                </a:lnTo>
                <a:cubicBezTo>
                  <a:pt x="91855" y="10330"/>
                  <a:pt x="91863" y="10142"/>
                  <a:pt x="91929" y="9949"/>
                </a:cubicBezTo>
                <a:lnTo>
                  <a:pt x="91929" y="9949"/>
                </a:lnTo>
                <a:cubicBezTo>
                  <a:pt x="91786" y="10092"/>
                  <a:pt x="91711" y="10235"/>
                  <a:pt x="91642" y="10453"/>
                </a:cubicBezTo>
                <a:cubicBezTo>
                  <a:pt x="91711" y="9737"/>
                  <a:pt x="91786" y="8803"/>
                  <a:pt x="91854" y="7876"/>
                </a:cubicBezTo>
                <a:lnTo>
                  <a:pt x="91854" y="7876"/>
                </a:lnTo>
                <a:cubicBezTo>
                  <a:pt x="91642" y="8305"/>
                  <a:pt x="91425" y="9090"/>
                  <a:pt x="91282" y="9880"/>
                </a:cubicBezTo>
                <a:cubicBezTo>
                  <a:pt x="91213" y="9738"/>
                  <a:pt x="91139" y="9595"/>
                  <a:pt x="91138" y="9452"/>
                </a:cubicBezTo>
                <a:lnTo>
                  <a:pt x="91138" y="9452"/>
                </a:lnTo>
                <a:cubicBezTo>
                  <a:pt x="91139" y="9595"/>
                  <a:pt x="91213" y="9807"/>
                  <a:pt x="91213" y="10023"/>
                </a:cubicBezTo>
                <a:cubicBezTo>
                  <a:pt x="91138" y="10596"/>
                  <a:pt x="91070" y="11169"/>
                  <a:pt x="90995" y="11667"/>
                </a:cubicBezTo>
                <a:cubicBezTo>
                  <a:pt x="90852" y="11455"/>
                  <a:pt x="90640" y="11169"/>
                  <a:pt x="90422" y="10951"/>
                </a:cubicBezTo>
                <a:lnTo>
                  <a:pt x="90422" y="10951"/>
                </a:lnTo>
                <a:cubicBezTo>
                  <a:pt x="90640" y="11238"/>
                  <a:pt x="90783" y="11598"/>
                  <a:pt x="90926" y="11954"/>
                </a:cubicBezTo>
                <a:lnTo>
                  <a:pt x="90926" y="12028"/>
                </a:lnTo>
                <a:cubicBezTo>
                  <a:pt x="90926" y="11954"/>
                  <a:pt x="90852" y="11954"/>
                  <a:pt x="90852" y="11886"/>
                </a:cubicBezTo>
                <a:lnTo>
                  <a:pt x="90852" y="11886"/>
                </a:lnTo>
                <a:cubicBezTo>
                  <a:pt x="90852" y="11954"/>
                  <a:pt x="90926" y="12028"/>
                  <a:pt x="90926" y="12097"/>
                </a:cubicBezTo>
                <a:lnTo>
                  <a:pt x="90926" y="12240"/>
                </a:lnTo>
                <a:lnTo>
                  <a:pt x="90783" y="12097"/>
                </a:lnTo>
                <a:lnTo>
                  <a:pt x="90783" y="12314"/>
                </a:lnTo>
                <a:lnTo>
                  <a:pt x="90497" y="12601"/>
                </a:lnTo>
                <a:cubicBezTo>
                  <a:pt x="90422" y="12314"/>
                  <a:pt x="90279" y="12028"/>
                  <a:pt x="90211" y="11742"/>
                </a:cubicBezTo>
                <a:cubicBezTo>
                  <a:pt x="90279" y="11242"/>
                  <a:pt x="90279" y="10674"/>
                  <a:pt x="90352" y="10039"/>
                </a:cubicBezTo>
                <a:lnTo>
                  <a:pt x="90352" y="10039"/>
                </a:lnTo>
                <a:cubicBezTo>
                  <a:pt x="90347" y="10064"/>
                  <a:pt x="90332" y="10114"/>
                  <a:pt x="90279" y="10167"/>
                </a:cubicBezTo>
                <a:cubicBezTo>
                  <a:pt x="90279" y="10023"/>
                  <a:pt x="90354" y="9806"/>
                  <a:pt x="90354" y="9663"/>
                </a:cubicBezTo>
                <a:lnTo>
                  <a:pt x="90354" y="9663"/>
                </a:lnTo>
                <a:cubicBezTo>
                  <a:pt x="90211" y="9806"/>
                  <a:pt x="90136" y="10023"/>
                  <a:pt x="90067" y="10235"/>
                </a:cubicBezTo>
                <a:cubicBezTo>
                  <a:pt x="90067" y="10023"/>
                  <a:pt x="90067" y="9806"/>
                  <a:pt x="90136" y="9594"/>
                </a:cubicBezTo>
                <a:lnTo>
                  <a:pt x="90136" y="9594"/>
                </a:lnTo>
                <a:cubicBezTo>
                  <a:pt x="89993" y="9806"/>
                  <a:pt x="89850" y="10167"/>
                  <a:pt x="89706" y="10596"/>
                </a:cubicBezTo>
                <a:cubicBezTo>
                  <a:pt x="89638" y="10378"/>
                  <a:pt x="89495" y="10167"/>
                  <a:pt x="89420" y="9949"/>
                </a:cubicBezTo>
                <a:cubicBezTo>
                  <a:pt x="89277" y="9663"/>
                  <a:pt x="89065" y="9451"/>
                  <a:pt x="88922" y="9164"/>
                </a:cubicBezTo>
                <a:lnTo>
                  <a:pt x="88922" y="9164"/>
                </a:lnTo>
                <a:cubicBezTo>
                  <a:pt x="89065" y="9451"/>
                  <a:pt x="89208" y="9737"/>
                  <a:pt x="89277" y="10023"/>
                </a:cubicBezTo>
                <a:lnTo>
                  <a:pt x="89277" y="10092"/>
                </a:lnTo>
                <a:cubicBezTo>
                  <a:pt x="89065" y="9594"/>
                  <a:pt x="88779" y="9021"/>
                  <a:pt x="88418" y="8517"/>
                </a:cubicBezTo>
                <a:lnTo>
                  <a:pt x="88418" y="8517"/>
                </a:lnTo>
                <a:cubicBezTo>
                  <a:pt x="88704" y="9021"/>
                  <a:pt x="88922" y="9663"/>
                  <a:pt x="89065" y="10310"/>
                </a:cubicBezTo>
                <a:lnTo>
                  <a:pt x="88492" y="10883"/>
                </a:lnTo>
                <a:cubicBezTo>
                  <a:pt x="88275" y="11094"/>
                  <a:pt x="88131" y="11238"/>
                  <a:pt x="87988" y="11455"/>
                </a:cubicBezTo>
                <a:lnTo>
                  <a:pt x="87988" y="11238"/>
                </a:lnTo>
                <a:cubicBezTo>
                  <a:pt x="87988" y="11312"/>
                  <a:pt x="87919" y="11381"/>
                  <a:pt x="87845" y="11455"/>
                </a:cubicBezTo>
                <a:cubicBezTo>
                  <a:pt x="87776" y="11381"/>
                  <a:pt x="87776" y="11312"/>
                  <a:pt x="87702" y="11169"/>
                </a:cubicBezTo>
                <a:cubicBezTo>
                  <a:pt x="87776" y="10596"/>
                  <a:pt x="87776" y="9880"/>
                  <a:pt x="87845" y="9164"/>
                </a:cubicBezTo>
                <a:lnTo>
                  <a:pt x="87845" y="9164"/>
                </a:lnTo>
                <a:cubicBezTo>
                  <a:pt x="87702" y="9519"/>
                  <a:pt x="87490" y="10023"/>
                  <a:pt x="87347" y="10665"/>
                </a:cubicBezTo>
                <a:lnTo>
                  <a:pt x="87347" y="10808"/>
                </a:lnTo>
                <a:lnTo>
                  <a:pt x="86917" y="10167"/>
                </a:lnTo>
                <a:lnTo>
                  <a:pt x="86917" y="10167"/>
                </a:lnTo>
                <a:cubicBezTo>
                  <a:pt x="87060" y="10453"/>
                  <a:pt x="87204" y="10665"/>
                  <a:pt x="87272" y="10951"/>
                </a:cubicBezTo>
                <a:lnTo>
                  <a:pt x="87272" y="11026"/>
                </a:lnTo>
                <a:cubicBezTo>
                  <a:pt x="87129" y="10739"/>
                  <a:pt x="86917" y="10453"/>
                  <a:pt x="86699" y="10167"/>
                </a:cubicBezTo>
                <a:lnTo>
                  <a:pt x="86699" y="10167"/>
                </a:lnTo>
                <a:cubicBezTo>
                  <a:pt x="86917" y="10522"/>
                  <a:pt x="87060" y="10883"/>
                  <a:pt x="87204" y="11312"/>
                </a:cubicBezTo>
                <a:cubicBezTo>
                  <a:pt x="87129" y="11598"/>
                  <a:pt x="87060" y="11954"/>
                  <a:pt x="87060" y="12314"/>
                </a:cubicBezTo>
                <a:cubicBezTo>
                  <a:pt x="86843" y="12028"/>
                  <a:pt x="86631" y="11667"/>
                  <a:pt x="86413" y="11381"/>
                </a:cubicBezTo>
                <a:lnTo>
                  <a:pt x="86413" y="11381"/>
                </a:lnTo>
                <a:cubicBezTo>
                  <a:pt x="86631" y="11667"/>
                  <a:pt x="86774" y="12097"/>
                  <a:pt x="86917" y="12526"/>
                </a:cubicBezTo>
                <a:cubicBezTo>
                  <a:pt x="86917" y="12526"/>
                  <a:pt x="86843" y="12526"/>
                  <a:pt x="86774" y="12601"/>
                </a:cubicBezTo>
                <a:cubicBezTo>
                  <a:pt x="86556" y="12097"/>
                  <a:pt x="86201" y="11524"/>
                  <a:pt x="85840" y="10951"/>
                </a:cubicBezTo>
                <a:cubicBezTo>
                  <a:pt x="85984" y="10596"/>
                  <a:pt x="86201" y="10235"/>
                  <a:pt x="86201" y="10235"/>
                </a:cubicBezTo>
                <a:lnTo>
                  <a:pt x="86201" y="10235"/>
                </a:lnTo>
                <a:lnTo>
                  <a:pt x="85697" y="10739"/>
                </a:lnTo>
                <a:cubicBezTo>
                  <a:pt x="85628" y="10453"/>
                  <a:pt x="85485" y="10235"/>
                  <a:pt x="85411" y="9949"/>
                </a:cubicBezTo>
                <a:lnTo>
                  <a:pt x="85411" y="9949"/>
                </a:lnTo>
                <a:cubicBezTo>
                  <a:pt x="85485" y="10235"/>
                  <a:pt x="85554" y="10522"/>
                  <a:pt x="85554" y="10808"/>
                </a:cubicBezTo>
                <a:cubicBezTo>
                  <a:pt x="85485" y="10951"/>
                  <a:pt x="85342" y="11094"/>
                  <a:pt x="85199" y="11238"/>
                </a:cubicBezTo>
                <a:cubicBezTo>
                  <a:pt x="84981" y="10739"/>
                  <a:pt x="84695" y="10235"/>
                  <a:pt x="84340" y="9737"/>
                </a:cubicBezTo>
                <a:lnTo>
                  <a:pt x="84340" y="9737"/>
                </a:lnTo>
                <a:cubicBezTo>
                  <a:pt x="84626" y="10235"/>
                  <a:pt x="84838" y="10883"/>
                  <a:pt x="84981" y="11524"/>
                </a:cubicBezTo>
                <a:cubicBezTo>
                  <a:pt x="84912" y="11598"/>
                  <a:pt x="84912" y="11667"/>
                  <a:pt x="84838" y="11742"/>
                </a:cubicBezTo>
                <a:cubicBezTo>
                  <a:pt x="84769" y="11742"/>
                  <a:pt x="84769" y="11810"/>
                  <a:pt x="84769" y="11810"/>
                </a:cubicBezTo>
                <a:cubicBezTo>
                  <a:pt x="84695" y="11810"/>
                  <a:pt x="84695" y="11742"/>
                  <a:pt x="84627" y="11668"/>
                </a:cubicBezTo>
                <a:lnTo>
                  <a:pt x="84627" y="11668"/>
                </a:lnTo>
                <a:cubicBezTo>
                  <a:pt x="84695" y="11742"/>
                  <a:pt x="84695" y="11811"/>
                  <a:pt x="84695" y="11885"/>
                </a:cubicBezTo>
                <a:cubicBezTo>
                  <a:pt x="84626" y="12028"/>
                  <a:pt x="84483" y="12240"/>
                  <a:pt x="84408" y="12458"/>
                </a:cubicBezTo>
                <a:cubicBezTo>
                  <a:pt x="84408" y="12526"/>
                  <a:pt x="84340" y="12601"/>
                  <a:pt x="84340" y="12670"/>
                </a:cubicBezTo>
                <a:cubicBezTo>
                  <a:pt x="84340" y="12670"/>
                  <a:pt x="84265" y="12670"/>
                  <a:pt x="84265" y="12601"/>
                </a:cubicBezTo>
                <a:cubicBezTo>
                  <a:pt x="84340" y="12383"/>
                  <a:pt x="84340" y="12097"/>
                  <a:pt x="84340" y="11810"/>
                </a:cubicBezTo>
                <a:lnTo>
                  <a:pt x="84340" y="11810"/>
                </a:lnTo>
                <a:cubicBezTo>
                  <a:pt x="84265" y="11954"/>
                  <a:pt x="84197" y="12171"/>
                  <a:pt x="84053" y="12383"/>
                </a:cubicBezTo>
                <a:lnTo>
                  <a:pt x="84053" y="12526"/>
                </a:lnTo>
                <a:cubicBezTo>
                  <a:pt x="83979" y="12670"/>
                  <a:pt x="83910" y="12744"/>
                  <a:pt x="83836" y="12887"/>
                </a:cubicBezTo>
                <a:cubicBezTo>
                  <a:pt x="83767" y="12601"/>
                  <a:pt x="83624" y="12383"/>
                  <a:pt x="83549" y="12097"/>
                </a:cubicBezTo>
                <a:lnTo>
                  <a:pt x="83549" y="12097"/>
                </a:lnTo>
                <a:cubicBezTo>
                  <a:pt x="83624" y="12383"/>
                  <a:pt x="83693" y="12744"/>
                  <a:pt x="83767" y="13099"/>
                </a:cubicBezTo>
                <a:lnTo>
                  <a:pt x="83337" y="12458"/>
                </a:lnTo>
                <a:lnTo>
                  <a:pt x="83120" y="11810"/>
                </a:lnTo>
                <a:cubicBezTo>
                  <a:pt x="83481" y="11238"/>
                  <a:pt x="83767" y="10739"/>
                  <a:pt x="83767" y="10739"/>
                </a:cubicBezTo>
                <a:lnTo>
                  <a:pt x="83767" y="10739"/>
                </a:lnTo>
                <a:cubicBezTo>
                  <a:pt x="83767" y="10739"/>
                  <a:pt x="83406" y="11026"/>
                  <a:pt x="83051" y="11381"/>
                </a:cubicBezTo>
                <a:cubicBezTo>
                  <a:pt x="82930" y="11080"/>
                  <a:pt x="82809" y="10776"/>
                  <a:pt x="82688" y="10429"/>
                </a:cubicBezTo>
                <a:lnTo>
                  <a:pt x="82688" y="10429"/>
                </a:lnTo>
                <a:cubicBezTo>
                  <a:pt x="82786" y="10765"/>
                  <a:pt x="82833" y="11180"/>
                  <a:pt x="82833" y="11598"/>
                </a:cubicBezTo>
                <a:cubicBezTo>
                  <a:pt x="82690" y="11742"/>
                  <a:pt x="82547" y="11954"/>
                  <a:pt x="82404" y="12097"/>
                </a:cubicBezTo>
                <a:lnTo>
                  <a:pt x="82335" y="12171"/>
                </a:lnTo>
                <a:lnTo>
                  <a:pt x="82049" y="11885"/>
                </a:lnTo>
                <a:lnTo>
                  <a:pt x="82049" y="11885"/>
                </a:lnTo>
                <a:cubicBezTo>
                  <a:pt x="82117" y="12028"/>
                  <a:pt x="82192" y="12097"/>
                  <a:pt x="82261" y="12240"/>
                </a:cubicBezTo>
                <a:cubicBezTo>
                  <a:pt x="82117" y="12314"/>
                  <a:pt x="82049" y="12383"/>
                  <a:pt x="81905" y="12526"/>
                </a:cubicBezTo>
                <a:cubicBezTo>
                  <a:pt x="81905" y="12383"/>
                  <a:pt x="81905" y="12240"/>
                  <a:pt x="81974" y="12097"/>
                </a:cubicBezTo>
                <a:cubicBezTo>
                  <a:pt x="81974" y="12028"/>
                  <a:pt x="82049" y="11954"/>
                  <a:pt x="82049" y="11885"/>
                </a:cubicBezTo>
                <a:cubicBezTo>
                  <a:pt x="82404" y="11312"/>
                  <a:pt x="82621" y="10883"/>
                  <a:pt x="82621" y="10883"/>
                </a:cubicBezTo>
                <a:lnTo>
                  <a:pt x="82621" y="10883"/>
                </a:lnTo>
                <a:cubicBezTo>
                  <a:pt x="82621" y="10883"/>
                  <a:pt x="82335" y="11095"/>
                  <a:pt x="81974" y="11455"/>
                </a:cubicBezTo>
                <a:cubicBezTo>
                  <a:pt x="82049" y="10883"/>
                  <a:pt x="82117" y="10310"/>
                  <a:pt x="82192" y="9594"/>
                </a:cubicBezTo>
                <a:lnTo>
                  <a:pt x="82192" y="9594"/>
                </a:lnTo>
                <a:cubicBezTo>
                  <a:pt x="81974" y="9880"/>
                  <a:pt x="81831" y="10378"/>
                  <a:pt x="81688" y="10951"/>
                </a:cubicBezTo>
                <a:cubicBezTo>
                  <a:pt x="81476" y="11312"/>
                  <a:pt x="81333" y="11742"/>
                  <a:pt x="81258" y="12240"/>
                </a:cubicBezTo>
                <a:lnTo>
                  <a:pt x="81115" y="12383"/>
                </a:lnTo>
                <a:cubicBezTo>
                  <a:pt x="81080" y="12383"/>
                  <a:pt x="81063" y="12365"/>
                  <a:pt x="81045" y="12338"/>
                </a:cubicBezTo>
                <a:lnTo>
                  <a:pt x="81045" y="12338"/>
                </a:lnTo>
                <a:cubicBezTo>
                  <a:pt x="81046" y="12350"/>
                  <a:pt x="81046" y="12364"/>
                  <a:pt x="81046" y="12383"/>
                </a:cubicBezTo>
                <a:cubicBezTo>
                  <a:pt x="81046" y="12383"/>
                  <a:pt x="81046" y="12458"/>
                  <a:pt x="81115" y="12458"/>
                </a:cubicBezTo>
                <a:cubicBezTo>
                  <a:pt x="80972" y="12601"/>
                  <a:pt x="80903" y="12744"/>
                  <a:pt x="80829" y="12813"/>
                </a:cubicBezTo>
                <a:cubicBezTo>
                  <a:pt x="80760" y="12526"/>
                  <a:pt x="80686" y="12240"/>
                  <a:pt x="80542" y="11885"/>
                </a:cubicBezTo>
                <a:cubicBezTo>
                  <a:pt x="80685" y="11599"/>
                  <a:pt x="80829" y="11455"/>
                  <a:pt x="80829" y="11455"/>
                </a:cubicBezTo>
                <a:lnTo>
                  <a:pt x="80829" y="11455"/>
                </a:lnTo>
                <a:cubicBezTo>
                  <a:pt x="80829" y="11455"/>
                  <a:pt x="80685" y="11524"/>
                  <a:pt x="80474" y="11742"/>
                </a:cubicBezTo>
                <a:cubicBezTo>
                  <a:pt x="80399" y="11381"/>
                  <a:pt x="80256" y="11094"/>
                  <a:pt x="80113" y="10665"/>
                </a:cubicBezTo>
                <a:lnTo>
                  <a:pt x="80113" y="10665"/>
                </a:lnTo>
                <a:cubicBezTo>
                  <a:pt x="80187" y="11026"/>
                  <a:pt x="80256" y="11455"/>
                  <a:pt x="80330" y="11810"/>
                </a:cubicBezTo>
                <a:cubicBezTo>
                  <a:pt x="80187" y="12028"/>
                  <a:pt x="79970" y="12171"/>
                  <a:pt x="79758" y="12383"/>
                </a:cubicBezTo>
                <a:cubicBezTo>
                  <a:pt x="79758" y="12171"/>
                  <a:pt x="79683" y="12028"/>
                  <a:pt x="79614" y="11885"/>
                </a:cubicBezTo>
                <a:cubicBezTo>
                  <a:pt x="79614" y="11598"/>
                  <a:pt x="79614" y="11312"/>
                  <a:pt x="79683" y="10951"/>
                </a:cubicBezTo>
                <a:cubicBezTo>
                  <a:pt x="79901" y="10378"/>
                  <a:pt x="80187" y="9737"/>
                  <a:pt x="80399" y="9307"/>
                </a:cubicBezTo>
                <a:cubicBezTo>
                  <a:pt x="80617" y="8804"/>
                  <a:pt x="80829" y="8448"/>
                  <a:pt x="80829" y="8448"/>
                </a:cubicBezTo>
                <a:lnTo>
                  <a:pt x="80829" y="8448"/>
                </a:lnTo>
                <a:cubicBezTo>
                  <a:pt x="80828" y="8449"/>
                  <a:pt x="79614" y="9663"/>
                  <a:pt x="79042" y="10808"/>
                </a:cubicBezTo>
                <a:cubicBezTo>
                  <a:pt x="78967" y="10739"/>
                  <a:pt x="78967" y="10665"/>
                  <a:pt x="78967" y="10665"/>
                </a:cubicBezTo>
                <a:cubicBezTo>
                  <a:pt x="79397" y="9594"/>
                  <a:pt x="79901" y="8517"/>
                  <a:pt x="79901" y="8517"/>
                </a:cubicBezTo>
                <a:lnTo>
                  <a:pt x="79901" y="8517"/>
                </a:lnTo>
                <a:cubicBezTo>
                  <a:pt x="79901" y="8517"/>
                  <a:pt x="78967" y="9451"/>
                  <a:pt x="78326" y="10453"/>
                </a:cubicBezTo>
                <a:cubicBezTo>
                  <a:pt x="78681" y="9663"/>
                  <a:pt x="79042" y="9021"/>
                  <a:pt x="79042" y="9021"/>
                </a:cubicBezTo>
                <a:lnTo>
                  <a:pt x="79042" y="9021"/>
                </a:lnTo>
                <a:cubicBezTo>
                  <a:pt x="79041" y="9021"/>
                  <a:pt x="78108" y="9880"/>
                  <a:pt x="77467" y="10808"/>
                </a:cubicBezTo>
                <a:cubicBezTo>
                  <a:pt x="77467" y="10596"/>
                  <a:pt x="77392" y="10378"/>
                  <a:pt x="77323" y="10167"/>
                </a:cubicBezTo>
                <a:cubicBezTo>
                  <a:pt x="77678" y="9376"/>
                  <a:pt x="77965" y="8735"/>
                  <a:pt x="77965" y="8735"/>
                </a:cubicBezTo>
                <a:lnTo>
                  <a:pt x="77965" y="8735"/>
                </a:lnTo>
                <a:cubicBezTo>
                  <a:pt x="77965" y="8735"/>
                  <a:pt x="77610" y="9090"/>
                  <a:pt x="77180" y="9594"/>
                </a:cubicBezTo>
                <a:cubicBezTo>
                  <a:pt x="77106" y="9233"/>
                  <a:pt x="76963" y="8803"/>
                  <a:pt x="76819" y="8305"/>
                </a:cubicBezTo>
                <a:lnTo>
                  <a:pt x="76819" y="8305"/>
                </a:lnTo>
                <a:cubicBezTo>
                  <a:pt x="76894" y="8735"/>
                  <a:pt x="76963" y="9233"/>
                  <a:pt x="77037" y="9806"/>
                </a:cubicBezTo>
                <a:cubicBezTo>
                  <a:pt x="76894" y="9949"/>
                  <a:pt x="76751" y="10167"/>
                  <a:pt x="76607" y="10310"/>
                </a:cubicBezTo>
                <a:cubicBezTo>
                  <a:pt x="76533" y="10378"/>
                  <a:pt x="76533" y="10453"/>
                  <a:pt x="76464" y="10522"/>
                </a:cubicBezTo>
                <a:cubicBezTo>
                  <a:pt x="76321" y="9949"/>
                  <a:pt x="76103" y="9233"/>
                  <a:pt x="75892" y="8305"/>
                </a:cubicBezTo>
                <a:lnTo>
                  <a:pt x="75892" y="8305"/>
                </a:lnTo>
                <a:cubicBezTo>
                  <a:pt x="76035" y="9164"/>
                  <a:pt x="76103" y="10167"/>
                  <a:pt x="76178" y="11094"/>
                </a:cubicBezTo>
                <a:cubicBezTo>
                  <a:pt x="76103" y="11238"/>
                  <a:pt x="76035" y="11381"/>
                  <a:pt x="75960" y="11455"/>
                </a:cubicBezTo>
                <a:cubicBezTo>
                  <a:pt x="75960" y="11598"/>
                  <a:pt x="75892" y="11742"/>
                  <a:pt x="75817" y="11954"/>
                </a:cubicBezTo>
                <a:lnTo>
                  <a:pt x="75817" y="11885"/>
                </a:lnTo>
                <a:cubicBezTo>
                  <a:pt x="75817" y="11810"/>
                  <a:pt x="75817" y="11667"/>
                  <a:pt x="75892" y="11598"/>
                </a:cubicBezTo>
                <a:cubicBezTo>
                  <a:pt x="75817" y="11598"/>
                  <a:pt x="75817" y="11667"/>
                  <a:pt x="75817" y="11742"/>
                </a:cubicBezTo>
                <a:cubicBezTo>
                  <a:pt x="75748" y="11381"/>
                  <a:pt x="75674" y="11094"/>
                  <a:pt x="75531" y="10665"/>
                </a:cubicBezTo>
                <a:cubicBezTo>
                  <a:pt x="75605" y="10596"/>
                  <a:pt x="75748" y="10379"/>
                  <a:pt x="75748" y="10378"/>
                </a:cubicBezTo>
                <a:lnTo>
                  <a:pt x="75748" y="10378"/>
                </a:lnTo>
                <a:cubicBezTo>
                  <a:pt x="75748" y="10379"/>
                  <a:pt x="75605" y="10453"/>
                  <a:pt x="75531" y="10596"/>
                </a:cubicBezTo>
                <a:cubicBezTo>
                  <a:pt x="75387" y="10023"/>
                  <a:pt x="75244" y="9519"/>
                  <a:pt x="75032" y="8803"/>
                </a:cubicBezTo>
                <a:lnTo>
                  <a:pt x="75032" y="8803"/>
                </a:lnTo>
                <a:cubicBezTo>
                  <a:pt x="75176" y="9376"/>
                  <a:pt x="75244" y="10023"/>
                  <a:pt x="75244" y="10665"/>
                </a:cubicBezTo>
                <a:cubicBezTo>
                  <a:pt x="75176" y="10739"/>
                  <a:pt x="75176" y="10883"/>
                  <a:pt x="75101" y="10951"/>
                </a:cubicBezTo>
                <a:cubicBezTo>
                  <a:pt x="74958" y="11094"/>
                  <a:pt x="74889" y="11238"/>
                  <a:pt x="74672" y="11381"/>
                </a:cubicBezTo>
                <a:lnTo>
                  <a:pt x="74672" y="11169"/>
                </a:lnTo>
                <a:cubicBezTo>
                  <a:pt x="74889" y="10808"/>
                  <a:pt x="74958" y="10596"/>
                  <a:pt x="74958" y="10596"/>
                </a:cubicBezTo>
                <a:lnTo>
                  <a:pt x="74958" y="10596"/>
                </a:lnTo>
                <a:lnTo>
                  <a:pt x="74603" y="10951"/>
                </a:lnTo>
                <a:cubicBezTo>
                  <a:pt x="74460" y="10310"/>
                  <a:pt x="74242" y="9519"/>
                  <a:pt x="73956" y="8517"/>
                </a:cubicBezTo>
                <a:lnTo>
                  <a:pt x="73956" y="8517"/>
                </a:lnTo>
                <a:cubicBezTo>
                  <a:pt x="74030" y="8803"/>
                  <a:pt x="74099" y="9164"/>
                  <a:pt x="74099" y="9519"/>
                </a:cubicBezTo>
                <a:cubicBezTo>
                  <a:pt x="74173" y="10023"/>
                  <a:pt x="74242" y="10596"/>
                  <a:pt x="74242" y="11094"/>
                </a:cubicBezTo>
                <a:cubicBezTo>
                  <a:pt x="74173" y="10951"/>
                  <a:pt x="74099" y="10883"/>
                  <a:pt x="73956" y="10739"/>
                </a:cubicBezTo>
                <a:lnTo>
                  <a:pt x="73956" y="10739"/>
                </a:lnTo>
                <a:cubicBezTo>
                  <a:pt x="74099" y="10883"/>
                  <a:pt x="74173" y="11026"/>
                  <a:pt x="74242" y="11238"/>
                </a:cubicBezTo>
                <a:lnTo>
                  <a:pt x="74242" y="11312"/>
                </a:lnTo>
                <a:cubicBezTo>
                  <a:pt x="74030" y="11455"/>
                  <a:pt x="73887" y="11667"/>
                  <a:pt x="73669" y="11885"/>
                </a:cubicBezTo>
                <a:cubicBezTo>
                  <a:pt x="73744" y="11598"/>
                  <a:pt x="73744" y="11312"/>
                  <a:pt x="73744" y="10951"/>
                </a:cubicBezTo>
                <a:lnTo>
                  <a:pt x="73744" y="10951"/>
                </a:lnTo>
                <a:cubicBezTo>
                  <a:pt x="73669" y="11094"/>
                  <a:pt x="73600" y="11238"/>
                  <a:pt x="73526" y="11455"/>
                </a:cubicBezTo>
                <a:cubicBezTo>
                  <a:pt x="73457" y="11312"/>
                  <a:pt x="73457" y="11238"/>
                  <a:pt x="73383" y="11094"/>
                </a:cubicBezTo>
                <a:cubicBezTo>
                  <a:pt x="73744" y="10310"/>
                  <a:pt x="74099" y="9594"/>
                  <a:pt x="74099" y="9519"/>
                </a:cubicBezTo>
                <a:lnTo>
                  <a:pt x="74099" y="9519"/>
                </a:lnTo>
                <a:lnTo>
                  <a:pt x="73383" y="10235"/>
                </a:lnTo>
                <a:cubicBezTo>
                  <a:pt x="73457" y="9519"/>
                  <a:pt x="73526" y="8660"/>
                  <a:pt x="73600" y="7801"/>
                </a:cubicBezTo>
                <a:lnTo>
                  <a:pt x="73600" y="7801"/>
                </a:lnTo>
                <a:cubicBezTo>
                  <a:pt x="73240" y="8448"/>
                  <a:pt x="72953" y="9806"/>
                  <a:pt x="72810" y="11026"/>
                </a:cubicBezTo>
                <a:cubicBezTo>
                  <a:pt x="72667" y="11169"/>
                  <a:pt x="72598" y="11238"/>
                  <a:pt x="72598" y="11381"/>
                </a:cubicBezTo>
                <a:cubicBezTo>
                  <a:pt x="72524" y="11381"/>
                  <a:pt x="72524" y="11381"/>
                  <a:pt x="72524" y="11455"/>
                </a:cubicBezTo>
                <a:cubicBezTo>
                  <a:pt x="72524" y="11381"/>
                  <a:pt x="72455" y="11381"/>
                  <a:pt x="72455" y="11312"/>
                </a:cubicBezTo>
                <a:lnTo>
                  <a:pt x="72455" y="11524"/>
                </a:lnTo>
                <a:cubicBezTo>
                  <a:pt x="72455" y="11598"/>
                  <a:pt x="72455" y="11667"/>
                  <a:pt x="72380" y="11742"/>
                </a:cubicBezTo>
                <a:cubicBezTo>
                  <a:pt x="72380" y="11667"/>
                  <a:pt x="72312" y="11598"/>
                  <a:pt x="72312" y="11524"/>
                </a:cubicBezTo>
                <a:cubicBezTo>
                  <a:pt x="72380" y="10522"/>
                  <a:pt x="72455" y="9307"/>
                  <a:pt x="72598" y="7801"/>
                </a:cubicBezTo>
                <a:lnTo>
                  <a:pt x="72598" y="7801"/>
                </a:lnTo>
                <a:cubicBezTo>
                  <a:pt x="72237" y="8374"/>
                  <a:pt x="72025" y="9451"/>
                  <a:pt x="71808" y="10522"/>
                </a:cubicBezTo>
                <a:cubicBezTo>
                  <a:pt x="71808" y="10453"/>
                  <a:pt x="71739" y="10310"/>
                  <a:pt x="71739" y="10235"/>
                </a:cubicBezTo>
                <a:lnTo>
                  <a:pt x="71739" y="10235"/>
                </a:lnTo>
                <a:cubicBezTo>
                  <a:pt x="71739" y="10379"/>
                  <a:pt x="71808" y="10522"/>
                  <a:pt x="71808" y="10665"/>
                </a:cubicBezTo>
                <a:cubicBezTo>
                  <a:pt x="71739" y="11026"/>
                  <a:pt x="71739" y="11312"/>
                  <a:pt x="71665" y="11598"/>
                </a:cubicBezTo>
                <a:cubicBezTo>
                  <a:pt x="71596" y="11524"/>
                  <a:pt x="71596" y="11455"/>
                  <a:pt x="71521" y="11312"/>
                </a:cubicBezTo>
                <a:cubicBezTo>
                  <a:pt x="71596" y="10522"/>
                  <a:pt x="71665" y="9451"/>
                  <a:pt x="71739" y="8305"/>
                </a:cubicBezTo>
                <a:lnTo>
                  <a:pt x="71739" y="8305"/>
                </a:lnTo>
                <a:cubicBezTo>
                  <a:pt x="71521" y="8735"/>
                  <a:pt x="71309" y="9594"/>
                  <a:pt x="71092" y="10522"/>
                </a:cubicBezTo>
                <a:lnTo>
                  <a:pt x="71092" y="10596"/>
                </a:lnTo>
                <a:cubicBezTo>
                  <a:pt x="70949" y="10167"/>
                  <a:pt x="70805" y="9737"/>
                  <a:pt x="70593" y="9307"/>
                </a:cubicBezTo>
                <a:cubicBezTo>
                  <a:pt x="70593" y="8878"/>
                  <a:pt x="70662" y="8448"/>
                  <a:pt x="70662" y="7944"/>
                </a:cubicBezTo>
                <a:lnTo>
                  <a:pt x="70662" y="7944"/>
                </a:lnTo>
                <a:cubicBezTo>
                  <a:pt x="70593" y="8231"/>
                  <a:pt x="70450" y="8517"/>
                  <a:pt x="70376" y="8878"/>
                </a:cubicBezTo>
                <a:cubicBezTo>
                  <a:pt x="70233" y="8660"/>
                  <a:pt x="70164" y="8448"/>
                  <a:pt x="70021" y="8231"/>
                </a:cubicBezTo>
                <a:lnTo>
                  <a:pt x="70021" y="8231"/>
                </a:lnTo>
                <a:cubicBezTo>
                  <a:pt x="70164" y="8448"/>
                  <a:pt x="70233" y="8735"/>
                  <a:pt x="70307" y="9021"/>
                </a:cubicBezTo>
                <a:cubicBezTo>
                  <a:pt x="70233" y="9233"/>
                  <a:pt x="70164" y="9519"/>
                  <a:pt x="70089" y="9806"/>
                </a:cubicBezTo>
                <a:cubicBezTo>
                  <a:pt x="70021" y="9880"/>
                  <a:pt x="69946" y="10023"/>
                  <a:pt x="69803" y="10092"/>
                </a:cubicBezTo>
                <a:cubicBezTo>
                  <a:pt x="69591" y="9519"/>
                  <a:pt x="69305" y="8878"/>
                  <a:pt x="68944" y="8231"/>
                </a:cubicBezTo>
                <a:lnTo>
                  <a:pt x="68944" y="8231"/>
                </a:lnTo>
                <a:cubicBezTo>
                  <a:pt x="69230" y="8878"/>
                  <a:pt x="69448" y="9594"/>
                  <a:pt x="69660" y="10310"/>
                </a:cubicBezTo>
                <a:cubicBezTo>
                  <a:pt x="69517" y="10453"/>
                  <a:pt x="69373" y="10596"/>
                  <a:pt x="69230" y="10808"/>
                </a:cubicBezTo>
                <a:cubicBezTo>
                  <a:pt x="68944" y="10167"/>
                  <a:pt x="68589" y="9451"/>
                  <a:pt x="68228" y="8735"/>
                </a:cubicBezTo>
                <a:lnTo>
                  <a:pt x="68228" y="8735"/>
                </a:lnTo>
                <a:cubicBezTo>
                  <a:pt x="68514" y="9451"/>
                  <a:pt x="68801" y="10235"/>
                  <a:pt x="68944" y="11026"/>
                </a:cubicBezTo>
                <a:cubicBezTo>
                  <a:pt x="68801" y="11238"/>
                  <a:pt x="68589" y="11381"/>
                  <a:pt x="68446" y="11598"/>
                </a:cubicBezTo>
                <a:cubicBezTo>
                  <a:pt x="68446" y="11455"/>
                  <a:pt x="68371" y="11381"/>
                  <a:pt x="68302" y="11238"/>
                </a:cubicBezTo>
                <a:cubicBezTo>
                  <a:pt x="68371" y="10739"/>
                  <a:pt x="68446" y="10235"/>
                  <a:pt x="68446" y="9737"/>
                </a:cubicBezTo>
                <a:lnTo>
                  <a:pt x="68446" y="9737"/>
                </a:lnTo>
                <a:cubicBezTo>
                  <a:pt x="68302" y="9949"/>
                  <a:pt x="68228" y="10235"/>
                  <a:pt x="68085" y="10596"/>
                </a:cubicBezTo>
                <a:cubicBezTo>
                  <a:pt x="68016" y="10453"/>
                  <a:pt x="68016" y="10310"/>
                  <a:pt x="67942" y="10167"/>
                </a:cubicBezTo>
                <a:lnTo>
                  <a:pt x="67942" y="9949"/>
                </a:lnTo>
                <a:cubicBezTo>
                  <a:pt x="67942" y="9949"/>
                  <a:pt x="67942" y="10023"/>
                  <a:pt x="67873" y="10023"/>
                </a:cubicBezTo>
                <a:cubicBezTo>
                  <a:pt x="67798" y="9806"/>
                  <a:pt x="67655" y="9594"/>
                  <a:pt x="67586" y="9307"/>
                </a:cubicBezTo>
                <a:lnTo>
                  <a:pt x="67586" y="8803"/>
                </a:lnTo>
                <a:cubicBezTo>
                  <a:pt x="67586" y="8878"/>
                  <a:pt x="67512" y="9021"/>
                  <a:pt x="67443" y="9090"/>
                </a:cubicBezTo>
                <a:cubicBezTo>
                  <a:pt x="67369" y="8878"/>
                  <a:pt x="67226" y="8660"/>
                  <a:pt x="67083" y="8448"/>
                </a:cubicBezTo>
                <a:lnTo>
                  <a:pt x="67083" y="8448"/>
                </a:lnTo>
                <a:cubicBezTo>
                  <a:pt x="67226" y="8660"/>
                  <a:pt x="67300" y="8947"/>
                  <a:pt x="67443" y="9233"/>
                </a:cubicBezTo>
                <a:cubicBezTo>
                  <a:pt x="67226" y="9737"/>
                  <a:pt x="67082" y="10453"/>
                  <a:pt x="66939" y="11169"/>
                </a:cubicBezTo>
                <a:cubicBezTo>
                  <a:pt x="66796" y="10665"/>
                  <a:pt x="66653" y="10023"/>
                  <a:pt x="66367" y="9307"/>
                </a:cubicBezTo>
                <a:lnTo>
                  <a:pt x="66367" y="9307"/>
                </a:lnTo>
                <a:cubicBezTo>
                  <a:pt x="66584" y="9949"/>
                  <a:pt x="66653" y="10808"/>
                  <a:pt x="66653" y="11598"/>
                </a:cubicBezTo>
                <a:cubicBezTo>
                  <a:pt x="66584" y="11598"/>
                  <a:pt x="66510" y="11667"/>
                  <a:pt x="66367" y="11810"/>
                </a:cubicBezTo>
                <a:cubicBezTo>
                  <a:pt x="66298" y="11742"/>
                  <a:pt x="66298" y="11667"/>
                  <a:pt x="66223" y="11598"/>
                </a:cubicBezTo>
                <a:cubicBezTo>
                  <a:pt x="66155" y="11524"/>
                  <a:pt x="66155" y="11455"/>
                  <a:pt x="66080" y="11381"/>
                </a:cubicBezTo>
                <a:cubicBezTo>
                  <a:pt x="65937" y="11026"/>
                  <a:pt x="65868" y="10596"/>
                  <a:pt x="65651" y="10167"/>
                </a:cubicBezTo>
                <a:lnTo>
                  <a:pt x="65651" y="10167"/>
                </a:lnTo>
                <a:cubicBezTo>
                  <a:pt x="65794" y="10665"/>
                  <a:pt x="65868" y="11238"/>
                  <a:pt x="65937" y="11810"/>
                </a:cubicBezTo>
                <a:lnTo>
                  <a:pt x="65868" y="11810"/>
                </a:lnTo>
                <a:cubicBezTo>
                  <a:pt x="65725" y="11524"/>
                  <a:pt x="65582" y="11169"/>
                  <a:pt x="65364" y="10808"/>
                </a:cubicBezTo>
                <a:cubicBezTo>
                  <a:pt x="65439" y="10596"/>
                  <a:pt x="65582" y="10378"/>
                  <a:pt x="65651" y="10167"/>
                </a:cubicBezTo>
                <a:cubicBezTo>
                  <a:pt x="66011" y="9519"/>
                  <a:pt x="66223" y="8947"/>
                  <a:pt x="66223" y="8947"/>
                </a:cubicBezTo>
                <a:lnTo>
                  <a:pt x="66223" y="8947"/>
                </a:lnTo>
                <a:cubicBezTo>
                  <a:pt x="66223" y="8947"/>
                  <a:pt x="65582" y="9519"/>
                  <a:pt x="65009" y="10310"/>
                </a:cubicBezTo>
                <a:cubicBezTo>
                  <a:pt x="64935" y="10092"/>
                  <a:pt x="64866" y="9880"/>
                  <a:pt x="64723" y="9737"/>
                </a:cubicBezTo>
                <a:cubicBezTo>
                  <a:pt x="64723" y="9663"/>
                  <a:pt x="64791" y="9663"/>
                  <a:pt x="64791" y="9663"/>
                </a:cubicBezTo>
                <a:lnTo>
                  <a:pt x="64723" y="9663"/>
                </a:lnTo>
                <a:cubicBezTo>
                  <a:pt x="64648" y="9519"/>
                  <a:pt x="64505" y="9308"/>
                  <a:pt x="64436" y="9164"/>
                </a:cubicBezTo>
                <a:lnTo>
                  <a:pt x="64436" y="9164"/>
                </a:lnTo>
                <a:cubicBezTo>
                  <a:pt x="64505" y="9308"/>
                  <a:pt x="64580" y="9519"/>
                  <a:pt x="64648" y="9737"/>
                </a:cubicBezTo>
                <a:cubicBezTo>
                  <a:pt x="64579" y="9806"/>
                  <a:pt x="64362" y="9949"/>
                  <a:pt x="64150" y="10235"/>
                </a:cubicBezTo>
                <a:cubicBezTo>
                  <a:pt x="64150" y="10023"/>
                  <a:pt x="64150" y="9806"/>
                  <a:pt x="64219" y="9594"/>
                </a:cubicBezTo>
                <a:lnTo>
                  <a:pt x="64219" y="9594"/>
                </a:lnTo>
                <a:cubicBezTo>
                  <a:pt x="64007" y="9806"/>
                  <a:pt x="63864" y="10235"/>
                  <a:pt x="63789" y="10596"/>
                </a:cubicBezTo>
                <a:cubicBezTo>
                  <a:pt x="63577" y="10883"/>
                  <a:pt x="63360" y="11094"/>
                  <a:pt x="63148" y="11381"/>
                </a:cubicBezTo>
                <a:lnTo>
                  <a:pt x="63148" y="11312"/>
                </a:lnTo>
                <a:cubicBezTo>
                  <a:pt x="63434" y="10739"/>
                  <a:pt x="63720" y="10310"/>
                  <a:pt x="63720" y="10310"/>
                </a:cubicBezTo>
                <a:lnTo>
                  <a:pt x="63720" y="10310"/>
                </a:lnTo>
                <a:cubicBezTo>
                  <a:pt x="63720" y="10310"/>
                  <a:pt x="63359" y="10522"/>
                  <a:pt x="63004" y="10883"/>
                </a:cubicBezTo>
                <a:lnTo>
                  <a:pt x="63004" y="10739"/>
                </a:lnTo>
                <a:cubicBezTo>
                  <a:pt x="63004" y="10092"/>
                  <a:pt x="63073" y="9451"/>
                  <a:pt x="63148" y="8735"/>
                </a:cubicBezTo>
                <a:lnTo>
                  <a:pt x="63148" y="8735"/>
                </a:lnTo>
                <a:cubicBezTo>
                  <a:pt x="63004" y="8947"/>
                  <a:pt x="62861" y="9376"/>
                  <a:pt x="62718" y="9806"/>
                </a:cubicBezTo>
                <a:cubicBezTo>
                  <a:pt x="62644" y="9451"/>
                  <a:pt x="62500" y="9090"/>
                  <a:pt x="62357" y="8660"/>
                </a:cubicBezTo>
                <a:lnTo>
                  <a:pt x="62357" y="8660"/>
                </a:lnTo>
                <a:cubicBezTo>
                  <a:pt x="62500" y="9164"/>
                  <a:pt x="62575" y="9737"/>
                  <a:pt x="62644" y="10310"/>
                </a:cubicBezTo>
                <a:cubicBezTo>
                  <a:pt x="62500" y="10739"/>
                  <a:pt x="62432" y="11238"/>
                  <a:pt x="62357" y="11667"/>
                </a:cubicBezTo>
                <a:cubicBezTo>
                  <a:pt x="62288" y="11742"/>
                  <a:pt x="62288" y="11810"/>
                  <a:pt x="62214" y="11885"/>
                </a:cubicBezTo>
                <a:lnTo>
                  <a:pt x="62214" y="11742"/>
                </a:lnTo>
                <a:cubicBezTo>
                  <a:pt x="62214" y="11094"/>
                  <a:pt x="62288" y="10310"/>
                  <a:pt x="62357" y="9519"/>
                </a:cubicBezTo>
                <a:lnTo>
                  <a:pt x="62357" y="9519"/>
                </a:lnTo>
                <a:cubicBezTo>
                  <a:pt x="62214" y="9806"/>
                  <a:pt x="62002" y="10310"/>
                  <a:pt x="61928" y="10808"/>
                </a:cubicBezTo>
                <a:cubicBezTo>
                  <a:pt x="61859" y="10739"/>
                  <a:pt x="61859" y="10665"/>
                  <a:pt x="61859" y="10596"/>
                </a:cubicBezTo>
                <a:lnTo>
                  <a:pt x="62002" y="10310"/>
                </a:lnTo>
                <a:lnTo>
                  <a:pt x="62002" y="10310"/>
                </a:lnTo>
                <a:cubicBezTo>
                  <a:pt x="62002" y="10310"/>
                  <a:pt x="61928" y="10379"/>
                  <a:pt x="61784" y="10453"/>
                </a:cubicBezTo>
                <a:cubicBezTo>
                  <a:pt x="61716" y="10310"/>
                  <a:pt x="61716" y="10167"/>
                  <a:pt x="61641" y="10023"/>
                </a:cubicBezTo>
                <a:lnTo>
                  <a:pt x="61641" y="10023"/>
                </a:lnTo>
                <a:cubicBezTo>
                  <a:pt x="61641" y="10167"/>
                  <a:pt x="61716" y="10310"/>
                  <a:pt x="61716" y="10522"/>
                </a:cubicBezTo>
                <a:cubicBezTo>
                  <a:pt x="61641" y="10596"/>
                  <a:pt x="61429" y="10739"/>
                  <a:pt x="61286" y="10951"/>
                </a:cubicBezTo>
                <a:lnTo>
                  <a:pt x="61286" y="10665"/>
                </a:lnTo>
                <a:cubicBezTo>
                  <a:pt x="61286" y="10739"/>
                  <a:pt x="61212" y="10808"/>
                  <a:pt x="61212" y="10883"/>
                </a:cubicBezTo>
                <a:cubicBezTo>
                  <a:pt x="61212" y="10808"/>
                  <a:pt x="61143" y="10808"/>
                  <a:pt x="61143" y="10739"/>
                </a:cubicBezTo>
                <a:cubicBezTo>
                  <a:pt x="61572" y="9949"/>
                  <a:pt x="61859" y="9233"/>
                  <a:pt x="61859" y="9233"/>
                </a:cubicBezTo>
                <a:lnTo>
                  <a:pt x="61859" y="9233"/>
                </a:lnTo>
                <a:cubicBezTo>
                  <a:pt x="61859" y="9233"/>
                  <a:pt x="61498" y="9663"/>
                  <a:pt x="61000" y="10167"/>
                </a:cubicBezTo>
                <a:cubicBezTo>
                  <a:pt x="60925" y="9880"/>
                  <a:pt x="60782" y="9594"/>
                  <a:pt x="60713" y="9308"/>
                </a:cubicBezTo>
                <a:lnTo>
                  <a:pt x="60713" y="9308"/>
                </a:lnTo>
                <a:cubicBezTo>
                  <a:pt x="60782" y="9594"/>
                  <a:pt x="60857" y="9949"/>
                  <a:pt x="60925" y="10310"/>
                </a:cubicBezTo>
                <a:cubicBezTo>
                  <a:pt x="60857" y="10310"/>
                  <a:pt x="60857" y="10310"/>
                  <a:pt x="60857" y="10378"/>
                </a:cubicBezTo>
                <a:cubicBezTo>
                  <a:pt x="60782" y="10167"/>
                  <a:pt x="60639" y="10023"/>
                  <a:pt x="60570" y="9880"/>
                </a:cubicBezTo>
                <a:lnTo>
                  <a:pt x="60570" y="9880"/>
                </a:lnTo>
                <a:cubicBezTo>
                  <a:pt x="60639" y="10023"/>
                  <a:pt x="60713" y="10235"/>
                  <a:pt x="60782" y="10378"/>
                </a:cubicBezTo>
                <a:cubicBezTo>
                  <a:pt x="60713" y="10522"/>
                  <a:pt x="60570" y="10665"/>
                  <a:pt x="60496" y="10808"/>
                </a:cubicBezTo>
                <a:cubicBezTo>
                  <a:pt x="60427" y="10665"/>
                  <a:pt x="60353" y="10522"/>
                  <a:pt x="60284" y="10310"/>
                </a:cubicBezTo>
                <a:cubicBezTo>
                  <a:pt x="60246" y="10272"/>
                  <a:pt x="60227" y="10217"/>
                  <a:pt x="60209" y="10162"/>
                </a:cubicBezTo>
                <a:lnTo>
                  <a:pt x="60209" y="10162"/>
                </a:lnTo>
                <a:cubicBezTo>
                  <a:pt x="60209" y="10164"/>
                  <a:pt x="60209" y="10165"/>
                  <a:pt x="60209" y="10167"/>
                </a:cubicBezTo>
                <a:lnTo>
                  <a:pt x="59997" y="9737"/>
                </a:lnTo>
                <a:cubicBezTo>
                  <a:pt x="60352" y="8947"/>
                  <a:pt x="60639" y="8305"/>
                  <a:pt x="60639" y="8305"/>
                </a:cubicBezTo>
                <a:lnTo>
                  <a:pt x="60639" y="8305"/>
                </a:lnTo>
                <a:lnTo>
                  <a:pt x="60209" y="8735"/>
                </a:lnTo>
                <a:cubicBezTo>
                  <a:pt x="60352" y="8517"/>
                  <a:pt x="60427" y="8305"/>
                  <a:pt x="60427" y="8305"/>
                </a:cubicBezTo>
                <a:lnTo>
                  <a:pt x="60427" y="8305"/>
                </a:lnTo>
                <a:cubicBezTo>
                  <a:pt x="60427" y="8305"/>
                  <a:pt x="60066" y="8660"/>
                  <a:pt x="59637" y="9164"/>
                </a:cubicBezTo>
                <a:cubicBezTo>
                  <a:pt x="59493" y="9376"/>
                  <a:pt x="59281" y="9594"/>
                  <a:pt x="59138" y="9806"/>
                </a:cubicBezTo>
                <a:cubicBezTo>
                  <a:pt x="59138" y="9663"/>
                  <a:pt x="59138" y="9519"/>
                  <a:pt x="59207" y="9376"/>
                </a:cubicBezTo>
                <a:cubicBezTo>
                  <a:pt x="59350" y="9021"/>
                  <a:pt x="59493" y="8735"/>
                  <a:pt x="59493" y="8735"/>
                </a:cubicBezTo>
                <a:lnTo>
                  <a:pt x="59493" y="8735"/>
                </a:lnTo>
                <a:cubicBezTo>
                  <a:pt x="59493" y="8735"/>
                  <a:pt x="59350" y="8803"/>
                  <a:pt x="59207" y="8947"/>
                </a:cubicBezTo>
                <a:cubicBezTo>
                  <a:pt x="59207" y="8660"/>
                  <a:pt x="59281" y="8374"/>
                  <a:pt x="59281" y="8019"/>
                </a:cubicBezTo>
                <a:lnTo>
                  <a:pt x="59281" y="8019"/>
                </a:lnTo>
                <a:cubicBezTo>
                  <a:pt x="59138" y="8374"/>
                  <a:pt x="58995" y="8803"/>
                  <a:pt x="58852" y="9376"/>
                </a:cubicBezTo>
                <a:cubicBezTo>
                  <a:pt x="58709" y="9519"/>
                  <a:pt x="58566" y="9663"/>
                  <a:pt x="58491" y="9806"/>
                </a:cubicBezTo>
                <a:lnTo>
                  <a:pt x="58491" y="9451"/>
                </a:lnTo>
                <a:cubicBezTo>
                  <a:pt x="58422" y="9594"/>
                  <a:pt x="58279" y="9880"/>
                  <a:pt x="58205" y="10092"/>
                </a:cubicBezTo>
                <a:lnTo>
                  <a:pt x="58205" y="10167"/>
                </a:lnTo>
                <a:cubicBezTo>
                  <a:pt x="58205" y="10092"/>
                  <a:pt x="58136" y="10023"/>
                  <a:pt x="58136" y="9949"/>
                </a:cubicBezTo>
                <a:lnTo>
                  <a:pt x="58136" y="9949"/>
                </a:lnTo>
                <a:cubicBezTo>
                  <a:pt x="58136" y="9963"/>
                  <a:pt x="58136" y="9976"/>
                  <a:pt x="58136" y="9989"/>
                </a:cubicBezTo>
                <a:lnTo>
                  <a:pt x="58136" y="9989"/>
                </a:lnTo>
                <a:cubicBezTo>
                  <a:pt x="58037" y="9724"/>
                  <a:pt x="57938" y="9425"/>
                  <a:pt x="57838" y="9094"/>
                </a:cubicBezTo>
                <a:lnTo>
                  <a:pt x="57838" y="9094"/>
                </a:lnTo>
                <a:cubicBezTo>
                  <a:pt x="57940" y="9488"/>
                  <a:pt x="57993" y="9960"/>
                  <a:pt x="57993" y="10378"/>
                </a:cubicBezTo>
                <a:cubicBezTo>
                  <a:pt x="57850" y="10665"/>
                  <a:pt x="57706" y="10883"/>
                  <a:pt x="57563" y="11169"/>
                </a:cubicBezTo>
                <a:cubicBezTo>
                  <a:pt x="57563" y="10808"/>
                  <a:pt x="57420" y="10310"/>
                  <a:pt x="57346" y="9806"/>
                </a:cubicBezTo>
                <a:cubicBezTo>
                  <a:pt x="57346" y="9451"/>
                  <a:pt x="57420" y="9090"/>
                  <a:pt x="57420" y="8660"/>
                </a:cubicBezTo>
                <a:lnTo>
                  <a:pt x="57420" y="8660"/>
                </a:lnTo>
                <a:cubicBezTo>
                  <a:pt x="57346" y="8803"/>
                  <a:pt x="57277" y="9021"/>
                  <a:pt x="57202" y="9233"/>
                </a:cubicBezTo>
                <a:cubicBezTo>
                  <a:pt x="57059" y="8803"/>
                  <a:pt x="56990" y="8448"/>
                  <a:pt x="56847" y="7944"/>
                </a:cubicBezTo>
                <a:lnTo>
                  <a:pt x="56847" y="7944"/>
                </a:lnTo>
                <a:cubicBezTo>
                  <a:pt x="56916" y="8374"/>
                  <a:pt x="56990" y="8878"/>
                  <a:pt x="57059" y="9376"/>
                </a:cubicBezTo>
                <a:cubicBezTo>
                  <a:pt x="56916" y="8947"/>
                  <a:pt x="56773" y="8448"/>
                  <a:pt x="56630" y="7876"/>
                </a:cubicBezTo>
                <a:lnTo>
                  <a:pt x="56630" y="7876"/>
                </a:lnTo>
                <a:cubicBezTo>
                  <a:pt x="56773" y="8591"/>
                  <a:pt x="56847" y="9519"/>
                  <a:pt x="56847" y="10310"/>
                </a:cubicBezTo>
                <a:lnTo>
                  <a:pt x="56847" y="10453"/>
                </a:lnTo>
                <a:cubicBezTo>
                  <a:pt x="56630" y="9737"/>
                  <a:pt x="56274" y="9021"/>
                  <a:pt x="55845" y="8374"/>
                </a:cubicBezTo>
                <a:lnTo>
                  <a:pt x="55845" y="8374"/>
                </a:lnTo>
                <a:cubicBezTo>
                  <a:pt x="56200" y="9021"/>
                  <a:pt x="56418" y="9880"/>
                  <a:pt x="56630" y="10665"/>
                </a:cubicBezTo>
                <a:cubicBezTo>
                  <a:pt x="56486" y="10739"/>
                  <a:pt x="56418" y="10808"/>
                  <a:pt x="56274" y="10951"/>
                </a:cubicBezTo>
                <a:lnTo>
                  <a:pt x="56274" y="10739"/>
                </a:lnTo>
                <a:cubicBezTo>
                  <a:pt x="56343" y="10665"/>
                  <a:pt x="56418" y="10522"/>
                  <a:pt x="56418" y="10522"/>
                </a:cubicBezTo>
                <a:lnTo>
                  <a:pt x="56418" y="10522"/>
                </a:lnTo>
                <a:cubicBezTo>
                  <a:pt x="56418" y="10522"/>
                  <a:pt x="56343" y="10596"/>
                  <a:pt x="56200" y="10665"/>
                </a:cubicBezTo>
                <a:cubicBezTo>
                  <a:pt x="56200" y="10522"/>
                  <a:pt x="56200" y="10378"/>
                  <a:pt x="56131" y="10235"/>
                </a:cubicBezTo>
                <a:cubicBezTo>
                  <a:pt x="56200" y="10167"/>
                  <a:pt x="56274" y="10023"/>
                  <a:pt x="56274" y="10023"/>
                </a:cubicBezTo>
                <a:lnTo>
                  <a:pt x="56274" y="10023"/>
                </a:lnTo>
                <a:lnTo>
                  <a:pt x="56131" y="10167"/>
                </a:lnTo>
                <a:cubicBezTo>
                  <a:pt x="55988" y="9594"/>
                  <a:pt x="55845" y="9021"/>
                  <a:pt x="55627" y="8305"/>
                </a:cubicBezTo>
                <a:lnTo>
                  <a:pt x="55627" y="8305"/>
                </a:lnTo>
                <a:cubicBezTo>
                  <a:pt x="55770" y="8947"/>
                  <a:pt x="55845" y="9663"/>
                  <a:pt x="55845" y="10378"/>
                </a:cubicBezTo>
                <a:lnTo>
                  <a:pt x="55559" y="10665"/>
                </a:lnTo>
                <a:cubicBezTo>
                  <a:pt x="55415" y="10310"/>
                  <a:pt x="55272" y="10023"/>
                  <a:pt x="55054" y="9737"/>
                </a:cubicBezTo>
                <a:lnTo>
                  <a:pt x="55054" y="9737"/>
                </a:lnTo>
                <a:cubicBezTo>
                  <a:pt x="55198" y="10023"/>
                  <a:pt x="55341" y="10378"/>
                  <a:pt x="55484" y="10739"/>
                </a:cubicBezTo>
                <a:cubicBezTo>
                  <a:pt x="55341" y="10883"/>
                  <a:pt x="55129" y="11094"/>
                  <a:pt x="54986" y="11312"/>
                </a:cubicBezTo>
                <a:cubicBezTo>
                  <a:pt x="54986" y="11169"/>
                  <a:pt x="54911" y="11094"/>
                  <a:pt x="54911" y="11026"/>
                </a:cubicBezTo>
                <a:cubicBezTo>
                  <a:pt x="54911" y="11026"/>
                  <a:pt x="54911" y="10951"/>
                  <a:pt x="54843" y="10951"/>
                </a:cubicBezTo>
                <a:cubicBezTo>
                  <a:pt x="54911" y="10739"/>
                  <a:pt x="54911" y="10453"/>
                  <a:pt x="54911" y="10167"/>
                </a:cubicBezTo>
                <a:cubicBezTo>
                  <a:pt x="54986" y="10092"/>
                  <a:pt x="55054" y="9949"/>
                  <a:pt x="55054" y="9949"/>
                </a:cubicBezTo>
                <a:lnTo>
                  <a:pt x="55054" y="9949"/>
                </a:lnTo>
                <a:lnTo>
                  <a:pt x="54986" y="10023"/>
                </a:lnTo>
                <a:cubicBezTo>
                  <a:pt x="54986" y="9806"/>
                  <a:pt x="54986" y="9594"/>
                  <a:pt x="55054" y="9376"/>
                </a:cubicBezTo>
                <a:lnTo>
                  <a:pt x="55054" y="9376"/>
                </a:lnTo>
                <a:cubicBezTo>
                  <a:pt x="54843" y="9594"/>
                  <a:pt x="54768" y="9949"/>
                  <a:pt x="54625" y="10310"/>
                </a:cubicBezTo>
                <a:cubicBezTo>
                  <a:pt x="54556" y="10310"/>
                  <a:pt x="54556" y="10235"/>
                  <a:pt x="54556" y="10235"/>
                </a:cubicBezTo>
                <a:lnTo>
                  <a:pt x="54339" y="9806"/>
                </a:lnTo>
                <a:cubicBezTo>
                  <a:pt x="54339" y="9307"/>
                  <a:pt x="54413" y="8803"/>
                  <a:pt x="54482" y="8231"/>
                </a:cubicBezTo>
                <a:lnTo>
                  <a:pt x="54482" y="8231"/>
                </a:lnTo>
                <a:cubicBezTo>
                  <a:pt x="54339" y="8448"/>
                  <a:pt x="54195" y="8878"/>
                  <a:pt x="54052" y="9307"/>
                </a:cubicBezTo>
                <a:lnTo>
                  <a:pt x="54052" y="9233"/>
                </a:lnTo>
                <a:lnTo>
                  <a:pt x="54127" y="9021"/>
                </a:lnTo>
                <a:lnTo>
                  <a:pt x="54127" y="9021"/>
                </a:lnTo>
                <a:cubicBezTo>
                  <a:pt x="54127" y="9021"/>
                  <a:pt x="54052" y="9164"/>
                  <a:pt x="53983" y="9164"/>
                </a:cubicBezTo>
                <a:lnTo>
                  <a:pt x="53766" y="9376"/>
                </a:lnTo>
                <a:cubicBezTo>
                  <a:pt x="53840" y="8735"/>
                  <a:pt x="53840" y="8087"/>
                  <a:pt x="53909" y="7303"/>
                </a:cubicBezTo>
                <a:lnTo>
                  <a:pt x="53909" y="7303"/>
                </a:lnTo>
                <a:cubicBezTo>
                  <a:pt x="53623" y="7801"/>
                  <a:pt x="53411" y="8878"/>
                  <a:pt x="53267" y="9880"/>
                </a:cubicBezTo>
                <a:lnTo>
                  <a:pt x="53193" y="9949"/>
                </a:lnTo>
                <a:cubicBezTo>
                  <a:pt x="53193" y="9949"/>
                  <a:pt x="53124" y="9949"/>
                  <a:pt x="53124" y="9880"/>
                </a:cubicBezTo>
                <a:cubicBezTo>
                  <a:pt x="53193" y="9090"/>
                  <a:pt x="53267" y="8162"/>
                  <a:pt x="53336" y="7160"/>
                </a:cubicBezTo>
                <a:lnTo>
                  <a:pt x="53336" y="7160"/>
                </a:lnTo>
                <a:cubicBezTo>
                  <a:pt x="53050" y="7658"/>
                  <a:pt x="52838" y="8660"/>
                  <a:pt x="52695" y="9663"/>
                </a:cubicBezTo>
                <a:lnTo>
                  <a:pt x="52477" y="9880"/>
                </a:lnTo>
                <a:lnTo>
                  <a:pt x="52265" y="10092"/>
                </a:lnTo>
                <a:cubicBezTo>
                  <a:pt x="52334" y="9376"/>
                  <a:pt x="52408" y="8517"/>
                  <a:pt x="52477" y="7658"/>
                </a:cubicBezTo>
                <a:lnTo>
                  <a:pt x="52477" y="7658"/>
                </a:lnTo>
                <a:cubicBezTo>
                  <a:pt x="52191" y="8087"/>
                  <a:pt x="51979" y="9021"/>
                  <a:pt x="51836" y="9949"/>
                </a:cubicBezTo>
                <a:cubicBezTo>
                  <a:pt x="51761" y="9880"/>
                  <a:pt x="51692" y="9806"/>
                  <a:pt x="51692" y="9737"/>
                </a:cubicBezTo>
                <a:cubicBezTo>
                  <a:pt x="51549" y="9451"/>
                  <a:pt x="51475" y="9164"/>
                  <a:pt x="51332" y="8878"/>
                </a:cubicBezTo>
                <a:cubicBezTo>
                  <a:pt x="51618" y="8162"/>
                  <a:pt x="51904" y="7372"/>
                  <a:pt x="52122" y="6799"/>
                </a:cubicBezTo>
                <a:cubicBezTo>
                  <a:pt x="52408" y="6157"/>
                  <a:pt x="52551" y="5728"/>
                  <a:pt x="52552" y="5728"/>
                </a:cubicBezTo>
                <a:lnTo>
                  <a:pt x="52552" y="5728"/>
                </a:lnTo>
                <a:cubicBezTo>
                  <a:pt x="52551" y="5728"/>
                  <a:pt x="52334" y="6014"/>
                  <a:pt x="51979" y="6444"/>
                </a:cubicBezTo>
                <a:cubicBezTo>
                  <a:pt x="51979" y="6369"/>
                  <a:pt x="52047" y="6226"/>
                  <a:pt x="52047" y="6226"/>
                </a:cubicBezTo>
                <a:lnTo>
                  <a:pt x="52047" y="6226"/>
                </a:lnTo>
                <a:cubicBezTo>
                  <a:pt x="52047" y="6226"/>
                  <a:pt x="51406" y="6873"/>
                  <a:pt x="50833" y="7801"/>
                </a:cubicBezTo>
                <a:cubicBezTo>
                  <a:pt x="50616" y="8087"/>
                  <a:pt x="50472" y="8374"/>
                  <a:pt x="50329" y="8660"/>
                </a:cubicBezTo>
                <a:cubicBezTo>
                  <a:pt x="50616" y="7944"/>
                  <a:pt x="50902" y="7085"/>
                  <a:pt x="51120" y="6512"/>
                </a:cubicBezTo>
                <a:cubicBezTo>
                  <a:pt x="51406" y="5940"/>
                  <a:pt x="51549" y="5510"/>
                  <a:pt x="51549" y="5510"/>
                </a:cubicBezTo>
                <a:lnTo>
                  <a:pt x="51549" y="5510"/>
                </a:lnTo>
                <a:cubicBezTo>
                  <a:pt x="51549" y="5510"/>
                  <a:pt x="50547" y="6587"/>
                  <a:pt x="49900" y="7801"/>
                </a:cubicBezTo>
                <a:lnTo>
                  <a:pt x="49900" y="7732"/>
                </a:lnTo>
                <a:cubicBezTo>
                  <a:pt x="50043" y="7446"/>
                  <a:pt x="50260" y="7085"/>
                  <a:pt x="50260" y="7085"/>
                </a:cubicBezTo>
                <a:lnTo>
                  <a:pt x="50260" y="7085"/>
                </a:lnTo>
                <a:cubicBezTo>
                  <a:pt x="50260" y="7085"/>
                  <a:pt x="50043" y="7228"/>
                  <a:pt x="49831" y="7515"/>
                </a:cubicBezTo>
                <a:cubicBezTo>
                  <a:pt x="49613" y="7732"/>
                  <a:pt x="49401" y="7944"/>
                  <a:pt x="49184" y="8231"/>
                </a:cubicBezTo>
                <a:cubicBezTo>
                  <a:pt x="49184" y="8231"/>
                  <a:pt x="49184" y="8162"/>
                  <a:pt x="49115" y="8087"/>
                </a:cubicBezTo>
                <a:cubicBezTo>
                  <a:pt x="49041" y="7515"/>
                  <a:pt x="48897" y="6873"/>
                  <a:pt x="48685" y="6014"/>
                </a:cubicBezTo>
                <a:cubicBezTo>
                  <a:pt x="48829" y="5728"/>
                  <a:pt x="49040" y="5224"/>
                  <a:pt x="49041" y="5224"/>
                </a:cubicBezTo>
                <a:lnTo>
                  <a:pt x="49041" y="5224"/>
                </a:lnTo>
                <a:cubicBezTo>
                  <a:pt x="49040" y="5224"/>
                  <a:pt x="48754" y="5510"/>
                  <a:pt x="48611" y="5728"/>
                </a:cubicBezTo>
                <a:cubicBezTo>
                  <a:pt x="48543" y="5585"/>
                  <a:pt x="48542" y="5369"/>
                  <a:pt x="48469" y="5226"/>
                </a:cubicBezTo>
                <a:lnTo>
                  <a:pt x="48469" y="5226"/>
                </a:lnTo>
                <a:cubicBezTo>
                  <a:pt x="48542" y="5369"/>
                  <a:pt x="48542" y="5585"/>
                  <a:pt x="48542" y="5728"/>
                </a:cubicBezTo>
                <a:lnTo>
                  <a:pt x="48399" y="6014"/>
                </a:lnTo>
                <a:cubicBezTo>
                  <a:pt x="48325" y="5940"/>
                  <a:pt x="48325" y="5796"/>
                  <a:pt x="48325" y="5728"/>
                </a:cubicBezTo>
                <a:lnTo>
                  <a:pt x="48325" y="6014"/>
                </a:lnTo>
                <a:cubicBezTo>
                  <a:pt x="48181" y="6226"/>
                  <a:pt x="48038" y="6369"/>
                  <a:pt x="47895" y="6587"/>
                </a:cubicBezTo>
                <a:cubicBezTo>
                  <a:pt x="47826" y="6157"/>
                  <a:pt x="47683" y="5585"/>
                  <a:pt x="47540" y="5012"/>
                </a:cubicBezTo>
                <a:lnTo>
                  <a:pt x="47540" y="5012"/>
                </a:lnTo>
                <a:cubicBezTo>
                  <a:pt x="47609" y="5585"/>
                  <a:pt x="47683" y="6226"/>
                  <a:pt x="47752" y="6873"/>
                </a:cubicBezTo>
                <a:cubicBezTo>
                  <a:pt x="47465" y="7372"/>
                  <a:pt x="47110" y="7876"/>
                  <a:pt x="46967" y="8448"/>
                </a:cubicBezTo>
                <a:cubicBezTo>
                  <a:pt x="46967" y="8591"/>
                  <a:pt x="46893" y="8735"/>
                  <a:pt x="46824" y="8878"/>
                </a:cubicBezTo>
                <a:cubicBezTo>
                  <a:pt x="46824" y="8878"/>
                  <a:pt x="46824" y="8947"/>
                  <a:pt x="46749" y="8947"/>
                </a:cubicBezTo>
                <a:cubicBezTo>
                  <a:pt x="46824" y="8591"/>
                  <a:pt x="46824" y="8231"/>
                  <a:pt x="46893" y="7876"/>
                </a:cubicBezTo>
                <a:lnTo>
                  <a:pt x="46893" y="7876"/>
                </a:lnTo>
                <a:cubicBezTo>
                  <a:pt x="46824" y="8019"/>
                  <a:pt x="46681" y="8231"/>
                  <a:pt x="46606" y="8374"/>
                </a:cubicBezTo>
                <a:cubicBezTo>
                  <a:pt x="46538" y="7876"/>
                  <a:pt x="46394" y="7303"/>
                  <a:pt x="46177" y="6587"/>
                </a:cubicBezTo>
                <a:lnTo>
                  <a:pt x="46177" y="6587"/>
                </a:lnTo>
                <a:cubicBezTo>
                  <a:pt x="46320" y="7303"/>
                  <a:pt x="46394" y="8231"/>
                  <a:pt x="46463" y="9090"/>
                </a:cubicBezTo>
                <a:cubicBezTo>
                  <a:pt x="46394" y="9164"/>
                  <a:pt x="46394" y="9233"/>
                  <a:pt x="46394" y="9376"/>
                </a:cubicBezTo>
                <a:lnTo>
                  <a:pt x="46320" y="9376"/>
                </a:lnTo>
                <a:cubicBezTo>
                  <a:pt x="46251" y="9307"/>
                  <a:pt x="46251" y="9233"/>
                  <a:pt x="46251" y="9164"/>
                </a:cubicBezTo>
                <a:cubicBezTo>
                  <a:pt x="46251" y="8878"/>
                  <a:pt x="46320" y="8591"/>
                  <a:pt x="46320" y="8305"/>
                </a:cubicBezTo>
                <a:lnTo>
                  <a:pt x="46320" y="8305"/>
                </a:lnTo>
                <a:lnTo>
                  <a:pt x="46108" y="8735"/>
                </a:lnTo>
                <a:cubicBezTo>
                  <a:pt x="46034" y="8517"/>
                  <a:pt x="45965" y="8305"/>
                  <a:pt x="45890" y="8162"/>
                </a:cubicBezTo>
                <a:lnTo>
                  <a:pt x="45890" y="8374"/>
                </a:lnTo>
                <a:lnTo>
                  <a:pt x="45890" y="8803"/>
                </a:lnTo>
                <a:lnTo>
                  <a:pt x="45890" y="9307"/>
                </a:lnTo>
                <a:cubicBezTo>
                  <a:pt x="45890" y="9307"/>
                  <a:pt x="45890" y="9234"/>
                  <a:pt x="45823" y="9165"/>
                </a:cubicBezTo>
                <a:lnTo>
                  <a:pt x="45823" y="9165"/>
                </a:lnTo>
                <a:cubicBezTo>
                  <a:pt x="45890" y="9234"/>
                  <a:pt x="45890" y="9308"/>
                  <a:pt x="45890" y="9376"/>
                </a:cubicBezTo>
                <a:lnTo>
                  <a:pt x="45890" y="9519"/>
                </a:lnTo>
                <a:cubicBezTo>
                  <a:pt x="45890" y="9451"/>
                  <a:pt x="45822" y="9307"/>
                  <a:pt x="45822" y="9164"/>
                </a:cubicBezTo>
                <a:cubicBezTo>
                  <a:pt x="45747" y="8305"/>
                  <a:pt x="45535" y="7228"/>
                  <a:pt x="45174" y="5728"/>
                </a:cubicBezTo>
                <a:cubicBezTo>
                  <a:pt x="45249" y="5510"/>
                  <a:pt x="45249" y="5224"/>
                  <a:pt x="45249" y="5012"/>
                </a:cubicBezTo>
                <a:lnTo>
                  <a:pt x="45249" y="5012"/>
                </a:lnTo>
                <a:cubicBezTo>
                  <a:pt x="45249" y="5081"/>
                  <a:pt x="45174" y="5224"/>
                  <a:pt x="45106" y="5367"/>
                </a:cubicBezTo>
                <a:cubicBezTo>
                  <a:pt x="45174" y="5012"/>
                  <a:pt x="45174" y="4725"/>
                  <a:pt x="45174" y="4439"/>
                </a:cubicBezTo>
                <a:lnTo>
                  <a:pt x="45174" y="4439"/>
                </a:lnTo>
                <a:cubicBezTo>
                  <a:pt x="45106" y="4508"/>
                  <a:pt x="45031" y="4725"/>
                  <a:pt x="45031" y="4869"/>
                </a:cubicBezTo>
                <a:cubicBezTo>
                  <a:pt x="44962" y="4794"/>
                  <a:pt x="44962" y="4794"/>
                  <a:pt x="44962" y="4725"/>
                </a:cubicBezTo>
                <a:lnTo>
                  <a:pt x="44962" y="4937"/>
                </a:lnTo>
                <a:cubicBezTo>
                  <a:pt x="44676" y="5796"/>
                  <a:pt x="44458" y="7228"/>
                  <a:pt x="44315" y="8448"/>
                </a:cubicBezTo>
                <a:lnTo>
                  <a:pt x="43960" y="8803"/>
                </a:lnTo>
                <a:cubicBezTo>
                  <a:pt x="44029" y="7589"/>
                  <a:pt x="44172" y="6014"/>
                  <a:pt x="44315" y="4221"/>
                </a:cubicBezTo>
                <a:lnTo>
                  <a:pt x="44315" y="4221"/>
                </a:lnTo>
                <a:cubicBezTo>
                  <a:pt x="43886" y="5012"/>
                  <a:pt x="43599" y="6730"/>
                  <a:pt x="43387" y="8305"/>
                </a:cubicBezTo>
                <a:cubicBezTo>
                  <a:pt x="43387" y="8231"/>
                  <a:pt x="43313" y="8162"/>
                  <a:pt x="43313" y="8088"/>
                </a:cubicBezTo>
                <a:lnTo>
                  <a:pt x="43313" y="8088"/>
                </a:lnTo>
                <a:cubicBezTo>
                  <a:pt x="43313" y="8163"/>
                  <a:pt x="43387" y="8305"/>
                  <a:pt x="43387" y="8374"/>
                </a:cubicBezTo>
                <a:cubicBezTo>
                  <a:pt x="43387" y="8591"/>
                  <a:pt x="43313" y="8878"/>
                  <a:pt x="43313" y="9090"/>
                </a:cubicBezTo>
                <a:cubicBezTo>
                  <a:pt x="43244" y="8947"/>
                  <a:pt x="43244" y="8878"/>
                  <a:pt x="43170" y="8735"/>
                </a:cubicBezTo>
                <a:lnTo>
                  <a:pt x="42740" y="7446"/>
                </a:lnTo>
                <a:cubicBezTo>
                  <a:pt x="42815" y="6942"/>
                  <a:pt x="42815" y="6369"/>
                  <a:pt x="42883" y="5796"/>
                </a:cubicBezTo>
                <a:lnTo>
                  <a:pt x="42883" y="5796"/>
                </a:lnTo>
                <a:cubicBezTo>
                  <a:pt x="42740" y="6014"/>
                  <a:pt x="42671" y="6369"/>
                  <a:pt x="42528" y="6799"/>
                </a:cubicBezTo>
                <a:cubicBezTo>
                  <a:pt x="42385" y="6300"/>
                  <a:pt x="42167" y="5796"/>
                  <a:pt x="41881" y="5298"/>
                </a:cubicBezTo>
                <a:lnTo>
                  <a:pt x="41881" y="5298"/>
                </a:lnTo>
                <a:cubicBezTo>
                  <a:pt x="42099" y="5728"/>
                  <a:pt x="42242" y="6157"/>
                  <a:pt x="42311" y="6656"/>
                </a:cubicBezTo>
                <a:cubicBezTo>
                  <a:pt x="42167" y="6083"/>
                  <a:pt x="41881" y="5510"/>
                  <a:pt x="41669" y="4937"/>
                </a:cubicBezTo>
                <a:cubicBezTo>
                  <a:pt x="41669" y="4582"/>
                  <a:pt x="41669" y="4296"/>
                  <a:pt x="41738" y="3935"/>
                </a:cubicBezTo>
                <a:lnTo>
                  <a:pt x="41738" y="3935"/>
                </a:lnTo>
                <a:cubicBezTo>
                  <a:pt x="41526" y="4296"/>
                  <a:pt x="41383" y="4937"/>
                  <a:pt x="41240" y="5653"/>
                </a:cubicBezTo>
                <a:cubicBezTo>
                  <a:pt x="41096" y="5298"/>
                  <a:pt x="40879" y="4869"/>
                  <a:pt x="40735" y="4508"/>
                </a:cubicBezTo>
                <a:lnTo>
                  <a:pt x="40735" y="4508"/>
                </a:lnTo>
                <a:cubicBezTo>
                  <a:pt x="40879" y="4937"/>
                  <a:pt x="41022" y="5441"/>
                  <a:pt x="41165" y="5940"/>
                </a:cubicBezTo>
                <a:cubicBezTo>
                  <a:pt x="40953" y="6942"/>
                  <a:pt x="40810" y="8087"/>
                  <a:pt x="40735" y="9090"/>
                </a:cubicBezTo>
                <a:cubicBezTo>
                  <a:pt x="40667" y="9021"/>
                  <a:pt x="40667" y="8947"/>
                  <a:pt x="40667" y="8878"/>
                </a:cubicBezTo>
                <a:cubicBezTo>
                  <a:pt x="40667" y="8517"/>
                  <a:pt x="40735" y="8087"/>
                  <a:pt x="40735" y="7732"/>
                </a:cubicBezTo>
                <a:lnTo>
                  <a:pt x="40735" y="7732"/>
                </a:lnTo>
                <a:cubicBezTo>
                  <a:pt x="40667" y="7876"/>
                  <a:pt x="40592" y="8087"/>
                  <a:pt x="40524" y="8305"/>
                </a:cubicBezTo>
                <a:cubicBezTo>
                  <a:pt x="40452" y="8167"/>
                  <a:pt x="40385" y="8029"/>
                  <a:pt x="40381" y="7891"/>
                </a:cubicBezTo>
                <a:lnTo>
                  <a:pt x="40381" y="7891"/>
                </a:lnTo>
                <a:cubicBezTo>
                  <a:pt x="40683" y="7191"/>
                  <a:pt x="40953" y="6656"/>
                  <a:pt x="40953" y="6656"/>
                </a:cubicBezTo>
                <a:lnTo>
                  <a:pt x="40953" y="6656"/>
                </a:lnTo>
                <a:cubicBezTo>
                  <a:pt x="40953" y="6656"/>
                  <a:pt x="40449" y="7085"/>
                  <a:pt x="40020" y="7658"/>
                </a:cubicBezTo>
                <a:cubicBezTo>
                  <a:pt x="39808" y="7160"/>
                  <a:pt x="39590" y="6587"/>
                  <a:pt x="39304" y="6083"/>
                </a:cubicBezTo>
                <a:lnTo>
                  <a:pt x="39304" y="6083"/>
                </a:lnTo>
                <a:cubicBezTo>
                  <a:pt x="39521" y="6587"/>
                  <a:pt x="39664" y="7228"/>
                  <a:pt x="39876" y="7876"/>
                </a:cubicBezTo>
                <a:cubicBezTo>
                  <a:pt x="39733" y="8019"/>
                  <a:pt x="39590" y="8162"/>
                  <a:pt x="39521" y="8374"/>
                </a:cubicBezTo>
                <a:cubicBezTo>
                  <a:pt x="39235" y="7085"/>
                  <a:pt x="38805" y="5585"/>
                  <a:pt x="38158" y="4221"/>
                </a:cubicBezTo>
                <a:lnTo>
                  <a:pt x="38158" y="4221"/>
                </a:lnTo>
                <a:cubicBezTo>
                  <a:pt x="38376" y="4937"/>
                  <a:pt x="38588" y="5796"/>
                  <a:pt x="38805" y="6656"/>
                </a:cubicBezTo>
                <a:cubicBezTo>
                  <a:pt x="38731" y="6730"/>
                  <a:pt x="38301" y="7160"/>
                  <a:pt x="37872" y="7732"/>
                </a:cubicBezTo>
                <a:cubicBezTo>
                  <a:pt x="37728" y="7228"/>
                  <a:pt x="37660" y="6730"/>
                  <a:pt x="37442" y="6157"/>
                </a:cubicBezTo>
                <a:lnTo>
                  <a:pt x="37442" y="6157"/>
                </a:lnTo>
                <a:cubicBezTo>
                  <a:pt x="37585" y="6730"/>
                  <a:pt x="37660" y="7303"/>
                  <a:pt x="37660" y="7944"/>
                </a:cubicBezTo>
                <a:cubicBezTo>
                  <a:pt x="37373" y="8374"/>
                  <a:pt x="37156" y="8803"/>
                  <a:pt x="37013" y="9307"/>
                </a:cubicBezTo>
                <a:cubicBezTo>
                  <a:pt x="36944" y="9376"/>
                  <a:pt x="36944" y="9451"/>
                  <a:pt x="36944" y="9519"/>
                </a:cubicBezTo>
                <a:lnTo>
                  <a:pt x="36944" y="9451"/>
                </a:lnTo>
                <a:cubicBezTo>
                  <a:pt x="36944" y="8735"/>
                  <a:pt x="37013" y="8019"/>
                  <a:pt x="37087" y="7160"/>
                </a:cubicBezTo>
                <a:lnTo>
                  <a:pt x="37087" y="7160"/>
                </a:lnTo>
                <a:cubicBezTo>
                  <a:pt x="36944" y="7446"/>
                  <a:pt x="36801" y="7944"/>
                  <a:pt x="36657" y="8448"/>
                </a:cubicBezTo>
                <a:cubicBezTo>
                  <a:pt x="36583" y="8231"/>
                  <a:pt x="36514" y="7944"/>
                  <a:pt x="36440" y="7658"/>
                </a:cubicBezTo>
                <a:lnTo>
                  <a:pt x="36440" y="7658"/>
                </a:lnTo>
                <a:cubicBezTo>
                  <a:pt x="36514" y="8019"/>
                  <a:pt x="36514" y="8374"/>
                  <a:pt x="36583" y="8735"/>
                </a:cubicBezTo>
                <a:cubicBezTo>
                  <a:pt x="36583" y="8803"/>
                  <a:pt x="36583" y="8803"/>
                  <a:pt x="36514" y="8878"/>
                </a:cubicBezTo>
                <a:cubicBezTo>
                  <a:pt x="36440" y="8517"/>
                  <a:pt x="36297" y="8162"/>
                  <a:pt x="36228" y="7732"/>
                </a:cubicBezTo>
                <a:lnTo>
                  <a:pt x="36228" y="7732"/>
                </a:lnTo>
                <a:cubicBezTo>
                  <a:pt x="36297" y="8231"/>
                  <a:pt x="36371" y="8735"/>
                  <a:pt x="36440" y="9307"/>
                </a:cubicBezTo>
                <a:cubicBezTo>
                  <a:pt x="36371" y="9376"/>
                  <a:pt x="36297" y="9519"/>
                  <a:pt x="36297" y="9594"/>
                </a:cubicBezTo>
                <a:cubicBezTo>
                  <a:pt x="36153" y="9233"/>
                  <a:pt x="36085" y="8878"/>
                  <a:pt x="35941" y="8517"/>
                </a:cubicBezTo>
                <a:cubicBezTo>
                  <a:pt x="35941" y="8374"/>
                  <a:pt x="35941" y="8231"/>
                  <a:pt x="36010" y="8087"/>
                </a:cubicBezTo>
                <a:cubicBezTo>
                  <a:pt x="36228" y="7589"/>
                  <a:pt x="36371" y="7303"/>
                  <a:pt x="36371" y="7303"/>
                </a:cubicBezTo>
                <a:lnTo>
                  <a:pt x="36371" y="7303"/>
                </a:lnTo>
                <a:cubicBezTo>
                  <a:pt x="36371" y="7303"/>
                  <a:pt x="36228" y="7446"/>
                  <a:pt x="36010" y="7589"/>
                </a:cubicBezTo>
                <a:cubicBezTo>
                  <a:pt x="36010" y="7446"/>
                  <a:pt x="36010" y="7228"/>
                  <a:pt x="36085" y="7016"/>
                </a:cubicBezTo>
                <a:cubicBezTo>
                  <a:pt x="36514" y="5797"/>
                  <a:pt x="37012" y="4651"/>
                  <a:pt x="37013" y="4651"/>
                </a:cubicBezTo>
                <a:lnTo>
                  <a:pt x="37013" y="4651"/>
                </a:lnTo>
                <a:cubicBezTo>
                  <a:pt x="37012" y="4651"/>
                  <a:pt x="36869" y="4794"/>
                  <a:pt x="36657" y="5080"/>
                </a:cubicBezTo>
                <a:cubicBezTo>
                  <a:pt x="36726" y="4937"/>
                  <a:pt x="36801" y="4725"/>
                  <a:pt x="36801" y="4725"/>
                </a:cubicBezTo>
                <a:lnTo>
                  <a:pt x="36801" y="4725"/>
                </a:lnTo>
                <a:cubicBezTo>
                  <a:pt x="36801" y="4725"/>
                  <a:pt x="36657" y="4869"/>
                  <a:pt x="36440" y="5155"/>
                </a:cubicBezTo>
                <a:cubicBezTo>
                  <a:pt x="36583" y="4794"/>
                  <a:pt x="36801" y="4296"/>
                  <a:pt x="36801" y="4296"/>
                </a:cubicBezTo>
                <a:lnTo>
                  <a:pt x="36801" y="4296"/>
                </a:lnTo>
                <a:cubicBezTo>
                  <a:pt x="36800" y="4296"/>
                  <a:pt x="35867" y="5224"/>
                  <a:pt x="35226" y="6444"/>
                </a:cubicBezTo>
                <a:cubicBezTo>
                  <a:pt x="35151" y="6301"/>
                  <a:pt x="35151" y="6226"/>
                  <a:pt x="35082" y="6083"/>
                </a:cubicBezTo>
                <a:lnTo>
                  <a:pt x="35082" y="6083"/>
                </a:lnTo>
                <a:cubicBezTo>
                  <a:pt x="35151" y="6226"/>
                  <a:pt x="35151" y="6369"/>
                  <a:pt x="35151" y="6444"/>
                </a:cubicBezTo>
                <a:cubicBezTo>
                  <a:pt x="35008" y="6799"/>
                  <a:pt x="34796" y="7160"/>
                  <a:pt x="34722" y="7515"/>
                </a:cubicBezTo>
                <a:cubicBezTo>
                  <a:pt x="34653" y="7801"/>
                  <a:pt x="34510" y="8231"/>
                  <a:pt x="34435" y="8660"/>
                </a:cubicBezTo>
                <a:cubicBezTo>
                  <a:pt x="34435" y="8231"/>
                  <a:pt x="34510" y="7801"/>
                  <a:pt x="34510" y="7372"/>
                </a:cubicBezTo>
                <a:lnTo>
                  <a:pt x="34578" y="7228"/>
                </a:lnTo>
                <a:lnTo>
                  <a:pt x="34510" y="7303"/>
                </a:lnTo>
                <a:cubicBezTo>
                  <a:pt x="34578" y="6873"/>
                  <a:pt x="34578" y="6369"/>
                  <a:pt x="34653" y="5871"/>
                </a:cubicBezTo>
                <a:cubicBezTo>
                  <a:pt x="34721" y="5797"/>
                  <a:pt x="34722" y="5655"/>
                  <a:pt x="34722" y="5653"/>
                </a:cubicBezTo>
                <a:lnTo>
                  <a:pt x="34722" y="5653"/>
                </a:lnTo>
                <a:cubicBezTo>
                  <a:pt x="34722" y="5654"/>
                  <a:pt x="34721" y="5728"/>
                  <a:pt x="34653" y="5728"/>
                </a:cubicBezTo>
                <a:lnTo>
                  <a:pt x="34653" y="5510"/>
                </a:lnTo>
                <a:cubicBezTo>
                  <a:pt x="34653" y="5585"/>
                  <a:pt x="34578" y="5728"/>
                  <a:pt x="34510" y="5871"/>
                </a:cubicBezTo>
                <a:cubicBezTo>
                  <a:pt x="34366" y="6014"/>
                  <a:pt x="34223" y="6226"/>
                  <a:pt x="34006" y="6512"/>
                </a:cubicBezTo>
                <a:cubicBezTo>
                  <a:pt x="33937" y="6444"/>
                  <a:pt x="33937" y="6369"/>
                  <a:pt x="33937" y="6369"/>
                </a:cubicBezTo>
                <a:lnTo>
                  <a:pt x="34080" y="6083"/>
                </a:lnTo>
                <a:lnTo>
                  <a:pt x="33937" y="6226"/>
                </a:lnTo>
                <a:cubicBezTo>
                  <a:pt x="33794" y="5653"/>
                  <a:pt x="33650" y="4937"/>
                  <a:pt x="33433" y="4221"/>
                </a:cubicBezTo>
                <a:lnTo>
                  <a:pt x="33433" y="4221"/>
                </a:lnTo>
                <a:cubicBezTo>
                  <a:pt x="33576" y="4869"/>
                  <a:pt x="33650" y="5728"/>
                  <a:pt x="33650" y="6512"/>
                </a:cubicBezTo>
                <a:cubicBezTo>
                  <a:pt x="33650" y="6587"/>
                  <a:pt x="33576" y="6587"/>
                  <a:pt x="33507" y="6656"/>
                </a:cubicBezTo>
                <a:cubicBezTo>
                  <a:pt x="33433" y="6157"/>
                  <a:pt x="33290" y="5585"/>
                  <a:pt x="33146" y="4937"/>
                </a:cubicBezTo>
                <a:cubicBezTo>
                  <a:pt x="33290" y="4508"/>
                  <a:pt x="33364" y="4365"/>
                  <a:pt x="33433" y="4221"/>
                </a:cubicBezTo>
                <a:lnTo>
                  <a:pt x="33507" y="4078"/>
                </a:lnTo>
                <a:lnTo>
                  <a:pt x="33433" y="4153"/>
                </a:lnTo>
                <a:cubicBezTo>
                  <a:pt x="33364" y="4221"/>
                  <a:pt x="33290" y="4365"/>
                  <a:pt x="33078" y="4582"/>
                </a:cubicBezTo>
                <a:cubicBezTo>
                  <a:pt x="33004" y="4508"/>
                  <a:pt x="33003" y="4366"/>
                  <a:pt x="32935" y="4223"/>
                </a:cubicBezTo>
                <a:lnTo>
                  <a:pt x="32935" y="4223"/>
                </a:lnTo>
                <a:cubicBezTo>
                  <a:pt x="33003" y="4366"/>
                  <a:pt x="33003" y="4508"/>
                  <a:pt x="33003" y="4651"/>
                </a:cubicBezTo>
                <a:lnTo>
                  <a:pt x="32934" y="4725"/>
                </a:lnTo>
                <a:cubicBezTo>
                  <a:pt x="32860" y="4439"/>
                  <a:pt x="32791" y="4153"/>
                  <a:pt x="32648" y="3792"/>
                </a:cubicBezTo>
                <a:lnTo>
                  <a:pt x="32648" y="3792"/>
                </a:lnTo>
                <a:cubicBezTo>
                  <a:pt x="32717" y="4078"/>
                  <a:pt x="32791" y="4508"/>
                  <a:pt x="32860" y="4869"/>
                </a:cubicBezTo>
                <a:cubicBezTo>
                  <a:pt x="32574" y="5155"/>
                  <a:pt x="32287" y="5585"/>
                  <a:pt x="32075" y="6014"/>
                </a:cubicBezTo>
                <a:lnTo>
                  <a:pt x="32075" y="5441"/>
                </a:lnTo>
                <a:cubicBezTo>
                  <a:pt x="32001" y="5585"/>
                  <a:pt x="31932" y="5871"/>
                  <a:pt x="31789" y="6157"/>
                </a:cubicBezTo>
                <a:cubicBezTo>
                  <a:pt x="31715" y="6014"/>
                  <a:pt x="31715" y="5871"/>
                  <a:pt x="31646" y="5728"/>
                </a:cubicBezTo>
                <a:lnTo>
                  <a:pt x="31646" y="5728"/>
                </a:lnTo>
                <a:cubicBezTo>
                  <a:pt x="31646" y="5871"/>
                  <a:pt x="31715" y="6083"/>
                  <a:pt x="31789" y="6226"/>
                </a:cubicBezTo>
                <a:cubicBezTo>
                  <a:pt x="31789" y="6369"/>
                  <a:pt x="31715" y="6512"/>
                  <a:pt x="31646" y="6730"/>
                </a:cubicBezTo>
                <a:cubicBezTo>
                  <a:pt x="31646" y="6799"/>
                  <a:pt x="31571" y="6942"/>
                  <a:pt x="31571" y="7016"/>
                </a:cubicBezTo>
                <a:cubicBezTo>
                  <a:pt x="31428" y="6444"/>
                  <a:pt x="31285" y="5871"/>
                  <a:pt x="31073" y="5155"/>
                </a:cubicBezTo>
                <a:lnTo>
                  <a:pt x="31073" y="5155"/>
                </a:lnTo>
                <a:cubicBezTo>
                  <a:pt x="31216" y="5728"/>
                  <a:pt x="31285" y="6444"/>
                  <a:pt x="31285" y="7085"/>
                </a:cubicBezTo>
                <a:cubicBezTo>
                  <a:pt x="31285" y="7016"/>
                  <a:pt x="31216" y="6873"/>
                  <a:pt x="31142" y="6730"/>
                </a:cubicBezTo>
                <a:lnTo>
                  <a:pt x="31142" y="6730"/>
                </a:lnTo>
                <a:cubicBezTo>
                  <a:pt x="31142" y="7016"/>
                  <a:pt x="31216" y="7372"/>
                  <a:pt x="31216" y="7732"/>
                </a:cubicBezTo>
                <a:cubicBezTo>
                  <a:pt x="31073" y="7085"/>
                  <a:pt x="30930" y="6444"/>
                  <a:pt x="30643" y="5653"/>
                </a:cubicBezTo>
                <a:lnTo>
                  <a:pt x="30643" y="5653"/>
                </a:lnTo>
                <a:cubicBezTo>
                  <a:pt x="30787" y="6157"/>
                  <a:pt x="30855" y="6730"/>
                  <a:pt x="30855" y="7372"/>
                </a:cubicBezTo>
                <a:cubicBezTo>
                  <a:pt x="30787" y="7228"/>
                  <a:pt x="30787" y="7016"/>
                  <a:pt x="30712" y="6799"/>
                </a:cubicBezTo>
                <a:lnTo>
                  <a:pt x="30712" y="6799"/>
                </a:lnTo>
                <a:cubicBezTo>
                  <a:pt x="30712" y="7016"/>
                  <a:pt x="30787" y="7303"/>
                  <a:pt x="30787" y="7515"/>
                </a:cubicBezTo>
                <a:cubicBezTo>
                  <a:pt x="30787" y="7449"/>
                  <a:pt x="30720" y="7379"/>
                  <a:pt x="30654" y="7250"/>
                </a:cubicBezTo>
                <a:lnTo>
                  <a:pt x="30654" y="7250"/>
                </a:lnTo>
                <a:lnTo>
                  <a:pt x="30855" y="7658"/>
                </a:lnTo>
                <a:lnTo>
                  <a:pt x="30855" y="8087"/>
                </a:lnTo>
                <a:cubicBezTo>
                  <a:pt x="30787" y="7658"/>
                  <a:pt x="30643" y="7303"/>
                  <a:pt x="30500" y="6942"/>
                </a:cubicBezTo>
                <a:lnTo>
                  <a:pt x="30500" y="6942"/>
                </a:lnTo>
                <a:cubicBezTo>
                  <a:pt x="30569" y="7372"/>
                  <a:pt x="30569" y="7801"/>
                  <a:pt x="30569" y="8374"/>
                </a:cubicBezTo>
                <a:cubicBezTo>
                  <a:pt x="30500" y="7944"/>
                  <a:pt x="30426" y="7589"/>
                  <a:pt x="30283" y="7228"/>
                </a:cubicBezTo>
                <a:cubicBezTo>
                  <a:pt x="30357" y="6083"/>
                  <a:pt x="30426" y="4869"/>
                  <a:pt x="30569" y="3437"/>
                </a:cubicBezTo>
                <a:lnTo>
                  <a:pt x="30569" y="3437"/>
                </a:lnTo>
                <a:cubicBezTo>
                  <a:pt x="30283" y="3935"/>
                  <a:pt x="30071" y="4794"/>
                  <a:pt x="29928" y="5796"/>
                </a:cubicBezTo>
                <a:cubicBezTo>
                  <a:pt x="29853" y="5510"/>
                  <a:pt x="29784" y="5155"/>
                  <a:pt x="29710" y="4869"/>
                </a:cubicBezTo>
                <a:cubicBezTo>
                  <a:pt x="29784" y="4439"/>
                  <a:pt x="29784" y="3935"/>
                  <a:pt x="29853" y="3505"/>
                </a:cubicBezTo>
                <a:lnTo>
                  <a:pt x="29853" y="3505"/>
                </a:lnTo>
                <a:cubicBezTo>
                  <a:pt x="29784" y="3649"/>
                  <a:pt x="29641" y="3935"/>
                  <a:pt x="29567" y="4221"/>
                </a:cubicBezTo>
                <a:cubicBezTo>
                  <a:pt x="29498" y="4010"/>
                  <a:pt x="29498" y="3792"/>
                  <a:pt x="29424" y="3580"/>
                </a:cubicBezTo>
                <a:lnTo>
                  <a:pt x="29424" y="3580"/>
                </a:lnTo>
                <a:cubicBezTo>
                  <a:pt x="29498" y="3792"/>
                  <a:pt x="29498" y="4078"/>
                  <a:pt x="29567" y="4365"/>
                </a:cubicBezTo>
                <a:cubicBezTo>
                  <a:pt x="29432" y="4839"/>
                  <a:pt x="29297" y="5434"/>
                  <a:pt x="29163" y="6099"/>
                </a:cubicBezTo>
                <a:lnTo>
                  <a:pt x="29163" y="6099"/>
                </a:lnTo>
                <a:cubicBezTo>
                  <a:pt x="29145" y="6114"/>
                  <a:pt x="29139" y="6137"/>
                  <a:pt x="29138" y="6149"/>
                </a:cubicBezTo>
                <a:lnTo>
                  <a:pt x="29138" y="6149"/>
                </a:lnTo>
                <a:cubicBezTo>
                  <a:pt x="29212" y="5217"/>
                  <a:pt x="29281" y="4149"/>
                  <a:pt x="29355" y="3007"/>
                </a:cubicBezTo>
                <a:lnTo>
                  <a:pt x="29355" y="3007"/>
                </a:lnTo>
                <a:cubicBezTo>
                  <a:pt x="28994" y="3723"/>
                  <a:pt x="28708" y="5367"/>
                  <a:pt x="28496" y="7016"/>
                </a:cubicBezTo>
                <a:lnTo>
                  <a:pt x="28066" y="5510"/>
                </a:lnTo>
                <a:cubicBezTo>
                  <a:pt x="28066" y="5155"/>
                  <a:pt x="28135" y="4794"/>
                  <a:pt x="28135" y="4508"/>
                </a:cubicBezTo>
                <a:lnTo>
                  <a:pt x="28135" y="4508"/>
                </a:lnTo>
                <a:cubicBezTo>
                  <a:pt x="28066" y="4651"/>
                  <a:pt x="27992" y="4869"/>
                  <a:pt x="27923" y="5080"/>
                </a:cubicBezTo>
                <a:lnTo>
                  <a:pt x="27923" y="5012"/>
                </a:lnTo>
                <a:cubicBezTo>
                  <a:pt x="27705" y="4582"/>
                  <a:pt x="27562" y="4153"/>
                  <a:pt x="27350" y="3723"/>
                </a:cubicBezTo>
                <a:lnTo>
                  <a:pt x="27350" y="3723"/>
                </a:lnTo>
                <a:cubicBezTo>
                  <a:pt x="27493" y="4153"/>
                  <a:pt x="27636" y="4725"/>
                  <a:pt x="27780" y="5224"/>
                </a:cubicBezTo>
                <a:cubicBezTo>
                  <a:pt x="27705" y="5441"/>
                  <a:pt x="27636" y="5796"/>
                  <a:pt x="27493" y="6157"/>
                </a:cubicBezTo>
                <a:cubicBezTo>
                  <a:pt x="27493" y="6226"/>
                  <a:pt x="27493" y="6300"/>
                  <a:pt x="27419" y="6369"/>
                </a:cubicBezTo>
                <a:cubicBezTo>
                  <a:pt x="27207" y="5510"/>
                  <a:pt x="26846" y="4651"/>
                  <a:pt x="26416" y="3792"/>
                </a:cubicBezTo>
                <a:lnTo>
                  <a:pt x="26416" y="3792"/>
                </a:lnTo>
                <a:cubicBezTo>
                  <a:pt x="26777" y="4651"/>
                  <a:pt x="27064" y="5796"/>
                  <a:pt x="27207" y="7016"/>
                </a:cubicBezTo>
                <a:cubicBezTo>
                  <a:pt x="27207" y="7085"/>
                  <a:pt x="27132" y="7228"/>
                  <a:pt x="27132" y="7372"/>
                </a:cubicBezTo>
                <a:cubicBezTo>
                  <a:pt x="27064" y="7228"/>
                  <a:pt x="27064" y="7160"/>
                  <a:pt x="27064" y="7085"/>
                </a:cubicBezTo>
                <a:cubicBezTo>
                  <a:pt x="26921" y="6512"/>
                  <a:pt x="26777" y="6014"/>
                  <a:pt x="26560" y="5441"/>
                </a:cubicBezTo>
                <a:lnTo>
                  <a:pt x="26634" y="5367"/>
                </a:lnTo>
                <a:lnTo>
                  <a:pt x="26560" y="5367"/>
                </a:lnTo>
                <a:cubicBezTo>
                  <a:pt x="26491" y="5224"/>
                  <a:pt x="26416" y="5012"/>
                  <a:pt x="26416" y="4869"/>
                </a:cubicBezTo>
                <a:lnTo>
                  <a:pt x="26416" y="4725"/>
                </a:lnTo>
                <a:cubicBezTo>
                  <a:pt x="26416" y="4725"/>
                  <a:pt x="26416" y="4794"/>
                  <a:pt x="26348" y="4794"/>
                </a:cubicBezTo>
                <a:cubicBezTo>
                  <a:pt x="26273" y="4508"/>
                  <a:pt x="26130" y="4221"/>
                  <a:pt x="25987" y="3935"/>
                </a:cubicBezTo>
                <a:cubicBezTo>
                  <a:pt x="26061" y="3580"/>
                  <a:pt x="26061" y="3150"/>
                  <a:pt x="26130" y="2789"/>
                </a:cubicBezTo>
                <a:lnTo>
                  <a:pt x="26130" y="2789"/>
                </a:lnTo>
                <a:cubicBezTo>
                  <a:pt x="25987" y="3007"/>
                  <a:pt x="25918" y="3219"/>
                  <a:pt x="25844" y="3580"/>
                </a:cubicBezTo>
                <a:cubicBezTo>
                  <a:pt x="25632" y="4221"/>
                  <a:pt x="25489" y="5012"/>
                  <a:pt x="25345" y="5796"/>
                </a:cubicBezTo>
                <a:cubicBezTo>
                  <a:pt x="25202" y="5441"/>
                  <a:pt x="25059" y="5080"/>
                  <a:pt x="24916" y="4794"/>
                </a:cubicBezTo>
                <a:lnTo>
                  <a:pt x="24916" y="4794"/>
                </a:lnTo>
                <a:cubicBezTo>
                  <a:pt x="25059" y="5155"/>
                  <a:pt x="25202" y="5653"/>
                  <a:pt x="25345" y="6083"/>
                </a:cubicBezTo>
                <a:lnTo>
                  <a:pt x="25271" y="6157"/>
                </a:lnTo>
                <a:cubicBezTo>
                  <a:pt x="25128" y="5871"/>
                  <a:pt x="24985" y="5510"/>
                  <a:pt x="24841" y="5224"/>
                </a:cubicBezTo>
                <a:lnTo>
                  <a:pt x="24841" y="5224"/>
                </a:lnTo>
                <a:cubicBezTo>
                  <a:pt x="24985" y="5585"/>
                  <a:pt x="25059" y="5940"/>
                  <a:pt x="25202" y="6300"/>
                </a:cubicBezTo>
                <a:cubicBezTo>
                  <a:pt x="24985" y="6656"/>
                  <a:pt x="24773" y="7016"/>
                  <a:pt x="24629" y="7446"/>
                </a:cubicBezTo>
                <a:cubicBezTo>
                  <a:pt x="24412" y="7085"/>
                  <a:pt x="24269" y="6730"/>
                  <a:pt x="24057" y="6369"/>
                </a:cubicBezTo>
                <a:lnTo>
                  <a:pt x="24057" y="6369"/>
                </a:lnTo>
                <a:cubicBezTo>
                  <a:pt x="24200" y="6656"/>
                  <a:pt x="24343" y="7016"/>
                  <a:pt x="24412" y="7372"/>
                </a:cubicBezTo>
                <a:cubicBezTo>
                  <a:pt x="24343" y="7589"/>
                  <a:pt x="24200" y="7944"/>
                  <a:pt x="24057" y="8374"/>
                </a:cubicBezTo>
                <a:cubicBezTo>
                  <a:pt x="23982" y="7732"/>
                  <a:pt x="23839" y="7085"/>
                  <a:pt x="23627" y="6369"/>
                </a:cubicBezTo>
                <a:cubicBezTo>
                  <a:pt x="23839" y="5940"/>
                  <a:pt x="23982" y="5585"/>
                  <a:pt x="23982" y="5585"/>
                </a:cubicBezTo>
                <a:lnTo>
                  <a:pt x="23982" y="5585"/>
                </a:lnTo>
                <a:lnTo>
                  <a:pt x="23553" y="6014"/>
                </a:lnTo>
                <a:cubicBezTo>
                  <a:pt x="23266" y="5080"/>
                  <a:pt x="22911" y="4078"/>
                  <a:pt x="22482" y="3150"/>
                </a:cubicBezTo>
                <a:lnTo>
                  <a:pt x="22482" y="3150"/>
                </a:lnTo>
                <a:cubicBezTo>
                  <a:pt x="22768" y="3866"/>
                  <a:pt x="22980" y="4725"/>
                  <a:pt x="23123" y="5585"/>
                </a:cubicBezTo>
                <a:cubicBezTo>
                  <a:pt x="23054" y="5367"/>
                  <a:pt x="23054" y="5155"/>
                  <a:pt x="22980" y="4937"/>
                </a:cubicBezTo>
                <a:lnTo>
                  <a:pt x="22980" y="4937"/>
                </a:lnTo>
                <a:cubicBezTo>
                  <a:pt x="23054" y="5367"/>
                  <a:pt x="23123" y="5940"/>
                  <a:pt x="23198" y="6512"/>
                </a:cubicBezTo>
                <a:lnTo>
                  <a:pt x="23123" y="6512"/>
                </a:lnTo>
                <a:cubicBezTo>
                  <a:pt x="22980" y="5871"/>
                  <a:pt x="22837" y="5155"/>
                  <a:pt x="22625" y="4365"/>
                </a:cubicBezTo>
                <a:lnTo>
                  <a:pt x="22625" y="4365"/>
                </a:lnTo>
                <a:cubicBezTo>
                  <a:pt x="22768" y="5080"/>
                  <a:pt x="22837" y="6014"/>
                  <a:pt x="22837" y="6942"/>
                </a:cubicBezTo>
                <a:cubicBezTo>
                  <a:pt x="22837" y="7016"/>
                  <a:pt x="22768" y="7016"/>
                  <a:pt x="22768" y="7085"/>
                </a:cubicBezTo>
                <a:cubicBezTo>
                  <a:pt x="22625" y="6587"/>
                  <a:pt x="22482" y="6014"/>
                  <a:pt x="22338" y="5441"/>
                </a:cubicBezTo>
                <a:lnTo>
                  <a:pt x="22338" y="5441"/>
                </a:lnTo>
                <a:cubicBezTo>
                  <a:pt x="22407" y="6014"/>
                  <a:pt x="22482" y="6730"/>
                  <a:pt x="22550" y="7446"/>
                </a:cubicBezTo>
                <a:cubicBezTo>
                  <a:pt x="22407" y="7732"/>
                  <a:pt x="22264" y="8019"/>
                  <a:pt x="22121" y="8374"/>
                </a:cubicBezTo>
                <a:cubicBezTo>
                  <a:pt x="22121" y="8448"/>
                  <a:pt x="22121" y="8591"/>
                  <a:pt x="22052" y="8735"/>
                </a:cubicBezTo>
                <a:cubicBezTo>
                  <a:pt x="22052" y="8660"/>
                  <a:pt x="22052" y="8660"/>
                  <a:pt x="21978" y="8591"/>
                </a:cubicBezTo>
                <a:cubicBezTo>
                  <a:pt x="22052" y="8517"/>
                  <a:pt x="22052" y="8448"/>
                  <a:pt x="22052" y="8374"/>
                </a:cubicBezTo>
                <a:lnTo>
                  <a:pt x="22052" y="8374"/>
                </a:lnTo>
                <a:cubicBezTo>
                  <a:pt x="22052" y="8448"/>
                  <a:pt x="21978" y="8448"/>
                  <a:pt x="21978" y="8448"/>
                </a:cubicBezTo>
                <a:cubicBezTo>
                  <a:pt x="21909" y="8231"/>
                  <a:pt x="21834" y="7944"/>
                  <a:pt x="21766" y="7732"/>
                </a:cubicBezTo>
                <a:lnTo>
                  <a:pt x="21766" y="7732"/>
                </a:lnTo>
                <a:cubicBezTo>
                  <a:pt x="21834" y="7944"/>
                  <a:pt x="21834" y="8231"/>
                  <a:pt x="21909" y="8517"/>
                </a:cubicBezTo>
                <a:cubicBezTo>
                  <a:pt x="21834" y="8448"/>
                  <a:pt x="21834" y="8374"/>
                  <a:pt x="21834" y="8231"/>
                </a:cubicBezTo>
                <a:lnTo>
                  <a:pt x="21834" y="8591"/>
                </a:lnTo>
                <a:lnTo>
                  <a:pt x="21691" y="8735"/>
                </a:lnTo>
                <a:cubicBezTo>
                  <a:pt x="21548" y="8374"/>
                  <a:pt x="21405" y="7944"/>
                  <a:pt x="21193" y="7589"/>
                </a:cubicBezTo>
                <a:lnTo>
                  <a:pt x="21193" y="7589"/>
                </a:lnTo>
                <a:lnTo>
                  <a:pt x="21622" y="8878"/>
                </a:lnTo>
                <a:cubicBezTo>
                  <a:pt x="21479" y="9090"/>
                  <a:pt x="21336" y="9451"/>
                  <a:pt x="21193" y="9737"/>
                </a:cubicBezTo>
                <a:cubicBezTo>
                  <a:pt x="21118" y="9233"/>
                  <a:pt x="21050" y="8735"/>
                  <a:pt x="20975" y="8087"/>
                </a:cubicBezTo>
                <a:cubicBezTo>
                  <a:pt x="21050" y="7876"/>
                  <a:pt x="21118" y="7732"/>
                  <a:pt x="21193" y="7589"/>
                </a:cubicBezTo>
                <a:cubicBezTo>
                  <a:pt x="21336" y="7228"/>
                  <a:pt x="21479" y="6942"/>
                  <a:pt x="21479" y="6942"/>
                </a:cubicBezTo>
                <a:lnTo>
                  <a:pt x="21479" y="6942"/>
                </a:lnTo>
                <a:cubicBezTo>
                  <a:pt x="21479" y="6942"/>
                  <a:pt x="21336" y="7085"/>
                  <a:pt x="21118" y="7372"/>
                </a:cubicBezTo>
                <a:cubicBezTo>
                  <a:pt x="21548" y="6157"/>
                  <a:pt x="22052" y="5081"/>
                  <a:pt x="22052" y="5080"/>
                </a:cubicBezTo>
                <a:lnTo>
                  <a:pt x="22052" y="5080"/>
                </a:lnTo>
                <a:cubicBezTo>
                  <a:pt x="22052" y="5081"/>
                  <a:pt x="21336" y="5797"/>
                  <a:pt x="20689" y="6730"/>
                </a:cubicBezTo>
                <a:cubicBezTo>
                  <a:pt x="20689" y="6512"/>
                  <a:pt x="20620" y="6369"/>
                  <a:pt x="20620" y="6157"/>
                </a:cubicBezTo>
                <a:cubicBezTo>
                  <a:pt x="21050" y="5012"/>
                  <a:pt x="21479" y="4078"/>
                  <a:pt x="21479" y="4078"/>
                </a:cubicBezTo>
                <a:lnTo>
                  <a:pt x="21479" y="4078"/>
                </a:lnTo>
                <a:cubicBezTo>
                  <a:pt x="21479" y="4078"/>
                  <a:pt x="20906" y="4582"/>
                  <a:pt x="20403" y="5367"/>
                </a:cubicBezTo>
                <a:cubicBezTo>
                  <a:pt x="20334" y="5298"/>
                  <a:pt x="20334" y="5298"/>
                  <a:pt x="20334" y="5224"/>
                </a:cubicBezTo>
                <a:lnTo>
                  <a:pt x="20334" y="5367"/>
                </a:lnTo>
                <a:lnTo>
                  <a:pt x="19904" y="6226"/>
                </a:lnTo>
                <a:lnTo>
                  <a:pt x="19904" y="5871"/>
                </a:lnTo>
                <a:lnTo>
                  <a:pt x="20116" y="5441"/>
                </a:lnTo>
                <a:lnTo>
                  <a:pt x="19904" y="5653"/>
                </a:lnTo>
                <a:cubicBezTo>
                  <a:pt x="19973" y="5224"/>
                  <a:pt x="19973" y="4794"/>
                  <a:pt x="20047" y="4296"/>
                </a:cubicBezTo>
                <a:lnTo>
                  <a:pt x="20047" y="4296"/>
                </a:lnTo>
                <a:cubicBezTo>
                  <a:pt x="19830" y="4725"/>
                  <a:pt x="19618" y="5367"/>
                  <a:pt x="19475" y="6083"/>
                </a:cubicBezTo>
                <a:cubicBezTo>
                  <a:pt x="19400" y="6157"/>
                  <a:pt x="19400" y="6300"/>
                  <a:pt x="19331" y="6369"/>
                </a:cubicBezTo>
                <a:cubicBezTo>
                  <a:pt x="19331" y="5796"/>
                  <a:pt x="19400" y="5224"/>
                  <a:pt x="19400" y="4651"/>
                </a:cubicBezTo>
                <a:cubicBezTo>
                  <a:pt x="19761" y="3866"/>
                  <a:pt x="19973" y="3294"/>
                  <a:pt x="19973" y="3293"/>
                </a:cubicBezTo>
                <a:lnTo>
                  <a:pt x="19973" y="3293"/>
                </a:lnTo>
                <a:cubicBezTo>
                  <a:pt x="19973" y="3294"/>
                  <a:pt x="19761" y="3505"/>
                  <a:pt x="19475" y="3866"/>
                </a:cubicBezTo>
                <a:cubicBezTo>
                  <a:pt x="19475" y="3836"/>
                  <a:pt x="19475" y="3808"/>
                  <a:pt x="19479" y="3779"/>
                </a:cubicBezTo>
                <a:lnTo>
                  <a:pt x="19479" y="3779"/>
                </a:lnTo>
                <a:lnTo>
                  <a:pt x="19331" y="4078"/>
                </a:lnTo>
                <a:cubicBezTo>
                  <a:pt x="19045" y="4508"/>
                  <a:pt x="18684" y="5012"/>
                  <a:pt x="18398" y="5585"/>
                </a:cubicBezTo>
                <a:cubicBezTo>
                  <a:pt x="18329" y="5298"/>
                  <a:pt x="18255" y="5012"/>
                  <a:pt x="18111" y="4725"/>
                </a:cubicBezTo>
                <a:lnTo>
                  <a:pt x="18111" y="4725"/>
                </a:lnTo>
                <a:cubicBezTo>
                  <a:pt x="18186" y="5012"/>
                  <a:pt x="18255" y="5441"/>
                  <a:pt x="18329" y="5796"/>
                </a:cubicBezTo>
                <a:cubicBezTo>
                  <a:pt x="18255" y="5940"/>
                  <a:pt x="18186" y="6083"/>
                  <a:pt x="18186" y="6226"/>
                </a:cubicBezTo>
                <a:lnTo>
                  <a:pt x="18186" y="6300"/>
                </a:lnTo>
                <a:cubicBezTo>
                  <a:pt x="18112" y="6084"/>
                  <a:pt x="18043" y="5941"/>
                  <a:pt x="18043" y="5730"/>
                </a:cubicBezTo>
                <a:lnTo>
                  <a:pt x="18043" y="5730"/>
                </a:lnTo>
                <a:cubicBezTo>
                  <a:pt x="18043" y="5941"/>
                  <a:pt x="18111" y="6158"/>
                  <a:pt x="18111" y="6444"/>
                </a:cubicBezTo>
                <a:lnTo>
                  <a:pt x="18111" y="6512"/>
                </a:lnTo>
                <a:cubicBezTo>
                  <a:pt x="17968" y="5653"/>
                  <a:pt x="17756" y="4794"/>
                  <a:pt x="17470" y="3723"/>
                </a:cubicBezTo>
                <a:lnTo>
                  <a:pt x="17470" y="3723"/>
                </a:lnTo>
                <a:cubicBezTo>
                  <a:pt x="17682" y="4651"/>
                  <a:pt x="17756" y="5796"/>
                  <a:pt x="17756" y="7016"/>
                </a:cubicBezTo>
                <a:cubicBezTo>
                  <a:pt x="17613" y="6587"/>
                  <a:pt x="17470" y="6157"/>
                  <a:pt x="17252" y="5796"/>
                </a:cubicBezTo>
                <a:cubicBezTo>
                  <a:pt x="17327" y="5367"/>
                  <a:pt x="17327" y="5012"/>
                  <a:pt x="17396" y="4651"/>
                </a:cubicBezTo>
                <a:lnTo>
                  <a:pt x="17396" y="4651"/>
                </a:lnTo>
                <a:cubicBezTo>
                  <a:pt x="17252" y="4794"/>
                  <a:pt x="17184" y="5080"/>
                  <a:pt x="17109" y="5367"/>
                </a:cubicBezTo>
                <a:cubicBezTo>
                  <a:pt x="17040" y="5155"/>
                  <a:pt x="16897" y="4937"/>
                  <a:pt x="16823" y="4794"/>
                </a:cubicBezTo>
                <a:cubicBezTo>
                  <a:pt x="16754" y="4296"/>
                  <a:pt x="16611" y="3723"/>
                  <a:pt x="16393" y="3076"/>
                </a:cubicBezTo>
                <a:lnTo>
                  <a:pt x="16393" y="3076"/>
                </a:lnTo>
                <a:cubicBezTo>
                  <a:pt x="16536" y="3723"/>
                  <a:pt x="16611" y="4439"/>
                  <a:pt x="16611" y="5155"/>
                </a:cubicBezTo>
                <a:cubicBezTo>
                  <a:pt x="16468" y="4794"/>
                  <a:pt x="16324" y="4439"/>
                  <a:pt x="16107" y="4078"/>
                </a:cubicBezTo>
                <a:lnTo>
                  <a:pt x="16107" y="4078"/>
                </a:lnTo>
                <a:cubicBezTo>
                  <a:pt x="16324" y="4508"/>
                  <a:pt x="16468" y="5080"/>
                  <a:pt x="16611" y="5653"/>
                </a:cubicBezTo>
                <a:cubicBezTo>
                  <a:pt x="16536" y="5728"/>
                  <a:pt x="16393" y="5796"/>
                  <a:pt x="16250" y="6014"/>
                </a:cubicBezTo>
                <a:cubicBezTo>
                  <a:pt x="16181" y="6157"/>
                  <a:pt x="16107" y="6226"/>
                  <a:pt x="16038" y="6300"/>
                </a:cubicBezTo>
                <a:lnTo>
                  <a:pt x="16038" y="6157"/>
                </a:lnTo>
                <a:lnTo>
                  <a:pt x="15964" y="6226"/>
                </a:lnTo>
                <a:lnTo>
                  <a:pt x="15534" y="5367"/>
                </a:lnTo>
                <a:lnTo>
                  <a:pt x="15534" y="5367"/>
                </a:lnTo>
                <a:cubicBezTo>
                  <a:pt x="15677" y="5728"/>
                  <a:pt x="15752" y="6014"/>
                  <a:pt x="15820" y="6369"/>
                </a:cubicBezTo>
                <a:cubicBezTo>
                  <a:pt x="15752" y="6512"/>
                  <a:pt x="15677" y="6656"/>
                  <a:pt x="15609" y="6873"/>
                </a:cubicBezTo>
                <a:lnTo>
                  <a:pt x="15534" y="6942"/>
                </a:lnTo>
                <a:cubicBezTo>
                  <a:pt x="15466" y="6731"/>
                  <a:pt x="15392" y="6446"/>
                  <a:pt x="15323" y="6161"/>
                </a:cubicBezTo>
                <a:lnTo>
                  <a:pt x="15323" y="6161"/>
                </a:lnTo>
                <a:cubicBezTo>
                  <a:pt x="15392" y="6446"/>
                  <a:pt x="15465" y="6732"/>
                  <a:pt x="15465" y="7085"/>
                </a:cubicBezTo>
                <a:cubicBezTo>
                  <a:pt x="15391" y="7160"/>
                  <a:pt x="15322" y="7303"/>
                  <a:pt x="15248" y="7446"/>
                </a:cubicBezTo>
                <a:cubicBezTo>
                  <a:pt x="15179" y="7372"/>
                  <a:pt x="15179" y="7228"/>
                  <a:pt x="15179" y="7160"/>
                </a:cubicBezTo>
                <a:cubicBezTo>
                  <a:pt x="15248" y="7016"/>
                  <a:pt x="15322" y="6730"/>
                  <a:pt x="15322" y="6730"/>
                </a:cubicBezTo>
                <a:lnTo>
                  <a:pt x="15322" y="6730"/>
                </a:lnTo>
                <a:cubicBezTo>
                  <a:pt x="15322" y="6730"/>
                  <a:pt x="15248" y="6873"/>
                  <a:pt x="15179" y="6942"/>
                </a:cubicBezTo>
                <a:cubicBezTo>
                  <a:pt x="15179" y="6873"/>
                  <a:pt x="15248" y="6799"/>
                  <a:pt x="15248" y="6799"/>
                </a:cubicBezTo>
                <a:lnTo>
                  <a:pt x="15248" y="6799"/>
                </a:lnTo>
                <a:cubicBezTo>
                  <a:pt x="15248" y="6799"/>
                  <a:pt x="15104" y="6873"/>
                  <a:pt x="15036" y="6942"/>
                </a:cubicBezTo>
                <a:cubicBezTo>
                  <a:pt x="15179" y="6444"/>
                  <a:pt x="15322" y="5940"/>
                  <a:pt x="15534" y="5367"/>
                </a:cubicBezTo>
                <a:cubicBezTo>
                  <a:pt x="15820" y="4439"/>
                  <a:pt x="16250" y="3505"/>
                  <a:pt x="16393" y="3076"/>
                </a:cubicBezTo>
                <a:lnTo>
                  <a:pt x="16536" y="2789"/>
                </a:lnTo>
                <a:lnTo>
                  <a:pt x="16536" y="2789"/>
                </a:lnTo>
                <a:cubicBezTo>
                  <a:pt x="16536" y="2790"/>
                  <a:pt x="16038" y="3362"/>
                  <a:pt x="15465" y="4153"/>
                </a:cubicBezTo>
                <a:cubicBezTo>
                  <a:pt x="15677" y="3580"/>
                  <a:pt x="15895" y="3219"/>
                  <a:pt x="15895" y="3219"/>
                </a:cubicBezTo>
                <a:lnTo>
                  <a:pt x="15895" y="3219"/>
                </a:lnTo>
                <a:cubicBezTo>
                  <a:pt x="15895" y="3219"/>
                  <a:pt x="15677" y="3362"/>
                  <a:pt x="15465" y="3649"/>
                </a:cubicBezTo>
                <a:cubicBezTo>
                  <a:pt x="15964" y="2148"/>
                  <a:pt x="16611" y="716"/>
                  <a:pt x="16611" y="716"/>
                </a:cubicBezTo>
                <a:lnTo>
                  <a:pt x="16611" y="716"/>
                </a:lnTo>
                <a:cubicBezTo>
                  <a:pt x="16611" y="716"/>
                  <a:pt x="16181" y="1146"/>
                  <a:pt x="15752" y="1787"/>
                </a:cubicBezTo>
                <a:cubicBezTo>
                  <a:pt x="15322" y="2360"/>
                  <a:pt x="14818" y="3219"/>
                  <a:pt x="14606" y="4078"/>
                </a:cubicBezTo>
                <a:cubicBezTo>
                  <a:pt x="14463" y="4439"/>
                  <a:pt x="14389" y="4869"/>
                  <a:pt x="14320" y="5367"/>
                </a:cubicBezTo>
                <a:cubicBezTo>
                  <a:pt x="14245" y="5224"/>
                  <a:pt x="14177" y="5155"/>
                  <a:pt x="14102" y="5012"/>
                </a:cubicBezTo>
                <a:lnTo>
                  <a:pt x="14102" y="5012"/>
                </a:lnTo>
                <a:cubicBezTo>
                  <a:pt x="14177" y="5155"/>
                  <a:pt x="14245" y="5298"/>
                  <a:pt x="14245" y="5441"/>
                </a:cubicBezTo>
                <a:cubicBezTo>
                  <a:pt x="14245" y="5585"/>
                  <a:pt x="14177" y="5653"/>
                  <a:pt x="14102" y="5796"/>
                </a:cubicBezTo>
                <a:lnTo>
                  <a:pt x="14102" y="5871"/>
                </a:lnTo>
                <a:cubicBezTo>
                  <a:pt x="14033" y="5871"/>
                  <a:pt x="14033" y="5940"/>
                  <a:pt x="14033" y="5940"/>
                </a:cubicBezTo>
                <a:cubicBezTo>
                  <a:pt x="14033" y="5653"/>
                  <a:pt x="14102" y="5298"/>
                  <a:pt x="14102" y="4869"/>
                </a:cubicBezTo>
                <a:cubicBezTo>
                  <a:pt x="14177" y="4794"/>
                  <a:pt x="14245" y="4582"/>
                  <a:pt x="14245" y="4582"/>
                </a:cubicBezTo>
                <a:lnTo>
                  <a:pt x="14245" y="4582"/>
                </a:lnTo>
                <a:cubicBezTo>
                  <a:pt x="14245" y="4582"/>
                  <a:pt x="14177" y="4725"/>
                  <a:pt x="14102" y="4725"/>
                </a:cubicBezTo>
                <a:cubicBezTo>
                  <a:pt x="14177" y="4221"/>
                  <a:pt x="14177" y="3649"/>
                  <a:pt x="14245" y="3150"/>
                </a:cubicBezTo>
                <a:lnTo>
                  <a:pt x="14245" y="3150"/>
                </a:lnTo>
                <a:cubicBezTo>
                  <a:pt x="14033" y="3580"/>
                  <a:pt x="13816" y="4365"/>
                  <a:pt x="13673" y="5298"/>
                </a:cubicBezTo>
                <a:lnTo>
                  <a:pt x="13461" y="5510"/>
                </a:lnTo>
                <a:cubicBezTo>
                  <a:pt x="13461" y="5080"/>
                  <a:pt x="13461" y="4651"/>
                  <a:pt x="13386" y="4078"/>
                </a:cubicBezTo>
                <a:cubicBezTo>
                  <a:pt x="13386" y="3580"/>
                  <a:pt x="13461" y="3007"/>
                  <a:pt x="13461" y="2503"/>
                </a:cubicBezTo>
                <a:lnTo>
                  <a:pt x="13461" y="2503"/>
                </a:lnTo>
                <a:cubicBezTo>
                  <a:pt x="13386" y="2646"/>
                  <a:pt x="13317" y="2933"/>
                  <a:pt x="13243" y="3219"/>
                </a:cubicBezTo>
                <a:cubicBezTo>
                  <a:pt x="13100" y="2360"/>
                  <a:pt x="12888" y="1501"/>
                  <a:pt x="12602" y="498"/>
                </a:cubicBezTo>
                <a:lnTo>
                  <a:pt x="12602" y="498"/>
                </a:lnTo>
                <a:cubicBezTo>
                  <a:pt x="12745" y="1214"/>
                  <a:pt x="12813" y="2148"/>
                  <a:pt x="12813" y="3076"/>
                </a:cubicBezTo>
                <a:cubicBezTo>
                  <a:pt x="12813" y="2933"/>
                  <a:pt x="12745" y="2721"/>
                  <a:pt x="12745" y="2578"/>
                </a:cubicBezTo>
                <a:lnTo>
                  <a:pt x="12745" y="2578"/>
                </a:lnTo>
                <a:cubicBezTo>
                  <a:pt x="12745" y="2864"/>
                  <a:pt x="12813" y="3150"/>
                  <a:pt x="12888" y="3505"/>
                </a:cubicBezTo>
                <a:lnTo>
                  <a:pt x="12888" y="4365"/>
                </a:lnTo>
                <a:cubicBezTo>
                  <a:pt x="12745" y="4508"/>
                  <a:pt x="12527" y="4725"/>
                  <a:pt x="12384" y="4937"/>
                </a:cubicBezTo>
                <a:cubicBezTo>
                  <a:pt x="12241" y="4296"/>
                  <a:pt x="12097" y="3649"/>
                  <a:pt x="11886" y="2933"/>
                </a:cubicBezTo>
                <a:lnTo>
                  <a:pt x="11886" y="2933"/>
                </a:lnTo>
                <a:cubicBezTo>
                  <a:pt x="12029" y="3580"/>
                  <a:pt x="12097" y="4439"/>
                  <a:pt x="12097" y="5298"/>
                </a:cubicBezTo>
                <a:cubicBezTo>
                  <a:pt x="12097" y="5367"/>
                  <a:pt x="12029" y="5441"/>
                  <a:pt x="11954" y="5510"/>
                </a:cubicBezTo>
                <a:lnTo>
                  <a:pt x="11954" y="5367"/>
                </a:lnTo>
                <a:cubicBezTo>
                  <a:pt x="11954" y="5224"/>
                  <a:pt x="11954" y="5080"/>
                  <a:pt x="12029" y="5012"/>
                </a:cubicBezTo>
                <a:cubicBezTo>
                  <a:pt x="11954" y="5012"/>
                  <a:pt x="11886" y="5080"/>
                  <a:pt x="11811" y="5155"/>
                </a:cubicBezTo>
                <a:cubicBezTo>
                  <a:pt x="11742" y="4937"/>
                  <a:pt x="11599" y="4725"/>
                  <a:pt x="11525" y="4582"/>
                </a:cubicBezTo>
                <a:lnTo>
                  <a:pt x="11525" y="4582"/>
                </a:lnTo>
                <a:lnTo>
                  <a:pt x="11598" y="4797"/>
                </a:lnTo>
                <a:lnTo>
                  <a:pt x="11598" y="4797"/>
                </a:lnTo>
                <a:cubicBezTo>
                  <a:pt x="11586" y="4818"/>
                  <a:pt x="11513" y="4949"/>
                  <a:pt x="11382" y="5080"/>
                </a:cubicBezTo>
                <a:cubicBezTo>
                  <a:pt x="11313" y="4869"/>
                  <a:pt x="11238" y="4725"/>
                  <a:pt x="11170" y="4508"/>
                </a:cubicBezTo>
                <a:cubicBezTo>
                  <a:pt x="11313" y="4078"/>
                  <a:pt x="11456" y="3723"/>
                  <a:pt x="11456" y="3723"/>
                </a:cubicBezTo>
                <a:lnTo>
                  <a:pt x="11456" y="3723"/>
                </a:lnTo>
                <a:cubicBezTo>
                  <a:pt x="11456" y="3723"/>
                  <a:pt x="11313" y="3935"/>
                  <a:pt x="11026" y="4221"/>
                </a:cubicBezTo>
                <a:cubicBezTo>
                  <a:pt x="10883" y="4009"/>
                  <a:pt x="10809" y="3792"/>
                  <a:pt x="10666" y="3649"/>
                </a:cubicBezTo>
                <a:lnTo>
                  <a:pt x="10666" y="3649"/>
                </a:lnTo>
                <a:cubicBezTo>
                  <a:pt x="10809" y="3866"/>
                  <a:pt x="10883" y="4078"/>
                  <a:pt x="10952" y="4296"/>
                </a:cubicBezTo>
                <a:cubicBezTo>
                  <a:pt x="10952" y="4296"/>
                  <a:pt x="10952" y="4365"/>
                  <a:pt x="10883" y="4365"/>
                </a:cubicBezTo>
                <a:cubicBezTo>
                  <a:pt x="10740" y="3866"/>
                  <a:pt x="10522" y="3362"/>
                  <a:pt x="10236" y="2933"/>
                </a:cubicBezTo>
                <a:lnTo>
                  <a:pt x="10236" y="2933"/>
                </a:lnTo>
                <a:cubicBezTo>
                  <a:pt x="10454" y="3437"/>
                  <a:pt x="10666" y="3935"/>
                  <a:pt x="10740" y="4582"/>
                </a:cubicBezTo>
                <a:cubicBezTo>
                  <a:pt x="10740" y="4582"/>
                  <a:pt x="10666" y="4651"/>
                  <a:pt x="10666" y="4725"/>
                </a:cubicBezTo>
                <a:cubicBezTo>
                  <a:pt x="10597" y="4582"/>
                  <a:pt x="10597" y="4508"/>
                  <a:pt x="10597" y="4439"/>
                </a:cubicBezTo>
                <a:lnTo>
                  <a:pt x="10597" y="4725"/>
                </a:lnTo>
                <a:cubicBezTo>
                  <a:pt x="10597" y="4794"/>
                  <a:pt x="10522" y="4869"/>
                  <a:pt x="10454" y="5012"/>
                </a:cubicBezTo>
                <a:cubicBezTo>
                  <a:pt x="10379" y="4439"/>
                  <a:pt x="10236" y="3935"/>
                  <a:pt x="10024" y="3580"/>
                </a:cubicBezTo>
                <a:lnTo>
                  <a:pt x="10024" y="3580"/>
                </a:lnTo>
                <a:cubicBezTo>
                  <a:pt x="10093" y="4153"/>
                  <a:pt x="10093" y="4869"/>
                  <a:pt x="10024" y="5653"/>
                </a:cubicBezTo>
                <a:cubicBezTo>
                  <a:pt x="10024" y="5728"/>
                  <a:pt x="9950" y="5871"/>
                  <a:pt x="9881" y="5940"/>
                </a:cubicBezTo>
                <a:cubicBezTo>
                  <a:pt x="9881" y="5796"/>
                  <a:pt x="9806" y="5585"/>
                  <a:pt x="9806" y="5441"/>
                </a:cubicBezTo>
                <a:lnTo>
                  <a:pt x="9806" y="5155"/>
                </a:lnTo>
                <a:cubicBezTo>
                  <a:pt x="9806" y="5224"/>
                  <a:pt x="9738" y="5224"/>
                  <a:pt x="9738" y="5298"/>
                </a:cubicBezTo>
                <a:cubicBezTo>
                  <a:pt x="9663" y="4937"/>
                  <a:pt x="9595" y="4508"/>
                  <a:pt x="9451" y="4153"/>
                </a:cubicBezTo>
                <a:cubicBezTo>
                  <a:pt x="9520" y="3437"/>
                  <a:pt x="9595" y="2789"/>
                  <a:pt x="9595" y="2073"/>
                </a:cubicBezTo>
                <a:lnTo>
                  <a:pt x="9595" y="2073"/>
                </a:lnTo>
                <a:cubicBezTo>
                  <a:pt x="9377" y="2434"/>
                  <a:pt x="9234" y="3150"/>
                  <a:pt x="9090" y="4009"/>
                </a:cubicBezTo>
                <a:cubicBezTo>
                  <a:pt x="9090" y="3580"/>
                  <a:pt x="9090" y="3150"/>
                  <a:pt x="9165" y="2721"/>
                </a:cubicBezTo>
                <a:lnTo>
                  <a:pt x="9234" y="2578"/>
                </a:lnTo>
                <a:lnTo>
                  <a:pt x="9234" y="2578"/>
                </a:lnTo>
                <a:lnTo>
                  <a:pt x="9165" y="2646"/>
                </a:lnTo>
                <a:cubicBezTo>
                  <a:pt x="9234" y="1787"/>
                  <a:pt x="9308" y="859"/>
                  <a:pt x="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flipH="1">
            <a:off x="162" y="4785500"/>
            <a:ext cx="9143961" cy="358000"/>
          </a:xfrm>
          <a:custGeom>
            <a:avLst/>
            <a:gdLst/>
            <a:ahLst/>
            <a:cxnLst/>
            <a:rect l="l" t="t" r="r" b="b"/>
            <a:pathLst>
              <a:path w="95148" h="14320" extrusionOk="0">
                <a:moveTo>
                  <a:pt x="95147" y="0"/>
                </a:moveTo>
                <a:cubicBezTo>
                  <a:pt x="95147" y="0"/>
                  <a:pt x="90783" y="1931"/>
                  <a:pt x="88922" y="2435"/>
                </a:cubicBezTo>
                <a:cubicBezTo>
                  <a:pt x="86986" y="2933"/>
                  <a:pt x="80473" y="5510"/>
                  <a:pt x="78967" y="5510"/>
                </a:cubicBezTo>
                <a:cubicBezTo>
                  <a:pt x="77415" y="5584"/>
                  <a:pt x="72802" y="7877"/>
                  <a:pt x="71847" y="7877"/>
                </a:cubicBezTo>
                <a:cubicBezTo>
                  <a:pt x="71833" y="7877"/>
                  <a:pt x="71820" y="7877"/>
                  <a:pt x="71808" y="7876"/>
                </a:cubicBezTo>
                <a:cubicBezTo>
                  <a:pt x="70997" y="7806"/>
                  <a:pt x="64961" y="4615"/>
                  <a:pt x="62540" y="4615"/>
                </a:cubicBezTo>
                <a:cubicBezTo>
                  <a:pt x="62395" y="4615"/>
                  <a:pt x="62262" y="4627"/>
                  <a:pt x="62145" y="4651"/>
                </a:cubicBezTo>
                <a:cubicBezTo>
                  <a:pt x="59997" y="5012"/>
                  <a:pt x="52763" y="5298"/>
                  <a:pt x="50690" y="5510"/>
                </a:cubicBezTo>
                <a:cubicBezTo>
                  <a:pt x="50628" y="5519"/>
                  <a:pt x="50558" y="5523"/>
                  <a:pt x="50479" y="5523"/>
                </a:cubicBezTo>
                <a:cubicBezTo>
                  <a:pt x="47983" y="5523"/>
                  <a:pt x="37006" y="1269"/>
                  <a:pt x="32287" y="642"/>
                </a:cubicBezTo>
                <a:cubicBezTo>
                  <a:pt x="31557" y="546"/>
                  <a:pt x="30726" y="504"/>
                  <a:pt x="29822" y="504"/>
                </a:cubicBezTo>
                <a:cubicBezTo>
                  <a:pt x="24697" y="504"/>
                  <a:pt x="17237" y="1842"/>
                  <a:pt x="12670" y="2148"/>
                </a:cubicBezTo>
                <a:cubicBezTo>
                  <a:pt x="12212" y="2178"/>
                  <a:pt x="11735" y="2191"/>
                  <a:pt x="11246" y="2191"/>
                </a:cubicBezTo>
                <a:cubicBezTo>
                  <a:pt x="6991" y="2191"/>
                  <a:pt x="1798" y="1170"/>
                  <a:pt x="1" y="785"/>
                </a:cubicBezTo>
                <a:lnTo>
                  <a:pt x="1" y="14319"/>
                </a:lnTo>
                <a:lnTo>
                  <a:pt x="95147" y="14319"/>
                </a:lnTo>
                <a:lnTo>
                  <a:pt x="951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2" name="Google Shape;1332;p22"/>
          <p:cNvGrpSpPr/>
          <p:nvPr/>
        </p:nvGrpSpPr>
        <p:grpSpPr>
          <a:xfrm rot="-1560016" flipH="1">
            <a:off x="8144601" y="251542"/>
            <a:ext cx="873508" cy="575919"/>
            <a:chOff x="201499" y="3290704"/>
            <a:chExt cx="2376935" cy="1567156"/>
          </a:xfrm>
        </p:grpSpPr>
        <p:sp>
          <p:nvSpPr>
            <p:cNvPr id="1333" name="Google Shape;1333;p22"/>
            <p:cNvSpPr/>
            <p:nvPr/>
          </p:nvSpPr>
          <p:spPr>
            <a:xfrm rot="917509">
              <a:off x="298377" y="3560402"/>
              <a:ext cx="2183180" cy="1027760"/>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4" name="Google Shape;1334;p22"/>
            <p:cNvGrpSpPr/>
            <p:nvPr/>
          </p:nvGrpSpPr>
          <p:grpSpPr>
            <a:xfrm rot="769064">
              <a:off x="1679606" y="4257440"/>
              <a:ext cx="171378" cy="93552"/>
              <a:chOff x="3467344" y="1694749"/>
              <a:chExt cx="114969" cy="62784"/>
            </a:xfrm>
          </p:grpSpPr>
          <p:sp>
            <p:nvSpPr>
              <p:cNvPr id="1335" name="Google Shape;1335;p22"/>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37" name="Google Shape;1337;p22"/>
          <p:cNvSpPr/>
          <p:nvPr/>
        </p:nvSpPr>
        <p:spPr>
          <a:xfrm rot="844992">
            <a:off x="191264" y="165779"/>
            <a:ext cx="665998" cy="297649"/>
          </a:xfrm>
          <a:custGeom>
            <a:avLst/>
            <a:gdLst/>
            <a:ahLst/>
            <a:cxnLst/>
            <a:rect l="l" t="t" r="r" b="b"/>
            <a:pathLst>
              <a:path w="24333" h="9165" extrusionOk="0">
                <a:moveTo>
                  <a:pt x="305" y="1"/>
                </a:moveTo>
                <a:cubicBezTo>
                  <a:pt x="1" y="1"/>
                  <a:pt x="83" y="173"/>
                  <a:pt x="83" y="173"/>
                </a:cubicBezTo>
                <a:cubicBezTo>
                  <a:pt x="83" y="173"/>
                  <a:pt x="901" y="314"/>
                  <a:pt x="1315" y="1535"/>
                </a:cubicBezTo>
                <a:cubicBezTo>
                  <a:pt x="1860" y="2766"/>
                  <a:pt x="1718" y="3715"/>
                  <a:pt x="1718" y="3715"/>
                </a:cubicBezTo>
                <a:cubicBezTo>
                  <a:pt x="1718" y="3715"/>
                  <a:pt x="2808" y="4129"/>
                  <a:pt x="3353" y="4946"/>
                </a:cubicBezTo>
                <a:cubicBezTo>
                  <a:pt x="3898" y="5764"/>
                  <a:pt x="4170" y="6853"/>
                  <a:pt x="4170" y="6853"/>
                </a:cubicBezTo>
                <a:cubicBezTo>
                  <a:pt x="4170" y="6853"/>
                  <a:pt x="5533" y="6853"/>
                  <a:pt x="6492" y="7398"/>
                </a:cubicBezTo>
                <a:cubicBezTo>
                  <a:pt x="7309" y="8074"/>
                  <a:pt x="7712" y="8619"/>
                  <a:pt x="7712" y="8619"/>
                </a:cubicBezTo>
                <a:lnTo>
                  <a:pt x="9216" y="8347"/>
                </a:lnTo>
                <a:cubicBezTo>
                  <a:pt x="9489" y="8892"/>
                  <a:pt x="10034" y="9164"/>
                  <a:pt x="10709" y="9164"/>
                </a:cubicBezTo>
                <a:cubicBezTo>
                  <a:pt x="11527" y="9164"/>
                  <a:pt x="12072" y="8761"/>
                  <a:pt x="12344" y="8216"/>
                </a:cubicBezTo>
                <a:cubicBezTo>
                  <a:pt x="13303" y="8216"/>
                  <a:pt x="14666" y="8216"/>
                  <a:pt x="15756" y="7943"/>
                </a:cubicBezTo>
                <a:cubicBezTo>
                  <a:pt x="17794" y="7398"/>
                  <a:pt x="19701" y="6984"/>
                  <a:pt x="19701" y="6984"/>
                </a:cubicBezTo>
                <a:cubicBezTo>
                  <a:pt x="19701" y="6984"/>
                  <a:pt x="19973" y="6581"/>
                  <a:pt x="20518" y="5894"/>
                </a:cubicBezTo>
                <a:cubicBezTo>
                  <a:pt x="21063" y="5219"/>
                  <a:pt x="22153" y="4946"/>
                  <a:pt x="22153" y="4946"/>
                </a:cubicBezTo>
                <a:cubicBezTo>
                  <a:pt x="22153" y="4946"/>
                  <a:pt x="22153" y="4532"/>
                  <a:pt x="22295" y="3856"/>
                </a:cubicBezTo>
                <a:cubicBezTo>
                  <a:pt x="22426" y="3170"/>
                  <a:pt x="24333" y="1949"/>
                  <a:pt x="24333" y="1949"/>
                </a:cubicBezTo>
                <a:lnTo>
                  <a:pt x="24333" y="1949"/>
                </a:lnTo>
                <a:lnTo>
                  <a:pt x="21477" y="2766"/>
                </a:lnTo>
                <a:cubicBezTo>
                  <a:pt x="19570" y="3170"/>
                  <a:pt x="15483" y="5764"/>
                  <a:pt x="15483" y="5764"/>
                </a:cubicBezTo>
                <a:cubicBezTo>
                  <a:pt x="15483" y="5764"/>
                  <a:pt x="14666" y="6581"/>
                  <a:pt x="13303" y="6984"/>
                </a:cubicBezTo>
                <a:cubicBezTo>
                  <a:pt x="12758" y="7126"/>
                  <a:pt x="12344" y="7126"/>
                  <a:pt x="12072" y="7126"/>
                </a:cubicBezTo>
                <a:cubicBezTo>
                  <a:pt x="12072" y="6984"/>
                  <a:pt x="11941" y="6984"/>
                  <a:pt x="11941" y="6853"/>
                </a:cubicBezTo>
                <a:lnTo>
                  <a:pt x="11941" y="5894"/>
                </a:lnTo>
                <a:cubicBezTo>
                  <a:pt x="11669" y="6036"/>
                  <a:pt x="11396" y="6309"/>
                  <a:pt x="11124" y="6581"/>
                </a:cubicBezTo>
                <a:lnTo>
                  <a:pt x="10306" y="6581"/>
                </a:lnTo>
                <a:cubicBezTo>
                  <a:pt x="10034" y="6309"/>
                  <a:pt x="9620" y="6036"/>
                  <a:pt x="9347" y="5894"/>
                </a:cubicBezTo>
                <a:lnTo>
                  <a:pt x="9347" y="5894"/>
                </a:lnTo>
                <a:cubicBezTo>
                  <a:pt x="9489" y="6167"/>
                  <a:pt x="9489" y="6581"/>
                  <a:pt x="9489" y="6984"/>
                </a:cubicBezTo>
                <a:cubicBezTo>
                  <a:pt x="9347" y="7126"/>
                  <a:pt x="9347" y="7257"/>
                  <a:pt x="9216" y="7398"/>
                </a:cubicBezTo>
                <a:cubicBezTo>
                  <a:pt x="8671" y="7257"/>
                  <a:pt x="6895" y="6581"/>
                  <a:pt x="6078" y="5349"/>
                </a:cubicBezTo>
                <a:lnTo>
                  <a:pt x="5129" y="3856"/>
                </a:lnTo>
                <a:cubicBezTo>
                  <a:pt x="5129" y="3856"/>
                  <a:pt x="4312" y="3170"/>
                  <a:pt x="3898" y="2352"/>
                </a:cubicBezTo>
                <a:cubicBezTo>
                  <a:pt x="3353" y="1677"/>
                  <a:pt x="1446" y="42"/>
                  <a:pt x="628" y="42"/>
                </a:cubicBezTo>
                <a:cubicBezTo>
                  <a:pt x="489" y="13"/>
                  <a:pt x="384"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rot="-206078">
            <a:off x="133881" y="499749"/>
            <a:ext cx="348283" cy="155648"/>
          </a:xfrm>
          <a:custGeom>
            <a:avLst/>
            <a:gdLst/>
            <a:ahLst/>
            <a:cxnLst/>
            <a:rect l="l" t="t" r="r" b="b"/>
            <a:pathLst>
              <a:path w="24333" h="9165" extrusionOk="0">
                <a:moveTo>
                  <a:pt x="305" y="1"/>
                </a:moveTo>
                <a:cubicBezTo>
                  <a:pt x="1" y="1"/>
                  <a:pt x="83" y="173"/>
                  <a:pt x="83" y="173"/>
                </a:cubicBezTo>
                <a:cubicBezTo>
                  <a:pt x="83" y="173"/>
                  <a:pt x="901" y="314"/>
                  <a:pt x="1315" y="1535"/>
                </a:cubicBezTo>
                <a:cubicBezTo>
                  <a:pt x="1860" y="2766"/>
                  <a:pt x="1718" y="3715"/>
                  <a:pt x="1718" y="3715"/>
                </a:cubicBezTo>
                <a:cubicBezTo>
                  <a:pt x="1718" y="3715"/>
                  <a:pt x="2808" y="4129"/>
                  <a:pt x="3353" y="4946"/>
                </a:cubicBezTo>
                <a:cubicBezTo>
                  <a:pt x="3898" y="5764"/>
                  <a:pt x="4170" y="6853"/>
                  <a:pt x="4170" y="6853"/>
                </a:cubicBezTo>
                <a:cubicBezTo>
                  <a:pt x="4170" y="6853"/>
                  <a:pt x="5533" y="6853"/>
                  <a:pt x="6492" y="7398"/>
                </a:cubicBezTo>
                <a:cubicBezTo>
                  <a:pt x="7309" y="8074"/>
                  <a:pt x="7712" y="8619"/>
                  <a:pt x="7712" y="8619"/>
                </a:cubicBezTo>
                <a:lnTo>
                  <a:pt x="9216" y="8347"/>
                </a:lnTo>
                <a:cubicBezTo>
                  <a:pt x="9489" y="8892"/>
                  <a:pt x="10034" y="9164"/>
                  <a:pt x="10709" y="9164"/>
                </a:cubicBezTo>
                <a:cubicBezTo>
                  <a:pt x="11527" y="9164"/>
                  <a:pt x="12072" y="8761"/>
                  <a:pt x="12344" y="8216"/>
                </a:cubicBezTo>
                <a:cubicBezTo>
                  <a:pt x="13303" y="8216"/>
                  <a:pt x="14666" y="8216"/>
                  <a:pt x="15756" y="7943"/>
                </a:cubicBezTo>
                <a:cubicBezTo>
                  <a:pt x="17794" y="7398"/>
                  <a:pt x="19701" y="6984"/>
                  <a:pt x="19701" y="6984"/>
                </a:cubicBezTo>
                <a:cubicBezTo>
                  <a:pt x="19701" y="6984"/>
                  <a:pt x="19973" y="6581"/>
                  <a:pt x="20518" y="5894"/>
                </a:cubicBezTo>
                <a:cubicBezTo>
                  <a:pt x="21063" y="5219"/>
                  <a:pt x="22153" y="4946"/>
                  <a:pt x="22153" y="4946"/>
                </a:cubicBezTo>
                <a:cubicBezTo>
                  <a:pt x="22153" y="4946"/>
                  <a:pt x="22153" y="4532"/>
                  <a:pt x="22295" y="3856"/>
                </a:cubicBezTo>
                <a:cubicBezTo>
                  <a:pt x="22426" y="3170"/>
                  <a:pt x="24333" y="1949"/>
                  <a:pt x="24333" y="1949"/>
                </a:cubicBezTo>
                <a:lnTo>
                  <a:pt x="24333" y="1949"/>
                </a:lnTo>
                <a:lnTo>
                  <a:pt x="21477" y="2766"/>
                </a:lnTo>
                <a:cubicBezTo>
                  <a:pt x="19570" y="3170"/>
                  <a:pt x="15483" y="5764"/>
                  <a:pt x="15483" y="5764"/>
                </a:cubicBezTo>
                <a:cubicBezTo>
                  <a:pt x="15483" y="5764"/>
                  <a:pt x="14666" y="6581"/>
                  <a:pt x="13303" y="6984"/>
                </a:cubicBezTo>
                <a:cubicBezTo>
                  <a:pt x="12758" y="7126"/>
                  <a:pt x="12344" y="7126"/>
                  <a:pt x="12072" y="7126"/>
                </a:cubicBezTo>
                <a:cubicBezTo>
                  <a:pt x="12072" y="6984"/>
                  <a:pt x="11941" y="6984"/>
                  <a:pt x="11941" y="6853"/>
                </a:cubicBezTo>
                <a:lnTo>
                  <a:pt x="11941" y="5894"/>
                </a:lnTo>
                <a:cubicBezTo>
                  <a:pt x="11669" y="6036"/>
                  <a:pt x="11396" y="6309"/>
                  <a:pt x="11124" y="6581"/>
                </a:cubicBezTo>
                <a:lnTo>
                  <a:pt x="10306" y="6581"/>
                </a:lnTo>
                <a:cubicBezTo>
                  <a:pt x="10034" y="6309"/>
                  <a:pt x="9620" y="6036"/>
                  <a:pt x="9347" y="5894"/>
                </a:cubicBezTo>
                <a:lnTo>
                  <a:pt x="9347" y="5894"/>
                </a:lnTo>
                <a:cubicBezTo>
                  <a:pt x="9489" y="6167"/>
                  <a:pt x="9489" y="6581"/>
                  <a:pt x="9489" y="6984"/>
                </a:cubicBezTo>
                <a:cubicBezTo>
                  <a:pt x="9347" y="7126"/>
                  <a:pt x="9347" y="7257"/>
                  <a:pt x="9216" y="7398"/>
                </a:cubicBezTo>
                <a:cubicBezTo>
                  <a:pt x="8671" y="7257"/>
                  <a:pt x="6895" y="6581"/>
                  <a:pt x="6078" y="5349"/>
                </a:cubicBezTo>
                <a:lnTo>
                  <a:pt x="5129" y="3856"/>
                </a:lnTo>
                <a:cubicBezTo>
                  <a:pt x="5129" y="3856"/>
                  <a:pt x="4312" y="3170"/>
                  <a:pt x="3898" y="2352"/>
                </a:cubicBezTo>
                <a:cubicBezTo>
                  <a:pt x="3353" y="1677"/>
                  <a:pt x="1446" y="42"/>
                  <a:pt x="628" y="42"/>
                </a:cubicBezTo>
                <a:cubicBezTo>
                  <a:pt x="489" y="13"/>
                  <a:pt x="384" y="1"/>
                  <a:pt x="3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rot="-206025">
            <a:off x="8070091" y="107012"/>
            <a:ext cx="602289" cy="269200"/>
          </a:xfrm>
          <a:custGeom>
            <a:avLst/>
            <a:gdLst/>
            <a:ahLst/>
            <a:cxnLst/>
            <a:rect l="l" t="t" r="r" b="b"/>
            <a:pathLst>
              <a:path w="24333" h="9165" extrusionOk="0">
                <a:moveTo>
                  <a:pt x="305" y="1"/>
                </a:moveTo>
                <a:cubicBezTo>
                  <a:pt x="1" y="1"/>
                  <a:pt x="83" y="173"/>
                  <a:pt x="83" y="173"/>
                </a:cubicBezTo>
                <a:cubicBezTo>
                  <a:pt x="83" y="173"/>
                  <a:pt x="901" y="314"/>
                  <a:pt x="1315" y="1535"/>
                </a:cubicBezTo>
                <a:cubicBezTo>
                  <a:pt x="1860" y="2766"/>
                  <a:pt x="1718" y="3715"/>
                  <a:pt x="1718" y="3715"/>
                </a:cubicBezTo>
                <a:cubicBezTo>
                  <a:pt x="1718" y="3715"/>
                  <a:pt x="2808" y="4129"/>
                  <a:pt x="3353" y="4946"/>
                </a:cubicBezTo>
                <a:cubicBezTo>
                  <a:pt x="3898" y="5764"/>
                  <a:pt x="4170" y="6853"/>
                  <a:pt x="4170" y="6853"/>
                </a:cubicBezTo>
                <a:cubicBezTo>
                  <a:pt x="4170" y="6853"/>
                  <a:pt x="5533" y="6853"/>
                  <a:pt x="6492" y="7398"/>
                </a:cubicBezTo>
                <a:cubicBezTo>
                  <a:pt x="7309" y="8074"/>
                  <a:pt x="7712" y="8619"/>
                  <a:pt x="7712" y="8619"/>
                </a:cubicBezTo>
                <a:lnTo>
                  <a:pt x="9216" y="8347"/>
                </a:lnTo>
                <a:cubicBezTo>
                  <a:pt x="9489" y="8892"/>
                  <a:pt x="10034" y="9164"/>
                  <a:pt x="10709" y="9164"/>
                </a:cubicBezTo>
                <a:cubicBezTo>
                  <a:pt x="11527" y="9164"/>
                  <a:pt x="12072" y="8761"/>
                  <a:pt x="12344" y="8216"/>
                </a:cubicBezTo>
                <a:cubicBezTo>
                  <a:pt x="13303" y="8216"/>
                  <a:pt x="14666" y="8216"/>
                  <a:pt x="15756" y="7943"/>
                </a:cubicBezTo>
                <a:cubicBezTo>
                  <a:pt x="17794" y="7398"/>
                  <a:pt x="19701" y="6984"/>
                  <a:pt x="19701" y="6984"/>
                </a:cubicBezTo>
                <a:cubicBezTo>
                  <a:pt x="19701" y="6984"/>
                  <a:pt x="19973" y="6581"/>
                  <a:pt x="20518" y="5894"/>
                </a:cubicBezTo>
                <a:cubicBezTo>
                  <a:pt x="21063" y="5219"/>
                  <a:pt x="22153" y="4946"/>
                  <a:pt x="22153" y="4946"/>
                </a:cubicBezTo>
                <a:cubicBezTo>
                  <a:pt x="22153" y="4946"/>
                  <a:pt x="22153" y="4532"/>
                  <a:pt x="22295" y="3856"/>
                </a:cubicBezTo>
                <a:cubicBezTo>
                  <a:pt x="22426" y="3170"/>
                  <a:pt x="24333" y="1949"/>
                  <a:pt x="24333" y="1949"/>
                </a:cubicBezTo>
                <a:lnTo>
                  <a:pt x="24333" y="1949"/>
                </a:lnTo>
                <a:lnTo>
                  <a:pt x="21477" y="2766"/>
                </a:lnTo>
                <a:cubicBezTo>
                  <a:pt x="19570" y="3170"/>
                  <a:pt x="15483" y="5764"/>
                  <a:pt x="15483" y="5764"/>
                </a:cubicBezTo>
                <a:cubicBezTo>
                  <a:pt x="15483" y="5764"/>
                  <a:pt x="14666" y="6581"/>
                  <a:pt x="13303" y="6984"/>
                </a:cubicBezTo>
                <a:cubicBezTo>
                  <a:pt x="12758" y="7126"/>
                  <a:pt x="12344" y="7126"/>
                  <a:pt x="12072" y="7126"/>
                </a:cubicBezTo>
                <a:cubicBezTo>
                  <a:pt x="12072" y="6984"/>
                  <a:pt x="11941" y="6984"/>
                  <a:pt x="11941" y="6853"/>
                </a:cubicBezTo>
                <a:lnTo>
                  <a:pt x="11941" y="5894"/>
                </a:lnTo>
                <a:cubicBezTo>
                  <a:pt x="11669" y="6036"/>
                  <a:pt x="11396" y="6309"/>
                  <a:pt x="11124" y="6581"/>
                </a:cubicBezTo>
                <a:lnTo>
                  <a:pt x="10306" y="6581"/>
                </a:lnTo>
                <a:cubicBezTo>
                  <a:pt x="10034" y="6309"/>
                  <a:pt x="9620" y="6036"/>
                  <a:pt x="9347" y="5894"/>
                </a:cubicBezTo>
                <a:lnTo>
                  <a:pt x="9347" y="5894"/>
                </a:lnTo>
                <a:cubicBezTo>
                  <a:pt x="9489" y="6167"/>
                  <a:pt x="9489" y="6581"/>
                  <a:pt x="9489" y="6984"/>
                </a:cubicBezTo>
                <a:cubicBezTo>
                  <a:pt x="9347" y="7126"/>
                  <a:pt x="9347" y="7257"/>
                  <a:pt x="9216" y="7398"/>
                </a:cubicBezTo>
                <a:cubicBezTo>
                  <a:pt x="8671" y="7257"/>
                  <a:pt x="6895" y="6581"/>
                  <a:pt x="6078" y="5349"/>
                </a:cubicBezTo>
                <a:lnTo>
                  <a:pt x="5129" y="3856"/>
                </a:lnTo>
                <a:cubicBezTo>
                  <a:pt x="5129" y="3856"/>
                  <a:pt x="4312" y="3170"/>
                  <a:pt x="3898" y="2352"/>
                </a:cubicBezTo>
                <a:cubicBezTo>
                  <a:pt x="3353" y="1677"/>
                  <a:pt x="1446" y="42"/>
                  <a:pt x="628" y="42"/>
                </a:cubicBezTo>
                <a:cubicBezTo>
                  <a:pt x="489" y="13"/>
                  <a:pt x="384" y="1"/>
                  <a:pt x="3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rot="-658294" flipH="1">
            <a:off x="8077871" y="2911712"/>
            <a:ext cx="1145879" cy="1453509"/>
          </a:xfrm>
          <a:custGeom>
            <a:avLst/>
            <a:gdLst/>
            <a:ahLst/>
            <a:cxnLst/>
            <a:rect l="l" t="t" r="r" b="b"/>
            <a:pathLst>
              <a:path w="41699" h="38470" extrusionOk="0">
                <a:moveTo>
                  <a:pt x="22575" y="1"/>
                </a:moveTo>
                <a:lnTo>
                  <a:pt x="22575" y="1"/>
                </a:lnTo>
                <a:cubicBezTo>
                  <a:pt x="22237" y="223"/>
                  <a:pt x="21908" y="668"/>
                  <a:pt x="21793" y="1219"/>
                </a:cubicBezTo>
                <a:cubicBezTo>
                  <a:pt x="21686" y="1664"/>
                  <a:pt x="21686" y="2224"/>
                  <a:pt x="22015" y="2669"/>
                </a:cubicBezTo>
                <a:lnTo>
                  <a:pt x="22131" y="2553"/>
                </a:lnTo>
                <a:lnTo>
                  <a:pt x="22131" y="2553"/>
                </a:lnTo>
                <a:cubicBezTo>
                  <a:pt x="21908" y="2891"/>
                  <a:pt x="21686" y="3114"/>
                  <a:pt x="21463" y="3336"/>
                </a:cubicBezTo>
                <a:cubicBezTo>
                  <a:pt x="20681" y="4555"/>
                  <a:pt x="20236" y="6004"/>
                  <a:pt x="19907" y="7445"/>
                </a:cubicBezTo>
                <a:cubicBezTo>
                  <a:pt x="19791" y="7668"/>
                  <a:pt x="19791" y="8006"/>
                  <a:pt x="19685" y="8335"/>
                </a:cubicBezTo>
                <a:cubicBezTo>
                  <a:pt x="18902" y="6227"/>
                  <a:pt x="18457" y="4110"/>
                  <a:pt x="18128" y="1779"/>
                </a:cubicBezTo>
                <a:lnTo>
                  <a:pt x="18128" y="1779"/>
                </a:lnTo>
                <a:cubicBezTo>
                  <a:pt x="18235" y="4448"/>
                  <a:pt x="18679" y="7116"/>
                  <a:pt x="19462" y="9669"/>
                </a:cubicBezTo>
                <a:cubicBezTo>
                  <a:pt x="19462" y="10336"/>
                  <a:pt x="19347" y="11003"/>
                  <a:pt x="19240" y="11564"/>
                </a:cubicBezTo>
                <a:cubicBezTo>
                  <a:pt x="19017" y="12898"/>
                  <a:pt x="18795" y="14116"/>
                  <a:pt x="18350" y="15228"/>
                </a:cubicBezTo>
                <a:lnTo>
                  <a:pt x="17016" y="16233"/>
                </a:lnTo>
                <a:cubicBezTo>
                  <a:pt x="16678" y="16011"/>
                  <a:pt x="16571" y="15566"/>
                  <a:pt x="16456" y="15228"/>
                </a:cubicBezTo>
                <a:cubicBezTo>
                  <a:pt x="16233" y="14561"/>
                  <a:pt x="16349" y="13894"/>
                  <a:pt x="16678" y="13342"/>
                </a:cubicBezTo>
                <a:lnTo>
                  <a:pt x="16678" y="13342"/>
                </a:lnTo>
                <a:cubicBezTo>
                  <a:pt x="16233" y="13894"/>
                  <a:pt x="16011" y="14561"/>
                  <a:pt x="16011" y="15228"/>
                </a:cubicBezTo>
                <a:cubicBezTo>
                  <a:pt x="16127" y="15788"/>
                  <a:pt x="16233" y="16233"/>
                  <a:pt x="16456" y="16678"/>
                </a:cubicBezTo>
                <a:cubicBezTo>
                  <a:pt x="15122" y="17674"/>
                  <a:pt x="13787" y="18786"/>
                  <a:pt x="12453" y="19898"/>
                </a:cubicBezTo>
                <a:cubicBezTo>
                  <a:pt x="12124" y="18902"/>
                  <a:pt x="11786" y="17790"/>
                  <a:pt x="11679" y="16678"/>
                </a:cubicBezTo>
                <a:cubicBezTo>
                  <a:pt x="11564" y="16118"/>
                  <a:pt x="11564" y="15566"/>
                  <a:pt x="11564" y="15006"/>
                </a:cubicBezTo>
                <a:cubicBezTo>
                  <a:pt x="11786" y="14783"/>
                  <a:pt x="12008" y="14454"/>
                  <a:pt x="12346" y="14232"/>
                </a:cubicBezTo>
                <a:cubicBezTo>
                  <a:pt x="12898" y="13672"/>
                  <a:pt x="13343" y="13004"/>
                  <a:pt x="13787" y="12231"/>
                </a:cubicBezTo>
                <a:cubicBezTo>
                  <a:pt x="14232" y="11564"/>
                  <a:pt x="14570" y="10781"/>
                  <a:pt x="14792" y="10007"/>
                </a:cubicBezTo>
                <a:cubicBezTo>
                  <a:pt x="15015" y="9224"/>
                  <a:pt x="15122" y="8450"/>
                  <a:pt x="15122" y="7668"/>
                </a:cubicBezTo>
                <a:lnTo>
                  <a:pt x="15122" y="7668"/>
                </a:lnTo>
                <a:cubicBezTo>
                  <a:pt x="15015" y="8450"/>
                  <a:pt x="14899" y="9224"/>
                  <a:pt x="14570" y="10007"/>
                </a:cubicBezTo>
                <a:cubicBezTo>
                  <a:pt x="14348" y="10674"/>
                  <a:pt x="13903" y="11448"/>
                  <a:pt x="13458" y="12115"/>
                </a:cubicBezTo>
                <a:cubicBezTo>
                  <a:pt x="13014" y="12675"/>
                  <a:pt x="12453" y="13342"/>
                  <a:pt x="11902" y="13787"/>
                </a:cubicBezTo>
                <a:cubicBezTo>
                  <a:pt x="11786" y="14010"/>
                  <a:pt x="11679" y="14116"/>
                  <a:pt x="11457" y="14232"/>
                </a:cubicBezTo>
                <a:cubicBezTo>
                  <a:pt x="11457" y="13227"/>
                  <a:pt x="11457" y="12231"/>
                  <a:pt x="11564" y="11341"/>
                </a:cubicBezTo>
                <a:cubicBezTo>
                  <a:pt x="11679" y="9562"/>
                  <a:pt x="11902" y="7783"/>
                  <a:pt x="12124" y="6004"/>
                </a:cubicBezTo>
                <a:cubicBezTo>
                  <a:pt x="13343" y="4999"/>
                  <a:pt x="14125" y="3558"/>
                  <a:pt x="14232" y="2002"/>
                </a:cubicBezTo>
                <a:lnTo>
                  <a:pt x="14232" y="2002"/>
                </a:lnTo>
                <a:cubicBezTo>
                  <a:pt x="13903" y="3336"/>
                  <a:pt x="13236" y="4448"/>
                  <a:pt x="12231" y="5222"/>
                </a:cubicBezTo>
                <a:cubicBezTo>
                  <a:pt x="12346" y="3558"/>
                  <a:pt x="12453" y="1779"/>
                  <a:pt x="12453" y="107"/>
                </a:cubicBezTo>
                <a:lnTo>
                  <a:pt x="12231" y="107"/>
                </a:lnTo>
                <a:cubicBezTo>
                  <a:pt x="12124" y="1219"/>
                  <a:pt x="11902" y="2224"/>
                  <a:pt x="11786" y="3336"/>
                </a:cubicBezTo>
                <a:cubicBezTo>
                  <a:pt x="11235" y="2998"/>
                  <a:pt x="10790" y="2224"/>
                  <a:pt x="10790" y="1441"/>
                </a:cubicBezTo>
                <a:lnTo>
                  <a:pt x="10790" y="1441"/>
                </a:lnTo>
                <a:cubicBezTo>
                  <a:pt x="10568" y="2331"/>
                  <a:pt x="10790" y="3336"/>
                  <a:pt x="11564" y="4003"/>
                </a:cubicBezTo>
                <a:cubicBezTo>
                  <a:pt x="11564" y="4555"/>
                  <a:pt x="11457" y="5115"/>
                  <a:pt x="11341" y="5560"/>
                </a:cubicBezTo>
                <a:cubicBezTo>
                  <a:pt x="10897" y="7445"/>
                  <a:pt x="10452" y="9224"/>
                  <a:pt x="10123" y="11119"/>
                </a:cubicBezTo>
                <a:cubicBezTo>
                  <a:pt x="10123" y="11226"/>
                  <a:pt x="10123" y="11341"/>
                  <a:pt x="10007" y="11448"/>
                </a:cubicBezTo>
                <a:cubicBezTo>
                  <a:pt x="8789" y="11119"/>
                  <a:pt x="7561" y="10336"/>
                  <a:pt x="6787" y="9117"/>
                </a:cubicBezTo>
                <a:cubicBezTo>
                  <a:pt x="5898" y="7890"/>
                  <a:pt x="5560" y="6227"/>
                  <a:pt x="5782" y="4670"/>
                </a:cubicBezTo>
                <a:lnTo>
                  <a:pt x="5782" y="4670"/>
                </a:lnTo>
                <a:cubicBezTo>
                  <a:pt x="5453" y="6227"/>
                  <a:pt x="5675" y="7890"/>
                  <a:pt x="6449" y="9340"/>
                </a:cubicBezTo>
                <a:cubicBezTo>
                  <a:pt x="7232" y="10674"/>
                  <a:pt x="8451" y="11670"/>
                  <a:pt x="9900" y="12231"/>
                </a:cubicBezTo>
                <a:cubicBezTo>
                  <a:pt x="9678" y="13672"/>
                  <a:pt x="9562" y="15228"/>
                  <a:pt x="9678" y="16900"/>
                </a:cubicBezTo>
                <a:cubicBezTo>
                  <a:pt x="9678" y="18457"/>
                  <a:pt x="9900" y="20120"/>
                  <a:pt x="10452" y="21677"/>
                </a:cubicBezTo>
                <a:cubicBezTo>
                  <a:pt x="8566" y="23456"/>
                  <a:pt x="6672" y="25350"/>
                  <a:pt x="5115" y="27458"/>
                </a:cubicBezTo>
                <a:cubicBezTo>
                  <a:pt x="2891" y="30349"/>
                  <a:pt x="1006" y="33578"/>
                  <a:pt x="1" y="37358"/>
                </a:cubicBezTo>
                <a:lnTo>
                  <a:pt x="5337" y="38470"/>
                </a:lnTo>
                <a:cubicBezTo>
                  <a:pt x="5782" y="35579"/>
                  <a:pt x="6894" y="32573"/>
                  <a:pt x="8566" y="29797"/>
                </a:cubicBezTo>
                <a:cubicBezTo>
                  <a:pt x="9900" y="27351"/>
                  <a:pt x="11679" y="25128"/>
                  <a:pt x="13565" y="22904"/>
                </a:cubicBezTo>
                <a:cubicBezTo>
                  <a:pt x="13938" y="22917"/>
                  <a:pt x="14312" y="22924"/>
                  <a:pt x="14685" y="22924"/>
                </a:cubicBezTo>
                <a:cubicBezTo>
                  <a:pt x="17316" y="22924"/>
                  <a:pt x="19942" y="22599"/>
                  <a:pt x="22575" y="22015"/>
                </a:cubicBezTo>
                <a:cubicBezTo>
                  <a:pt x="22575" y="22015"/>
                  <a:pt x="22682" y="22015"/>
                  <a:pt x="22798" y="22121"/>
                </a:cubicBezTo>
                <a:cubicBezTo>
                  <a:pt x="23242" y="22344"/>
                  <a:pt x="23572" y="22566"/>
                  <a:pt x="24016" y="22904"/>
                </a:cubicBezTo>
                <a:cubicBezTo>
                  <a:pt x="24461" y="23233"/>
                  <a:pt x="24799" y="23456"/>
                  <a:pt x="25244" y="23794"/>
                </a:cubicBezTo>
                <a:cubicBezTo>
                  <a:pt x="25688" y="24123"/>
                  <a:pt x="26133" y="24345"/>
                  <a:pt x="26578" y="24567"/>
                </a:cubicBezTo>
                <a:cubicBezTo>
                  <a:pt x="27574" y="25012"/>
                  <a:pt x="28579" y="25128"/>
                  <a:pt x="29575" y="25128"/>
                </a:cubicBezTo>
                <a:cubicBezTo>
                  <a:pt x="30687" y="25128"/>
                  <a:pt x="31692" y="24790"/>
                  <a:pt x="32582" y="24345"/>
                </a:cubicBezTo>
                <a:lnTo>
                  <a:pt x="32582" y="24345"/>
                </a:lnTo>
                <a:cubicBezTo>
                  <a:pt x="31840" y="24716"/>
                  <a:pt x="30945" y="24932"/>
                  <a:pt x="30085" y="24932"/>
                </a:cubicBezTo>
                <a:cubicBezTo>
                  <a:pt x="29913" y="24932"/>
                  <a:pt x="29743" y="24923"/>
                  <a:pt x="29575" y="24905"/>
                </a:cubicBezTo>
                <a:cubicBezTo>
                  <a:pt x="28579" y="24905"/>
                  <a:pt x="27690" y="24683"/>
                  <a:pt x="26800" y="24238"/>
                </a:cubicBezTo>
                <a:cubicBezTo>
                  <a:pt x="25795" y="23794"/>
                  <a:pt x="25128" y="23127"/>
                  <a:pt x="24354" y="22459"/>
                </a:cubicBezTo>
                <a:cubicBezTo>
                  <a:pt x="24016" y="22237"/>
                  <a:pt x="23794" y="22015"/>
                  <a:pt x="23465" y="21792"/>
                </a:cubicBezTo>
                <a:cubicBezTo>
                  <a:pt x="25021" y="21454"/>
                  <a:pt x="26578" y="20903"/>
                  <a:pt x="28019" y="20342"/>
                </a:cubicBezTo>
                <a:cubicBezTo>
                  <a:pt x="28464" y="20236"/>
                  <a:pt x="28908" y="20013"/>
                  <a:pt x="29353" y="19898"/>
                </a:cubicBezTo>
                <a:cubicBezTo>
                  <a:pt x="29691" y="20120"/>
                  <a:pt x="30020" y="20458"/>
                  <a:pt x="30465" y="20565"/>
                </a:cubicBezTo>
                <a:cubicBezTo>
                  <a:pt x="30887" y="20819"/>
                  <a:pt x="31369" y="20943"/>
                  <a:pt x="31817" y="20943"/>
                </a:cubicBezTo>
                <a:cubicBezTo>
                  <a:pt x="31964" y="20943"/>
                  <a:pt x="32107" y="20929"/>
                  <a:pt x="32244" y="20903"/>
                </a:cubicBezTo>
                <a:cubicBezTo>
                  <a:pt x="32804" y="20903"/>
                  <a:pt x="33356" y="20787"/>
                  <a:pt x="33916" y="20565"/>
                </a:cubicBezTo>
                <a:cubicBezTo>
                  <a:pt x="34467" y="20342"/>
                  <a:pt x="35028" y="20120"/>
                  <a:pt x="35473" y="19898"/>
                </a:cubicBezTo>
                <a:lnTo>
                  <a:pt x="35473" y="19898"/>
                </a:lnTo>
                <a:cubicBezTo>
                  <a:pt x="34912" y="20120"/>
                  <a:pt x="34467" y="20236"/>
                  <a:pt x="33916" y="20458"/>
                </a:cubicBezTo>
                <a:cubicBezTo>
                  <a:pt x="33356" y="20565"/>
                  <a:pt x="32804" y="20565"/>
                  <a:pt x="32244" y="20565"/>
                </a:cubicBezTo>
                <a:cubicBezTo>
                  <a:pt x="31692" y="20565"/>
                  <a:pt x="31132" y="20458"/>
                  <a:pt x="30687" y="20120"/>
                </a:cubicBezTo>
                <a:cubicBezTo>
                  <a:pt x="30465" y="20013"/>
                  <a:pt x="30243" y="19791"/>
                  <a:pt x="30020" y="19569"/>
                </a:cubicBezTo>
                <a:cubicBezTo>
                  <a:pt x="30465" y="19346"/>
                  <a:pt x="30910" y="19231"/>
                  <a:pt x="31354" y="19008"/>
                </a:cubicBezTo>
                <a:lnTo>
                  <a:pt x="31470" y="19008"/>
                </a:lnTo>
                <a:cubicBezTo>
                  <a:pt x="31577" y="19008"/>
                  <a:pt x="31577" y="18902"/>
                  <a:pt x="31577" y="18902"/>
                </a:cubicBezTo>
                <a:cubicBezTo>
                  <a:pt x="33133" y="18119"/>
                  <a:pt x="34583" y="17345"/>
                  <a:pt x="36024" y="16340"/>
                </a:cubicBezTo>
                <a:cubicBezTo>
                  <a:pt x="36130" y="16345"/>
                  <a:pt x="36235" y="16348"/>
                  <a:pt x="36340" y="16348"/>
                </a:cubicBezTo>
                <a:cubicBezTo>
                  <a:pt x="38436" y="16348"/>
                  <a:pt x="40297" y="15259"/>
                  <a:pt x="41254" y="13565"/>
                </a:cubicBezTo>
                <a:lnTo>
                  <a:pt x="41254" y="13565"/>
                </a:lnTo>
                <a:cubicBezTo>
                  <a:pt x="40249" y="14899"/>
                  <a:pt x="38586" y="15673"/>
                  <a:pt x="37029" y="15673"/>
                </a:cubicBezTo>
                <a:cubicBezTo>
                  <a:pt x="38692" y="14561"/>
                  <a:pt x="40249" y="13342"/>
                  <a:pt x="41699" y="11893"/>
                </a:cubicBezTo>
                <a:lnTo>
                  <a:pt x="41583" y="11786"/>
                </a:lnTo>
                <a:cubicBezTo>
                  <a:pt x="38692" y="14232"/>
                  <a:pt x="35357" y="16233"/>
                  <a:pt x="31915" y="17674"/>
                </a:cubicBezTo>
                <a:cubicBezTo>
                  <a:pt x="32689" y="15228"/>
                  <a:pt x="34245" y="12898"/>
                  <a:pt x="36362" y="11226"/>
                </a:cubicBezTo>
                <a:lnTo>
                  <a:pt x="36362" y="11226"/>
                </a:lnTo>
                <a:cubicBezTo>
                  <a:pt x="33916" y="12898"/>
                  <a:pt x="32137" y="15344"/>
                  <a:pt x="31132" y="18012"/>
                </a:cubicBezTo>
                <a:cubicBezTo>
                  <a:pt x="28134" y="19231"/>
                  <a:pt x="25128" y="20120"/>
                  <a:pt x="22015" y="20565"/>
                </a:cubicBezTo>
                <a:cubicBezTo>
                  <a:pt x="22131" y="20458"/>
                  <a:pt x="22237" y="20458"/>
                  <a:pt x="22237" y="20342"/>
                </a:cubicBezTo>
                <a:cubicBezTo>
                  <a:pt x="22904" y="19791"/>
                  <a:pt x="23465" y="19124"/>
                  <a:pt x="23910" y="18341"/>
                </a:cubicBezTo>
                <a:cubicBezTo>
                  <a:pt x="24354" y="17674"/>
                  <a:pt x="24799" y="16900"/>
                  <a:pt x="25244" y="16233"/>
                </a:cubicBezTo>
                <a:cubicBezTo>
                  <a:pt x="25688" y="15566"/>
                  <a:pt x="26240" y="14783"/>
                  <a:pt x="26800" y="14339"/>
                </a:cubicBezTo>
                <a:lnTo>
                  <a:pt x="26800" y="14339"/>
                </a:lnTo>
                <a:cubicBezTo>
                  <a:pt x="26133" y="14783"/>
                  <a:pt x="25573" y="15450"/>
                  <a:pt x="25021" y="16118"/>
                </a:cubicBezTo>
                <a:cubicBezTo>
                  <a:pt x="24577" y="16785"/>
                  <a:pt x="24132" y="17452"/>
                  <a:pt x="23572" y="18119"/>
                </a:cubicBezTo>
                <a:cubicBezTo>
                  <a:pt x="23127" y="18786"/>
                  <a:pt x="22575" y="19453"/>
                  <a:pt x="21908" y="19898"/>
                </a:cubicBezTo>
                <a:cubicBezTo>
                  <a:pt x="21348" y="20342"/>
                  <a:pt x="20796" y="20680"/>
                  <a:pt x="20129" y="20787"/>
                </a:cubicBezTo>
                <a:cubicBezTo>
                  <a:pt x="18457" y="21010"/>
                  <a:pt x="16901" y="21010"/>
                  <a:pt x="15344" y="21010"/>
                </a:cubicBezTo>
                <a:cubicBezTo>
                  <a:pt x="17239" y="18902"/>
                  <a:pt x="19347" y="16900"/>
                  <a:pt x="21463" y="14783"/>
                </a:cubicBezTo>
                <a:cubicBezTo>
                  <a:pt x="21570" y="14783"/>
                  <a:pt x="21793" y="14783"/>
                  <a:pt x="22015" y="14677"/>
                </a:cubicBezTo>
                <a:lnTo>
                  <a:pt x="22798" y="14677"/>
                </a:lnTo>
                <a:cubicBezTo>
                  <a:pt x="23127" y="14677"/>
                  <a:pt x="23349" y="14561"/>
                  <a:pt x="23572" y="14454"/>
                </a:cubicBezTo>
                <a:cubicBezTo>
                  <a:pt x="24132" y="14339"/>
                  <a:pt x="24577" y="14116"/>
                  <a:pt x="25021" y="13787"/>
                </a:cubicBezTo>
                <a:cubicBezTo>
                  <a:pt x="25466" y="13449"/>
                  <a:pt x="25911" y="13120"/>
                  <a:pt x="26133" y="12675"/>
                </a:cubicBezTo>
                <a:lnTo>
                  <a:pt x="26133" y="12675"/>
                </a:lnTo>
                <a:cubicBezTo>
                  <a:pt x="25795" y="13004"/>
                  <a:pt x="25350" y="13342"/>
                  <a:pt x="24906" y="13565"/>
                </a:cubicBezTo>
                <a:cubicBezTo>
                  <a:pt x="24461" y="13894"/>
                  <a:pt x="24016" y="14010"/>
                  <a:pt x="23572" y="14116"/>
                </a:cubicBezTo>
                <a:cubicBezTo>
                  <a:pt x="23242" y="14232"/>
                  <a:pt x="23020" y="14232"/>
                  <a:pt x="22798" y="14232"/>
                </a:cubicBezTo>
                <a:lnTo>
                  <a:pt x="22131" y="14232"/>
                </a:lnTo>
                <a:cubicBezTo>
                  <a:pt x="22904" y="13342"/>
                  <a:pt x="23794" y="12453"/>
                  <a:pt x="24577" y="11564"/>
                </a:cubicBezTo>
                <a:lnTo>
                  <a:pt x="24683" y="11670"/>
                </a:lnTo>
                <a:cubicBezTo>
                  <a:pt x="26800" y="11226"/>
                  <a:pt x="28802" y="9891"/>
                  <a:pt x="30020" y="8112"/>
                </a:cubicBezTo>
                <a:lnTo>
                  <a:pt x="30020" y="8112"/>
                </a:lnTo>
                <a:cubicBezTo>
                  <a:pt x="28802" y="9562"/>
                  <a:pt x="27129" y="10452"/>
                  <a:pt x="25350" y="10781"/>
                </a:cubicBezTo>
                <a:cubicBezTo>
                  <a:pt x="26462" y="9669"/>
                  <a:pt x="27574" y="8450"/>
                  <a:pt x="28579" y="7116"/>
                </a:cubicBezTo>
                <a:lnTo>
                  <a:pt x="28357" y="7001"/>
                </a:lnTo>
                <a:cubicBezTo>
                  <a:pt x="26685" y="8673"/>
                  <a:pt x="24799" y="10229"/>
                  <a:pt x="22904" y="11670"/>
                </a:cubicBezTo>
                <a:cubicBezTo>
                  <a:pt x="22904" y="10674"/>
                  <a:pt x="23242" y="9562"/>
                  <a:pt x="23794" y="8557"/>
                </a:cubicBezTo>
                <a:lnTo>
                  <a:pt x="23794" y="8557"/>
                </a:lnTo>
                <a:cubicBezTo>
                  <a:pt x="23020" y="9562"/>
                  <a:pt x="22460" y="10781"/>
                  <a:pt x="22353" y="12115"/>
                </a:cubicBezTo>
                <a:cubicBezTo>
                  <a:pt x="21793" y="12560"/>
                  <a:pt x="21125" y="13120"/>
                  <a:pt x="20574" y="13565"/>
                </a:cubicBezTo>
                <a:cubicBezTo>
                  <a:pt x="20458" y="13672"/>
                  <a:pt x="20352" y="13672"/>
                  <a:pt x="20129" y="13787"/>
                </a:cubicBezTo>
                <a:lnTo>
                  <a:pt x="20458" y="11786"/>
                </a:lnTo>
                <a:cubicBezTo>
                  <a:pt x="20574" y="10336"/>
                  <a:pt x="20574" y="8895"/>
                  <a:pt x="20796" y="7561"/>
                </a:cubicBezTo>
                <a:lnTo>
                  <a:pt x="20796" y="7116"/>
                </a:lnTo>
                <a:cubicBezTo>
                  <a:pt x="21125" y="6894"/>
                  <a:pt x="21463" y="6671"/>
                  <a:pt x="21793" y="6556"/>
                </a:cubicBezTo>
                <a:cubicBezTo>
                  <a:pt x="22237" y="6449"/>
                  <a:pt x="22798" y="6227"/>
                  <a:pt x="23242" y="6111"/>
                </a:cubicBezTo>
                <a:cubicBezTo>
                  <a:pt x="23794" y="5889"/>
                  <a:pt x="24239" y="5666"/>
                  <a:pt x="24683" y="5337"/>
                </a:cubicBezTo>
                <a:cubicBezTo>
                  <a:pt x="25128" y="4999"/>
                  <a:pt x="25466" y="4555"/>
                  <a:pt x="25466" y="4003"/>
                </a:cubicBezTo>
                <a:lnTo>
                  <a:pt x="25466" y="4003"/>
                </a:lnTo>
                <a:cubicBezTo>
                  <a:pt x="25350" y="4448"/>
                  <a:pt x="25021" y="4893"/>
                  <a:pt x="24577" y="5115"/>
                </a:cubicBezTo>
                <a:cubicBezTo>
                  <a:pt x="24132" y="5444"/>
                  <a:pt x="23687" y="5666"/>
                  <a:pt x="23127" y="5782"/>
                </a:cubicBezTo>
                <a:cubicBezTo>
                  <a:pt x="22682" y="5889"/>
                  <a:pt x="22131" y="5889"/>
                  <a:pt x="21570" y="6111"/>
                </a:cubicBezTo>
                <a:cubicBezTo>
                  <a:pt x="21348" y="6111"/>
                  <a:pt x="21241" y="6227"/>
                  <a:pt x="21019" y="6227"/>
                </a:cubicBezTo>
                <a:cubicBezTo>
                  <a:pt x="21241" y="5337"/>
                  <a:pt x="21463" y="4448"/>
                  <a:pt x="22015" y="3665"/>
                </a:cubicBezTo>
                <a:cubicBezTo>
                  <a:pt x="22682" y="2553"/>
                  <a:pt x="23687" y="1441"/>
                  <a:pt x="25021" y="997"/>
                </a:cubicBezTo>
                <a:lnTo>
                  <a:pt x="24906" y="774"/>
                </a:lnTo>
                <a:cubicBezTo>
                  <a:pt x="24577" y="890"/>
                  <a:pt x="24239" y="997"/>
                  <a:pt x="23910" y="1219"/>
                </a:cubicBezTo>
                <a:cubicBezTo>
                  <a:pt x="23572" y="1335"/>
                  <a:pt x="23242" y="1557"/>
                  <a:pt x="23020" y="1779"/>
                </a:cubicBezTo>
                <a:cubicBezTo>
                  <a:pt x="22798" y="1886"/>
                  <a:pt x="22682" y="2109"/>
                  <a:pt x="22460" y="2224"/>
                </a:cubicBezTo>
                <a:cubicBezTo>
                  <a:pt x="22353" y="1886"/>
                  <a:pt x="22131" y="1557"/>
                  <a:pt x="22131" y="1219"/>
                </a:cubicBezTo>
                <a:cubicBezTo>
                  <a:pt x="22131" y="774"/>
                  <a:pt x="22237" y="330"/>
                  <a:pt x="22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41"/>
        <p:cNvGrpSpPr/>
        <p:nvPr/>
      </p:nvGrpSpPr>
      <p:grpSpPr>
        <a:xfrm>
          <a:off x="0" y="0"/>
          <a:ext cx="0" cy="0"/>
          <a:chOff x="0" y="0"/>
          <a:chExt cx="0" cy="0"/>
        </a:xfrm>
      </p:grpSpPr>
      <p:grpSp>
        <p:nvGrpSpPr>
          <p:cNvPr id="1342" name="Google Shape;1342;p23"/>
          <p:cNvGrpSpPr/>
          <p:nvPr/>
        </p:nvGrpSpPr>
        <p:grpSpPr>
          <a:xfrm>
            <a:off x="519450" y="-159600"/>
            <a:ext cx="8357429" cy="5436439"/>
            <a:chOff x="519450" y="-159600"/>
            <a:chExt cx="8357429" cy="5436439"/>
          </a:xfrm>
        </p:grpSpPr>
        <p:sp>
          <p:nvSpPr>
            <p:cNvPr id="1343" name="Google Shape;1343;p23"/>
            <p:cNvSpPr/>
            <p:nvPr/>
          </p:nvSpPr>
          <p:spPr>
            <a:xfrm>
              <a:off x="519450" y="-13087"/>
              <a:ext cx="1544124" cy="5095817"/>
            </a:xfrm>
            <a:custGeom>
              <a:avLst/>
              <a:gdLst/>
              <a:ahLst/>
              <a:cxnLst/>
              <a:rect l="l" t="t" r="r" b="b"/>
              <a:pathLst>
                <a:path w="23410" h="62146" extrusionOk="0">
                  <a:moveTo>
                    <a:pt x="0" y="1"/>
                  </a:moveTo>
                  <a:cubicBezTo>
                    <a:pt x="287" y="1146"/>
                    <a:pt x="785" y="2790"/>
                    <a:pt x="1358" y="3581"/>
                  </a:cubicBezTo>
                  <a:cubicBezTo>
                    <a:pt x="2360" y="4869"/>
                    <a:pt x="5510" y="6656"/>
                    <a:pt x="6942" y="8163"/>
                  </a:cubicBezTo>
                  <a:cubicBezTo>
                    <a:pt x="8374" y="9738"/>
                    <a:pt x="8592" y="14102"/>
                    <a:pt x="8661" y="16324"/>
                  </a:cubicBezTo>
                  <a:cubicBezTo>
                    <a:pt x="8735" y="18472"/>
                    <a:pt x="9451" y="23410"/>
                    <a:pt x="9806" y="25557"/>
                  </a:cubicBezTo>
                  <a:cubicBezTo>
                    <a:pt x="10092" y="27350"/>
                    <a:pt x="9594" y="32860"/>
                    <a:pt x="9308" y="36440"/>
                  </a:cubicBezTo>
                  <a:lnTo>
                    <a:pt x="5224" y="34149"/>
                  </a:lnTo>
                  <a:lnTo>
                    <a:pt x="4869" y="34510"/>
                  </a:lnTo>
                  <a:lnTo>
                    <a:pt x="9308" y="37013"/>
                  </a:lnTo>
                  <a:cubicBezTo>
                    <a:pt x="9233" y="37728"/>
                    <a:pt x="9165" y="38301"/>
                    <a:pt x="9165" y="38731"/>
                  </a:cubicBezTo>
                  <a:cubicBezTo>
                    <a:pt x="8947" y="41595"/>
                    <a:pt x="9165" y="51904"/>
                    <a:pt x="8661" y="55484"/>
                  </a:cubicBezTo>
                  <a:cubicBezTo>
                    <a:pt x="8162" y="58995"/>
                    <a:pt x="4726" y="62145"/>
                    <a:pt x="4726" y="62145"/>
                  </a:cubicBezTo>
                  <a:lnTo>
                    <a:pt x="17470" y="61716"/>
                  </a:lnTo>
                  <a:cubicBezTo>
                    <a:pt x="17470" y="61716"/>
                    <a:pt x="14531" y="57993"/>
                    <a:pt x="14102" y="57134"/>
                  </a:cubicBezTo>
                  <a:cubicBezTo>
                    <a:pt x="13890" y="56630"/>
                    <a:pt x="13386" y="50186"/>
                    <a:pt x="13174" y="45249"/>
                  </a:cubicBezTo>
                  <a:lnTo>
                    <a:pt x="16038" y="43531"/>
                  </a:lnTo>
                  <a:lnTo>
                    <a:pt x="15677" y="43244"/>
                  </a:lnTo>
                  <a:lnTo>
                    <a:pt x="13099" y="44676"/>
                  </a:lnTo>
                  <a:cubicBezTo>
                    <a:pt x="12956" y="42242"/>
                    <a:pt x="12888" y="40163"/>
                    <a:pt x="12956" y="39521"/>
                  </a:cubicBezTo>
                  <a:cubicBezTo>
                    <a:pt x="13031" y="37517"/>
                    <a:pt x="13890" y="30214"/>
                    <a:pt x="14033" y="28209"/>
                  </a:cubicBezTo>
                  <a:lnTo>
                    <a:pt x="14033" y="27848"/>
                  </a:lnTo>
                  <a:lnTo>
                    <a:pt x="17968" y="25632"/>
                  </a:lnTo>
                  <a:lnTo>
                    <a:pt x="17613" y="25271"/>
                  </a:lnTo>
                  <a:lnTo>
                    <a:pt x="14102" y="27276"/>
                  </a:lnTo>
                  <a:cubicBezTo>
                    <a:pt x="14176" y="24916"/>
                    <a:pt x="14102" y="20763"/>
                    <a:pt x="14388" y="19687"/>
                  </a:cubicBezTo>
                  <a:cubicBezTo>
                    <a:pt x="14749" y="18398"/>
                    <a:pt x="17109" y="14675"/>
                    <a:pt x="17825" y="13243"/>
                  </a:cubicBezTo>
                  <a:cubicBezTo>
                    <a:pt x="18615" y="11811"/>
                    <a:pt x="20906" y="9451"/>
                    <a:pt x="21548" y="7802"/>
                  </a:cubicBezTo>
                  <a:cubicBezTo>
                    <a:pt x="22120" y="6370"/>
                    <a:pt x="23054" y="1576"/>
                    <a:pt x="23409" y="1"/>
                  </a:cubicBezTo>
                  <a:lnTo>
                    <a:pt x="21765" y="1"/>
                  </a:lnTo>
                  <a:cubicBezTo>
                    <a:pt x="21622" y="1433"/>
                    <a:pt x="21193" y="4297"/>
                    <a:pt x="20689" y="5940"/>
                  </a:cubicBezTo>
                  <a:cubicBezTo>
                    <a:pt x="20047" y="8088"/>
                    <a:pt x="18615" y="9234"/>
                    <a:pt x="16966" y="10809"/>
                  </a:cubicBezTo>
                  <a:cubicBezTo>
                    <a:pt x="15505" y="12269"/>
                    <a:pt x="14414" y="15452"/>
                    <a:pt x="13807" y="15452"/>
                  </a:cubicBezTo>
                  <a:cubicBezTo>
                    <a:pt x="13759" y="15452"/>
                    <a:pt x="13714" y="15433"/>
                    <a:pt x="13672" y="15391"/>
                  </a:cubicBezTo>
                  <a:cubicBezTo>
                    <a:pt x="13174" y="14749"/>
                    <a:pt x="12601" y="9234"/>
                    <a:pt x="11811" y="7160"/>
                  </a:cubicBezTo>
                  <a:cubicBezTo>
                    <a:pt x="11095" y="5156"/>
                    <a:pt x="8019" y="3649"/>
                    <a:pt x="6370" y="2435"/>
                  </a:cubicBezTo>
                  <a:cubicBezTo>
                    <a:pt x="5510" y="1862"/>
                    <a:pt x="4938" y="860"/>
                    <a:pt x="4508"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3"/>
            <p:cNvSpPr/>
            <p:nvPr/>
          </p:nvSpPr>
          <p:spPr>
            <a:xfrm>
              <a:off x="5555722" y="0"/>
              <a:ext cx="1454677" cy="5143407"/>
            </a:xfrm>
            <a:custGeom>
              <a:avLst/>
              <a:gdLst/>
              <a:ahLst/>
              <a:cxnLst/>
              <a:rect l="l" t="t" r="r" b="b"/>
              <a:pathLst>
                <a:path w="21119" h="74672" extrusionOk="0">
                  <a:moveTo>
                    <a:pt x="3219" y="1"/>
                  </a:moveTo>
                  <a:cubicBezTo>
                    <a:pt x="3649" y="2074"/>
                    <a:pt x="4938" y="8947"/>
                    <a:pt x="4938" y="11954"/>
                  </a:cubicBezTo>
                  <a:cubicBezTo>
                    <a:pt x="4938" y="13673"/>
                    <a:pt x="4582" y="17968"/>
                    <a:pt x="4153" y="22482"/>
                  </a:cubicBezTo>
                  <a:lnTo>
                    <a:pt x="355" y="20403"/>
                  </a:lnTo>
                  <a:lnTo>
                    <a:pt x="0" y="20689"/>
                  </a:lnTo>
                  <a:lnTo>
                    <a:pt x="4078" y="23054"/>
                  </a:lnTo>
                  <a:cubicBezTo>
                    <a:pt x="3649" y="27992"/>
                    <a:pt x="3151" y="33078"/>
                    <a:pt x="3076" y="34865"/>
                  </a:cubicBezTo>
                  <a:cubicBezTo>
                    <a:pt x="2864" y="38444"/>
                    <a:pt x="3649" y="40735"/>
                    <a:pt x="4582" y="41669"/>
                  </a:cubicBezTo>
                  <a:cubicBezTo>
                    <a:pt x="5442" y="42528"/>
                    <a:pt x="9021" y="47253"/>
                    <a:pt x="9451" y="48113"/>
                  </a:cubicBezTo>
                  <a:cubicBezTo>
                    <a:pt x="9806" y="49040"/>
                    <a:pt x="10596" y="57489"/>
                    <a:pt x="10522" y="59997"/>
                  </a:cubicBezTo>
                  <a:cubicBezTo>
                    <a:pt x="10453" y="62288"/>
                    <a:pt x="10740" y="71521"/>
                    <a:pt x="10596" y="74671"/>
                  </a:cubicBezTo>
                  <a:lnTo>
                    <a:pt x="17681" y="74671"/>
                  </a:lnTo>
                  <a:cubicBezTo>
                    <a:pt x="17470" y="71664"/>
                    <a:pt x="16679" y="60427"/>
                    <a:pt x="16679" y="58491"/>
                  </a:cubicBezTo>
                  <a:cubicBezTo>
                    <a:pt x="16679" y="56200"/>
                    <a:pt x="17183" y="48611"/>
                    <a:pt x="17681" y="46824"/>
                  </a:cubicBezTo>
                  <a:cubicBezTo>
                    <a:pt x="18186" y="45174"/>
                    <a:pt x="17109" y="37872"/>
                    <a:pt x="16897" y="34006"/>
                  </a:cubicBezTo>
                  <a:lnTo>
                    <a:pt x="21118" y="31646"/>
                  </a:lnTo>
                  <a:lnTo>
                    <a:pt x="20763" y="31285"/>
                  </a:lnTo>
                  <a:lnTo>
                    <a:pt x="16897" y="33433"/>
                  </a:lnTo>
                  <a:lnTo>
                    <a:pt x="16897" y="33364"/>
                  </a:lnTo>
                  <a:cubicBezTo>
                    <a:pt x="16822" y="29784"/>
                    <a:pt x="16822" y="17756"/>
                    <a:pt x="16822" y="14177"/>
                  </a:cubicBezTo>
                  <a:cubicBezTo>
                    <a:pt x="16822" y="11095"/>
                    <a:pt x="16754" y="2435"/>
                    <a:pt x="16679" y="1"/>
                  </a:cubicBezTo>
                  <a:lnTo>
                    <a:pt x="14319" y="1"/>
                  </a:lnTo>
                  <a:cubicBezTo>
                    <a:pt x="14388" y="2790"/>
                    <a:pt x="14463" y="14102"/>
                    <a:pt x="14319" y="16250"/>
                  </a:cubicBezTo>
                  <a:cubicBezTo>
                    <a:pt x="14102" y="18759"/>
                    <a:pt x="13747" y="30214"/>
                    <a:pt x="13529" y="31789"/>
                  </a:cubicBezTo>
                  <a:cubicBezTo>
                    <a:pt x="13317" y="33364"/>
                    <a:pt x="14606" y="41881"/>
                    <a:pt x="14606" y="43742"/>
                  </a:cubicBezTo>
                  <a:cubicBezTo>
                    <a:pt x="14606" y="45678"/>
                    <a:pt x="14388" y="49115"/>
                    <a:pt x="13890" y="49613"/>
                  </a:cubicBezTo>
                  <a:cubicBezTo>
                    <a:pt x="13865" y="49638"/>
                    <a:pt x="13841" y="49650"/>
                    <a:pt x="13817" y="49650"/>
                  </a:cubicBezTo>
                  <a:cubicBezTo>
                    <a:pt x="13356" y="49650"/>
                    <a:pt x="13047" y="45205"/>
                    <a:pt x="12028" y="43026"/>
                  </a:cubicBezTo>
                  <a:cubicBezTo>
                    <a:pt x="10952" y="40735"/>
                    <a:pt x="7229" y="38158"/>
                    <a:pt x="7017" y="32791"/>
                  </a:cubicBezTo>
                  <a:cubicBezTo>
                    <a:pt x="6873" y="27419"/>
                    <a:pt x="9021" y="13386"/>
                    <a:pt x="9021" y="11238"/>
                  </a:cubicBezTo>
                  <a:cubicBezTo>
                    <a:pt x="9021" y="10167"/>
                    <a:pt x="8305" y="6874"/>
                    <a:pt x="7658" y="4079"/>
                  </a:cubicBezTo>
                  <a:lnTo>
                    <a:pt x="11599" y="1788"/>
                  </a:lnTo>
                  <a:lnTo>
                    <a:pt x="11169" y="1502"/>
                  </a:lnTo>
                  <a:lnTo>
                    <a:pt x="7515" y="3506"/>
                  </a:lnTo>
                  <a:cubicBezTo>
                    <a:pt x="7160" y="2074"/>
                    <a:pt x="6799" y="717"/>
                    <a:pt x="6587"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3"/>
            <p:cNvSpPr/>
            <p:nvPr/>
          </p:nvSpPr>
          <p:spPr>
            <a:xfrm>
              <a:off x="2246825" y="-13075"/>
              <a:ext cx="503347" cy="5143407"/>
            </a:xfrm>
            <a:custGeom>
              <a:avLst/>
              <a:gdLst/>
              <a:ahLst/>
              <a:cxnLst/>
              <a:rect l="l" t="t" r="r" b="b"/>
              <a:pathLst>
                <a:path w="8804" h="74672" extrusionOk="0">
                  <a:moveTo>
                    <a:pt x="7801" y="1"/>
                  </a:moveTo>
                  <a:lnTo>
                    <a:pt x="1215" y="70"/>
                  </a:lnTo>
                  <a:cubicBezTo>
                    <a:pt x="1215" y="70"/>
                    <a:pt x="716" y="15105"/>
                    <a:pt x="573" y="23914"/>
                  </a:cubicBezTo>
                  <a:cubicBezTo>
                    <a:pt x="499" y="32717"/>
                    <a:pt x="1215" y="52047"/>
                    <a:pt x="1215" y="56200"/>
                  </a:cubicBezTo>
                  <a:cubicBezTo>
                    <a:pt x="1215" y="60352"/>
                    <a:pt x="0" y="74671"/>
                    <a:pt x="0" y="74671"/>
                  </a:cubicBezTo>
                  <a:lnTo>
                    <a:pt x="8804" y="74671"/>
                  </a:lnTo>
                  <a:cubicBezTo>
                    <a:pt x="8804" y="74671"/>
                    <a:pt x="6513" y="38662"/>
                    <a:pt x="6513" y="30712"/>
                  </a:cubicBezTo>
                  <a:cubicBezTo>
                    <a:pt x="6587" y="22837"/>
                    <a:pt x="7801" y="1"/>
                    <a:pt x="7801"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3"/>
            <p:cNvSpPr/>
            <p:nvPr/>
          </p:nvSpPr>
          <p:spPr>
            <a:xfrm>
              <a:off x="4575675" y="0"/>
              <a:ext cx="678450" cy="5143407"/>
            </a:xfrm>
            <a:custGeom>
              <a:avLst/>
              <a:gdLst/>
              <a:ahLst/>
              <a:cxnLst/>
              <a:rect l="l" t="t" r="r" b="b"/>
              <a:pathLst>
                <a:path w="27138" h="74672" extrusionOk="0">
                  <a:moveTo>
                    <a:pt x="7017" y="1"/>
                  </a:moveTo>
                  <a:cubicBezTo>
                    <a:pt x="7017" y="1"/>
                    <a:pt x="7377" y="9451"/>
                    <a:pt x="7733" y="19400"/>
                  </a:cubicBezTo>
                  <a:lnTo>
                    <a:pt x="1289" y="16107"/>
                  </a:lnTo>
                  <a:lnTo>
                    <a:pt x="0" y="16107"/>
                  </a:lnTo>
                  <a:lnTo>
                    <a:pt x="7876" y="22625"/>
                  </a:lnTo>
                  <a:cubicBezTo>
                    <a:pt x="8162" y="30283"/>
                    <a:pt x="8448" y="37517"/>
                    <a:pt x="8592" y="40449"/>
                  </a:cubicBezTo>
                  <a:cubicBezTo>
                    <a:pt x="9021" y="47683"/>
                    <a:pt x="7303" y="74671"/>
                    <a:pt x="7303" y="74671"/>
                  </a:cubicBezTo>
                  <a:lnTo>
                    <a:pt x="21192" y="74671"/>
                  </a:lnTo>
                  <a:cubicBezTo>
                    <a:pt x="21192" y="74671"/>
                    <a:pt x="20333" y="63577"/>
                    <a:pt x="19692" y="52265"/>
                  </a:cubicBezTo>
                  <a:lnTo>
                    <a:pt x="27138" y="46033"/>
                  </a:lnTo>
                  <a:lnTo>
                    <a:pt x="25849" y="46033"/>
                  </a:lnTo>
                  <a:lnTo>
                    <a:pt x="19549" y="49258"/>
                  </a:lnTo>
                  <a:cubicBezTo>
                    <a:pt x="19262" y="42883"/>
                    <a:pt x="19045" y="36801"/>
                    <a:pt x="19188" y="32860"/>
                  </a:cubicBezTo>
                  <a:lnTo>
                    <a:pt x="23197" y="29498"/>
                  </a:lnTo>
                  <a:lnTo>
                    <a:pt x="21908" y="29498"/>
                  </a:lnTo>
                  <a:lnTo>
                    <a:pt x="19331" y="30855"/>
                  </a:lnTo>
                  <a:cubicBezTo>
                    <a:pt x="19978" y="20259"/>
                    <a:pt x="18260" y="1"/>
                    <a:pt x="18260"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3"/>
            <p:cNvSpPr/>
            <p:nvPr/>
          </p:nvSpPr>
          <p:spPr>
            <a:xfrm>
              <a:off x="6781800" y="-159600"/>
              <a:ext cx="2095079" cy="5303100"/>
            </a:xfrm>
            <a:custGeom>
              <a:avLst/>
              <a:gdLst/>
              <a:ahLst/>
              <a:cxnLst/>
              <a:rect l="l" t="t" r="r" b="b"/>
              <a:pathLst>
                <a:path w="53865" h="136344" extrusionOk="0">
                  <a:moveTo>
                    <a:pt x="35495" y="0"/>
                  </a:moveTo>
                  <a:lnTo>
                    <a:pt x="29603" y="3086"/>
                  </a:lnTo>
                  <a:cubicBezTo>
                    <a:pt x="29603" y="3086"/>
                    <a:pt x="35495" y="45022"/>
                    <a:pt x="36617" y="54280"/>
                  </a:cubicBezTo>
                  <a:cubicBezTo>
                    <a:pt x="37699" y="63208"/>
                    <a:pt x="38520" y="77489"/>
                    <a:pt x="36061" y="77489"/>
                  </a:cubicBezTo>
                  <a:cubicBezTo>
                    <a:pt x="35970" y="77489"/>
                    <a:pt x="35875" y="77470"/>
                    <a:pt x="35775" y="77430"/>
                  </a:cubicBezTo>
                  <a:cubicBezTo>
                    <a:pt x="33104" y="76308"/>
                    <a:pt x="32409" y="73918"/>
                    <a:pt x="30860" y="68172"/>
                  </a:cubicBezTo>
                  <a:cubicBezTo>
                    <a:pt x="29323" y="62415"/>
                    <a:pt x="18516" y="53584"/>
                    <a:pt x="16137" y="50498"/>
                  </a:cubicBezTo>
                  <a:cubicBezTo>
                    <a:pt x="13893" y="47412"/>
                    <a:pt x="9258" y="14723"/>
                    <a:pt x="9258" y="14723"/>
                  </a:cubicBezTo>
                  <a:lnTo>
                    <a:pt x="6879" y="16968"/>
                  </a:lnTo>
                  <a:cubicBezTo>
                    <a:pt x="6879" y="16968"/>
                    <a:pt x="11929" y="32824"/>
                    <a:pt x="12344" y="40118"/>
                  </a:cubicBezTo>
                  <a:cubicBezTo>
                    <a:pt x="12634" y="45078"/>
                    <a:pt x="12141" y="47184"/>
                    <a:pt x="11223" y="47184"/>
                  </a:cubicBezTo>
                  <a:cubicBezTo>
                    <a:pt x="10792" y="47184"/>
                    <a:pt x="10266" y="46718"/>
                    <a:pt x="9685" y="45863"/>
                  </a:cubicBezTo>
                  <a:cubicBezTo>
                    <a:pt x="7721" y="43204"/>
                    <a:pt x="0" y="38569"/>
                    <a:pt x="0" y="38569"/>
                  </a:cubicBezTo>
                  <a:lnTo>
                    <a:pt x="0" y="40118"/>
                  </a:lnTo>
                  <a:cubicBezTo>
                    <a:pt x="0" y="40118"/>
                    <a:pt x="6172" y="43204"/>
                    <a:pt x="8417" y="46570"/>
                  </a:cubicBezTo>
                  <a:cubicBezTo>
                    <a:pt x="10807" y="50072"/>
                    <a:pt x="11222" y="50778"/>
                    <a:pt x="13466" y="52035"/>
                  </a:cubicBezTo>
                  <a:cubicBezTo>
                    <a:pt x="15857" y="53157"/>
                    <a:pt x="23846" y="60452"/>
                    <a:pt x="24969" y="62842"/>
                  </a:cubicBezTo>
                  <a:cubicBezTo>
                    <a:pt x="26237" y="65086"/>
                    <a:pt x="27359" y="68868"/>
                    <a:pt x="27359" y="68868"/>
                  </a:cubicBezTo>
                  <a:lnTo>
                    <a:pt x="17675" y="66208"/>
                  </a:lnTo>
                  <a:lnTo>
                    <a:pt x="17675" y="68587"/>
                  </a:lnTo>
                  <a:cubicBezTo>
                    <a:pt x="17675" y="68587"/>
                    <a:pt x="24969" y="69709"/>
                    <a:pt x="26932" y="70832"/>
                  </a:cubicBezTo>
                  <a:cubicBezTo>
                    <a:pt x="28896" y="71954"/>
                    <a:pt x="30445" y="72380"/>
                    <a:pt x="30860" y="74759"/>
                  </a:cubicBezTo>
                  <a:cubicBezTo>
                    <a:pt x="31141" y="77004"/>
                    <a:pt x="31567" y="78552"/>
                    <a:pt x="33946" y="80931"/>
                  </a:cubicBezTo>
                  <a:cubicBezTo>
                    <a:pt x="36190" y="83176"/>
                    <a:pt x="37032" y="83176"/>
                    <a:pt x="37032" y="89347"/>
                  </a:cubicBezTo>
                  <a:cubicBezTo>
                    <a:pt x="37032" y="95519"/>
                    <a:pt x="38861" y="136344"/>
                    <a:pt x="38861" y="136344"/>
                  </a:cubicBezTo>
                  <a:lnTo>
                    <a:pt x="48119" y="135917"/>
                  </a:lnTo>
                  <a:cubicBezTo>
                    <a:pt x="48119" y="135917"/>
                    <a:pt x="50083" y="134380"/>
                    <a:pt x="50083" y="132831"/>
                  </a:cubicBezTo>
                  <a:cubicBezTo>
                    <a:pt x="50083" y="131294"/>
                    <a:pt x="46570" y="81638"/>
                    <a:pt x="45448" y="74344"/>
                  </a:cubicBezTo>
                  <a:cubicBezTo>
                    <a:pt x="44326" y="67050"/>
                    <a:pt x="41947" y="47827"/>
                    <a:pt x="41947" y="47827"/>
                  </a:cubicBezTo>
                  <a:cubicBezTo>
                    <a:pt x="41947" y="47827"/>
                    <a:pt x="46997" y="46290"/>
                    <a:pt x="48961" y="38850"/>
                  </a:cubicBezTo>
                  <a:cubicBezTo>
                    <a:pt x="50779" y="31556"/>
                    <a:pt x="53865" y="17394"/>
                    <a:pt x="53865" y="17394"/>
                  </a:cubicBezTo>
                  <a:lnTo>
                    <a:pt x="51620" y="16552"/>
                  </a:lnTo>
                  <a:cubicBezTo>
                    <a:pt x="51620" y="16552"/>
                    <a:pt x="48534" y="28470"/>
                    <a:pt x="48119" y="33520"/>
                  </a:cubicBezTo>
                  <a:cubicBezTo>
                    <a:pt x="47693" y="38569"/>
                    <a:pt x="44607" y="41240"/>
                    <a:pt x="44607" y="41240"/>
                  </a:cubicBezTo>
                  <a:lnTo>
                    <a:pt x="41521" y="43484"/>
                  </a:lnTo>
                  <a:lnTo>
                    <a:pt x="35495" y="0"/>
                  </a:ln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3"/>
            <p:cNvSpPr/>
            <p:nvPr/>
          </p:nvSpPr>
          <p:spPr>
            <a:xfrm>
              <a:off x="2854025" y="-133350"/>
              <a:ext cx="1544164" cy="5410189"/>
            </a:xfrm>
            <a:custGeom>
              <a:avLst/>
              <a:gdLst/>
              <a:ahLst/>
              <a:cxnLst/>
              <a:rect l="l" t="t" r="r" b="b"/>
              <a:pathLst>
                <a:path w="33947" h="118951" extrusionOk="0">
                  <a:moveTo>
                    <a:pt x="31276" y="1"/>
                  </a:moveTo>
                  <a:cubicBezTo>
                    <a:pt x="31276" y="1"/>
                    <a:pt x="22444" y="21603"/>
                    <a:pt x="22018" y="26652"/>
                  </a:cubicBezTo>
                  <a:cubicBezTo>
                    <a:pt x="21603" y="31567"/>
                    <a:pt x="18090" y="35495"/>
                    <a:pt x="18090" y="35495"/>
                  </a:cubicBezTo>
                  <a:cubicBezTo>
                    <a:pt x="18090" y="35495"/>
                    <a:pt x="16968" y="1965"/>
                    <a:pt x="16968" y="427"/>
                  </a:cubicBezTo>
                  <a:cubicBezTo>
                    <a:pt x="16968" y="148"/>
                    <a:pt x="16803" y="33"/>
                    <a:pt x="16533" y="33"/>
                  </a:cubicBezTo>
                  <a:cubicBezTo>
                    <a:pt x="15309" y="33"/>
                    <a:pt x="11918" y="2391"/>
                    <a:pt x="11918" y="2391"/>
                  </a:cubicBezTo>
                  <a:cubicBezTo>
                    <a:pt x="11918" y="2391"/>
                    <a:pt x="14309" y="55829"/>
                    <a:pt x="13882" y="58915"/>
                  </a:cubicBezTo>
                  <a:cubicBezTo>
                    <a:pt x="13533" y="61509"/>
                    <a:pt x="13771" y="63810"/>
                    <a:pt x="12522" y="63810"/>
                  </a:cubicBezTo>
                  <a:cubicBezTo>
                    <a:pt x="12285" y="63810"/>
                    <a:pt x="11995" y="63728"/>
                    <a:pt x="11638" y="63549"/>
                  </a:cubicBezTo>
                  <a:cubicBezTo>
                    <a:pt x="9259" y="62427"/>
                    <a:pt x="842" y="42363"/>
                    <a:pt x="842" y="42363"/>
                  </a:cubicBezTo>
                  <a:lnTo>
                    <a:pt x="1" y="45033"/>
                  </a:lnTo>
                  <a:cubicBezTo>
                    <a:pt x="1" y="45033"/>
                    <a:pt x="13882" y="72381"/>
                    <a:pt x="13186" y="78979"/>
                  </a:cubicBezTo>
                  <a:cubicBezTo>
                    <a:pt x="12345" y="85566"/>
                    <a:pt x="13882" y="105204"/>
                    <a:pt x="14724" y="109412"/>
                  </a:cubicBezTo>
                  <a:lnTo>
                    <a:pt x="14724" y="118951"/>
                  </a:lnTo>
                  <a:lnTo>
                    <a:pt x="21603" y="117829"/>
                  </a:lnTo>
                  <a:cubicBezTo>
                    <a:pt x="21603" y="117829"/>
                    <a:pt x="18932" y="48535"/>
                    <a:pt x="19358" y="45033"/>
                  </a:cubicBezTo>
                  <a:cubicBezTo>
                    <a:pt x="19639" y="41667"/>
                    <a:pt x="20896" y="42789"/>
                    <a:pt x="22444" y="39277"/>
                  </a:cubicBezTo>
                  <a:cubicBezTo>
                    <a:pt x="23847" y="35910"/>
                    <a:pt x="23566" y="32824"/>
                    <a:pt x="25104" y="23566"/>
                  </a:cubicBezTo>
                  <a:cubicBezTo>
                    <a:pt x="26652" y="14308"/>
                    <a:pt x="33947" y="1269"/>
                    <a:pt x="33947" y="1269"/>
                  </a:cubicBezTo>
                  <a:lnTo>
                    <a:pt x="31276" y="1"/>
                  </a:ln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9" name="Google Shape;1349;p23"/>
          <p:cNvSpPr/>
          <p:nvPr/>
        </p:nvSpPr>
        <p:spPr>
          <a:xfrm>
            <a:off x="104125" y="1760775"/>
            <a:ext cx="794546" cy="3154847"/>
          </a:xfrm>
          <a:custGeom>
            <a:avLst/>
            <a:gdLst/>
            <a:ahLst/>
            <a:cxnLst/>
            <a:rect l="l" t="t" r="r" b="b"/>
            <a:pathLst>
              <a:path w="26518" h="96508" extrusionOk="0">
                <a:moveTo>
                  <a:pt x="842" y="1"/>
                </a:moveTo>
                <a:lnTo>
                  <a:pt x="842" y="1"/>
                </a:lnTo>
                <a:cubicBezTo>
                  <a:pt x="0" y="1684"/>
                  <a:pt x="1684" y="3929"/>
                  <a:pt x="1122" y="5747"/>
                </a:cubicBezTo>
                <a:cubicBezTo>
                  <a:pt x="707" y="5892"/>
                  <a:pt x="561" y="6308"/>
                  <a:pt x="561" y="6734"/>
                </a:cubicBezTo>
                <a:cubicBezTo>
                  <a:pt x="561" y="7149"/>
                  <a:pt x="842" y="7576"/>
                  <a:pt x="1122" y="7856"/>
                </a:cubicBezTo>
                <a:cubicBezTo>
                  <a:pt x="1829" y="8832"/>
                  <a:pt x="2806" y="9674"/>
                  <a:pt x="3367" y="10662"/>
                </a:cubicBezTo>
                <a:cubicBezTo>
                  <a:pt x="3793" y="11357"/>
                  <a:pt x="4074" y="12199"/>
                  <a:pt x="4354" y="13041"/>
                </a:cubicBezTo>
                <a:cubicBezTo>
                  <a:pt x="5611" y="15846"/>
                  <a:pt x="8001" y="17810"/>
                  <a:pt x="8282" y="21176"/>
                </a:cubicBezTo>
                <a:cubicBezTo>
                  <a:pt x="8282" y="22298"/>
                  <a:pt x="8136" y="23286"/>
                  <a:pt x="8417" y="24262"/>
                </a:cubicBezTo>
                <a:cubicBezTo>
                  <a:pt x="8697" y="25104"/>
                  <a:pt x="9404" y="25665"/>
                  <a:pt x="9965" y="26372"/>
                </a:cubicBezTo>
                <a:cubicBezTo>
                  <a:pt x="11368" y="28470"/>
                  <a:pt x="11222" y="31276"/>
                  <a:pt x="10942" y="33947"/>
                </a:cubicBezTo>
                <a:cubicBezTo>
                  <a:pt x="10807" y="36752"/>
                  <a:pt x="10942" y="39412"/>
                  <a:pt x="11087" y="42217"/>
                </a:cubicBezTo>
                <a:lnTo>
                  <a:pt x="11087" y="42778"/>
                </a:lnTo>
                <a:cubicBezTo>
                  <a:pt x="10979" y="42886"/>
                  <a:pt x="10871" y="42933"/>
                  <a:pt x="10770" y="42933"/>
                </a:cubicBezTo>
                <a:cubicBezTo>
                  <a:pt x="10610" y="42933"/>
                  <a:pt x="10470" y="42816"/>
                  <a:pt x="10380" y="42643"/>
                </a:cubicBezTo>
                <a:cubicBezTo>
                  <a:pt x="10100" y="42498"/>
                  <a:pt x="9965" y="42217"/>
                  <a:pt x="9819" y="42082"/>
                </a:cubicBezTo>
                <a:lnTo>
                  <a:pt x="9819" y="42082"/>
                </a:lnTo>
                <a:cubicBezTo>
                  <a:pt x="9539" y="42498"/>
                  <a:pt x="9685" y="43059"/>
                  <a:pt x="9965" y="43485"/>
                </a:cubicBezTo>
                <a:cubicBezTo>
                  <a:pt x="10246" y="43900"/>
                  <a:pt x="10661" y="44327"/>
                  <a:pt x="10942" y="44742"/>
                </a:cubicBezTo>
                <a:cubicBezTo>
                  <a:pt x="11087" y="45168"/>
                  <a:pt x="11222" y="45729"/>
                  <a:pt x="11368" y="46145"/>
                </a:cubicBezTo>
                <a:cubicBezTo>
                  <a:pt x="11783" y="48669"/>
                  <a:pt x="12210" y="51194"/>
                  <a:pt x="12490" y="53865"/>
                </a:cubicBezTo>
                <a:cubicBezTo>
                  <a:pt x="12625" y="54280"/>
                  <a:pt x="12625" y="54841"/>
                  <a:pt x="12905" y="55268"/>
                </a:cubicBezTo>
                <a:cubicBezTo>
                  <a:pt x="12905" y="55402"/>
                  <a:pt x="13051" y="55548"/>
                  <a:pt x="13051" y="55829"/>
                </a:cubicBezTo>
                <a:cubicBezTo>
                  <a:pt x="13186" y="56109"/>
                  <a:pt x="13186" y="56525"/>
                  <a:pt x="13186" y="56951"/>
                </a:cubicBezTo>
                <a:cubicBezTo>
                  <a:pt x="13051" y="57232"/>
                  <a:pt x="13051" y="57512"/>
                  <a:pt x="12905" y="57793"/>
                </a:cubicBezTo>
                <a:cubicBezTo>
                  <a:pt x="12806" y="57999"/>
                  <a:pt x="12629" y="58126"/>
                  <a:pt x="12431" y="58126"/>
                </a:cubicBezTo>
                <a:cubicBezTo>
                  <a:pt x="12359" y="58126"/>
                  <a:pt x="12284" y="58109"/>
                  <a:pt x="12210" y="58073"/>
                </a:cubicBezTo>
                <a:cubicBezTo>
                  <a:pt x="12210" y="57647"/>
                  <a:pt x="11783" y="57366"/>
                  <a:pt x="11503" y="57086"/>
                </a:cubicBezTo>
                <a:cubicBezTo>
                  <a:pt x="10661" y="56244"/>
                  <a:pt x="10661" y="54987"/>
                  <a:pt x="9819" y="54280"/>
                </a:cubicBezTo>
                <a:cubicBezTo>
                  <a:pt x="9539" y="53865"/>
                  <a:pt x="9124" y="53585"/>
                  <a:pt x="8978" y="53158"/>
                </a:cubicBezTo>
                <a:cubicBezTo>
                  <a:pt x="8978" y="52878"/>
                  <a:pt x="8978" y="52597"/>
                  <a:pt x="8843" y="52317"/>
                </a:cubicBezTo>
                <a:cubicBezTo>
                  <a:pt x="8697" y="51194"/>
                  <a:pt x="8001" y="50218"/>
                  <a:pt x="7440" y="49376"/>
                </a:cubicBezTo>
                <a:cubicBezTo>
                  <a:pt x="6733" y="48108"/>
                  <a:pt x="6599" y="46706"/>
                  <a:pt x="5757" y="45449"/>
                </a:cubicBezTo>
                <a:lnTo>
                  <a:pt x="4489" y="44181"/>
                </a:lnTo>
                <a:cubicBezTo>
                  <a:pt x="4489" y="44046"/>
                  <a:pt x="4354" y="44046"/>
                  <a:pt x="4208" y="43900"/>
                </a:cubicBezTo>
                <a:lnTo>
                  <a:pt x="3793" y="43900"/>
                </a:lnTo>
                <a:cubicBezTo>
                  <a:pt x="3513" y="43766"/>
                  <a:pt x="3086" y="43766"/>
                  <a:pt x="2671" y="43766"/>
                </a:cubicBezTo>
                <a:cubicBezTo>
                  <a:pt x="2525" y="43900"/>
                  <a:pt x="2525" y="44181"/>
                  <a:pt x="2525" y="44327"/>
                </a:cubicBezTo>
                <a:cubicBezTo>
                  <a:pt x="2587" y="44311"/>
                  <a:pt x="2649" y="44303"/>
                  <a:pt x="2711" y="44303"/>
                </a:cubicBezTo>
                <a:cubicBezTo>
                  <a:pt x="3207" y="44303"/>
                  <a:pt x="3678" y="44789"/>
                  <a:pt x="3928" y="45168"/>
                </a:cubicBezTo>
                <a:cubicBezTo>
                  <a:pt x="4354" y="45449"/>
                  <a:pt x="4635" y="45864"/>
                  <a:pt x="5050" y="46290"/>
                </a:cubicBezTo>
                <a:cubicBezTo>
                  <a:pt x="5196" y="46425"/>
                  <a:pt x="5331" y="46571"/>
                  <a:pt x="5331" y="46706"/>
                </a:cubicBezTo>
                <a:cubicBezTo>
                  <a:pt x="5477" y="46986"/>
                  <a:pt x="5611" y="47267"/>
                  <a:pt x="5611" y="47547"/>
                </a:cubicBezTo>
                <a:cubicBezTo>
                  <a:pt x="5757" y="48108"/>
                  <a:pt x="6879" y="50499"/>
                  <a:pt x="6038" y="50914"/>
                </a:cubicBezTo>
                <a:lnTo>
                  <a:pt x="5611" y="50914"/>
                </a:lnTo>
                <a:cubicBezTo>
                  <a:pt x="5363" y="50957"/>
                  <a:pt x="5114" y="50975"/>
                  <a:pt x="4862" y="50975"/>
                </a:cubicBezTo>
                <a:cubicBezTo>
                  <a:pt x="4261" y="50975"/>
                  <a:pt x="3640" y="50874"/>
                  <a:pt x="2952" y="50779"/>
                </a:cubicBezTo>
                <a:lnTo>
                  <a:pt x="2525" y="50779"/>
                </a:lnTo>
                <a:cubicBezTo>
                  <a:pt x="2391" y="50779"/>
                  <a:pt x="2245" y="50914"/>
                  <a:pt x="2391" y="51060"/>
                </a:cubicBezTo>
                <a:cubicBezTo>
                  <a:pt x="2391" y="51194"/>
                  <a:pt x="2391" y="51340"/>
                  <a:pt x="2525" y="51475"/>
                </a:cubicBezTo>
                <a:cubicBezTo>
                  <a:pt x="3513" y="52036"/>
                  <a:pt x="4635" y="51901"/>
                  <a:pt x="5477" y="52462"/>
                </a:cubicBezTo>
                <a:cubicBezTo>
                  <a:pt x="6172" y="53023"/>
                  <a:pt x="7014" y="53304"/>
                  <a:pt x="7575" y="54000"/>
                </a:cubicBezTo>
                <a:cubicBezTo>
                  <a:pt x="9124" y="55964"/>
                  <a:pt x="10526" y="58073"/>
                  <a:pt x="11222" y="60452"/>
                </a:cubicBezTo>
                <a:cubicBezTo>
                  <a:pt x="11783" y="62281"/>
                  <a:pt x="11648" y="64099"/>
                  <a:pt x="11648" y="65928"/>
                </a:cubicBezTo>
                <a:cubicBezTo>
                  <a:pt x="11222" y="76163"/>
                  <a:pt x="10942" y="86408"/>
                  <a:pt x="10661" y="96508"/>
                </a:cubicBezTo>
                <a:cubicBezTo>
                  <a:pt x="12490" y="96081"/>
                  <a:pt x="14173" y="95520"/>
                  <a:pt x="15991" y="94959"/>
                </a:cubicBezTo>
                <a:cubicBezTo>
                  <a:pt x="16418" y="94824"/>
                  <a:pt x="16698" y="94824"/>
                  <a:pt x="16979" y="94398"/>
                </a:cubicBezTo>
                <a:cubicBezTo>
                  <a:pt x="17113" y="94117"/>
                  <a:pt x="17259" y="93702"/>
                  <a:pt x="17259" y="93422"/>
                </a:cubicBezTo>
                <a:cubicBezTo>
                  <a:pt x="17394" y="87945"/>
                  <a:pt x="17540" y="82615"/>
                  <a:pt x="16979" y="77285"/>
                </a:cubicBezTo>
                <a:cubicBezTo>
                  <a:pt x="16698" y="75040"/>
                  <a:pt x="16418" y="72796"/>
                  <a:pt x="16418" y="70552"/>
                </a:cubicBezTo>
                <a:cubicBezTo>
                  <a:pt x="16418" y="67331"/>
                  <a:pt x="17113" y="63965"/>
                  <a:pt x="17820" y="60879"/>
                </a:cubicBezTo>
                <a:cubicBezTo>
                  <a:pt x="18236" y="59476"/>
                  <a:pt x="18662" y="58073"/>
                  <a:pt x="18943" y="56805"/>
                </a:cubicBezTo>
                <a:cubicBezTo>
                  <a:pt x="19223" y="55829"/>
                  <a:pt x="19358" y="54841"/>
                  <a:pt x="19504" y="53865"/>
                </a:cubicBezTo>
                <a:cubicBezTo>
                  <a:pt x="19638" y="52597"/>
                  <a:pt x="19919" y="51621"/>
                  <a:pt x="20199" y="50499"/>
                </a:cubicBezTo>
                <a:cubicBezTo>
                  <a:pt x="20345" y="49792"/>
                  <a:pt x="20345" y="49096"/>
                  <a:pt x="20626" y="48389"/>
                </a:cubicBezTo>
                <a:cubicBezTo>
                  <a:pt x="20906" y="47547"/>
                  <a:pt x="21322" y="46852"/>
                  <a:pt x="22029" y="46290"/>
                </a:cubicBezTo>
                <a:cubicBezTo>
                  <a:pt x="22444" y="46010"/>
                  <a:pt x="23005" y="45864"/>
                  <a:pt x="23431" y="45449"/>
                </a:cubicBezTo>
                <a:cubicBezTo>
                  <a:pt x="23712" y="44888"/>
                  <a:pt x="23846" y="44181"/>
                  <a:pt x="23431" y="43766"/>
                </a:cubicBezTo>
                <a:cubicBezTo>
                  <a:pt x="22870" y="44181"/>
                  <a:pt x="22309" y="44461"/>
                  <a:pt x="21748" y="44888"/>
                </a:cubicBezTo>
                <a:cubicBezTo>
                  <a:pt x="22029" y="43766"/>
                  <a:pt x="22163" y="42778"/>
                  <a:pt x="22444" y="41656"/>
                </a:cubicBezTo>
                <a:cubicBezTo>
                  <a:pt x="22590" y="41095"/>
                  <a:pt x="22724" y="40680"/>
                  <a:pt x="22724" y="40119"/>
                </a:cubicBezTo>
                <a:cubicBezTo>
                  <a:pt x="22724" y="39557"/>
                  <a:pt x="22444" y="38850"/>
                  <a:pt x="22163" y="38435"/>
                </a:cubicBezTo>
                <a:lnTo>
                  <a:pt x="21748" y="38435"/>
                </a:lnTo>
                <a:cubicBezTo>
                  <a:pt x="22029" y="42363"/>
                  <a:pt x="19077" y="44888"/>
                  <a:pt x="18382" y="48389"/>
                </a:cubicBezTo>
                <a:cubicBezTo>
                  <a:pt x="18236" y="49231"/>
                  <a:pt x="18101" y="50072"/>
                  <a:pt x="17820" y="50779"/>
                </a:cubicBezTo>
                <a:cubicBezTo>
                  <a:pt x="17675" y="51194"/>
                  <a:pt x="17394" y="51475"/>
                  <a:pt x="17394" y="51901"/>
                </a:cubicBezTo>
                <a:cubicBezTo>
                  <a:pt x="17259" y="52462"/>
                  <a:pt x="17259" y="53158"/>
                  <a:pt x="17113" y="53719"/>
                </a:cubicBezTo>
                <a:cubicBezTo>
                  <a:pt x="16979" y="54280"/>
                  <a:pt x="16698" y="54841"/>
                  <a:pt x="16418" y="55268"/>
                </a:cubicBezTo>
                <a:cubicBezTo>
                  <a:pt x="16272" y="54426"/>
                  <a:pt x="16418" y="53439"/>
                  <a:pt x="16552" y="52597"/>
                </a:cubicBezTo>
                <a:cubicBezTo>
                  <a:pt x="16272" y="52182"/>
                  <a:pt x="16137" y="51621"/>
                  <a:pt x="16272" y="51194"/>
                </a:cubicBezTo>
                <a:cubicBezTo>
                  <a:pt x="16418" y="50779"/>
                  <a:pt x="16698" y="50499"/>
                  <a:pt x="16833" y="50072"/>
                </a:cubicBezTo>
                <a:cubicBezTo>
                  <a:pt x="17394" y="48950"/>
                  <a:pt x="17394" y="47693"/>
                  <a:pt x="17675" y="46571"/>
                </a:cubicBezTo>
                <a:cubicBezTo>
                  <a:pt x="17955" y="45303"/>
                  <a:pt x="18382" y="44181"/>
                  <a:pt x="18516" y="42924"/>
                </a:cubicBezTo>
                <a:cubicBezTo>
                  <a:pt x="18797" y="41375"/>
                  <a:pt x="18516" y="39838"/>
                  <a:pt x="18797" y="38289"/>
                </a:cubicBezTo>
                <a:cubicBezTo>
                  <a:pt x="18943" y="37448"/>
                  <a:pt x="19223" y="36606"/>
                  <a:pt x="19919" y="36045"/>
                </a:cubicBezTo>
                <a:lnTo>
                  <a:pt x="20626" y="35349"/>
                </a:lnTo>
                <a:cubicBezTo>
                  <a:pt x="20761" y="35069"/>
                  <a:pt x="20906" y="34788"/>
                  <a:pt x="20761" y="34362"/>
                </a:cubicBezTo>
                <a:cubicBezTo>
                  <a:pt x="20480" y="34362"/>
                  <a:pt x="20199" y="34642"/>
                  <a:pt x="19919" y="34923"/>
                </a:cubicBezTo>
                <a:cubicBezTo>
                  <a:pt x="19821" y="35128"/>
                  <a:pt x="19566" y="35261"/>
                  <a:pt x="19327" y="35261"/>
                </a:cubicBezTo>
                <a:cubicBezTo>
                  <a:pt x="19239" y="35261"/>
                  <a:pt x="19153" y="35243"/>
                  <a:pt x="19077" y="35203"/>
                </a:cubicBezTo>
                <a:cubicBezTo>
                  <a:pt x="19504" y="33947"/>
                  <a:pt x="20065" y="32679"/>
                  <a:pt x="20345" y="31276"/>
                </a:cubicBezTo>
                <a:cubicBezTo>
                  <a:pt x="20626" y="30154"/>
                  <a:pt x="21602" y="29458"/>
                  <a:pt x="22590" y="28897"/>
                </a:cubicBezTo>
                <a:cubicBezTo>
                  <a:pt x="22870" y="28751"/>
                  <a:pt x="23431" y="28470"/>
                  <a:pt x="23566" y="28055"/>
                </a:cubicBezTo>
                <a:cubicBezTo>
                  <a:pt x="23566" y="27909"/>
                  <a:pt x="23566" y="27775"/>
                  <a:pt x="23712" y="27629"/>
                </a:cubicBezTo>
                <a:cubicBezTo>
                  <a:pt x="23712" y="27561"/>
                  <a:pt x="23782" y="27561"/>
                  <a:pt x="23869" y="27561"/>
                </a:cubicBezTo>
                <a:cubicBezTo>
                  <a:pt x="23956" y="27561"/>
                  <a:pt x="24060" y="27561"/>
                  <a:pt x="24127" y="27494"/>
                </a:cubicBezTo>
                <a:lnTo>
                  <a:pt x="24553" y="27068"/>
                </a:lnTo>
                <a:cubicBezTo>
                  <a:pt x="24688" y="26933"/>
                  <a:pt x="24834" y="26933"/>
                  <a:pt x="24969" y="26933"/>
                </a:cubicBezTo>
                <a:cubicBezTo>
                  <a:pt x="25395" y="26787"/>
                  <a:pt x="25956" y="26507"/>
                  <a:pt x="26517" y="26226"/>
                </a:cubicBezTo>
                <a:cubicBezTo>
                  <a:pt x="26237" y="26226"/>
                  <a:pt x="26237" y="25946"/>
                  <a:pt x="26091" y="25946"/>
                </a:cubicBezTo>
                <a:cubicBezTo>
                  <a:pt x="26046" y="25901"/>
                  <a:pt x="26000" y="25886"/>
                  <a:pt x="25953" y="25886"/>
                </a:cubicBezTo>
                <a:cubicBezTo>
                  <a:pt x="25860" y="25886"/>
                  <a:pt x="25765" y="25946"/>
                  <a:pt x="25676" y="25946"/>
                </a:cubicBezTo>
                <a:cubicBezTo>
                  <a:pt x="24834" y="26091"/>
                  <a:pt x="23992" y="26372"/>
                  <a:pt x="23285" y="26933"/>
                </a:cubicBezTo>
                <a:cubicBezTo>
                  <a:pt x="23151" y="27068"/>
                  <a:pt x="22870" y="27348"/>
                  <a:pt x="22724" y="27348"/>
                </a:cubicBezTo>
                <a:cubicBezTo>
                  <a:pt x="22444" y="27494"/>
                  <a:pt x="22163" y="27494"/>
                  <a:pt x="22029" y="27629"/>
                </a:cubicBezTo>
                <a:cubicBezTo>
                  <a:pt x="21748" y="27629"/>
                  <a:pt x="21602" y="27909"/>
                  <a:pt x="21467" y="28055"/>
                </a:cubicBezTo>
                <a:cubicBezTo>
                  <a:pt x="21322" y="28190"/>
                  <a:pt x="21041" y="28190"/>
                  <a:pt x="20906" y="28190"/>
                </a:cubicBezTo>
                <a:cubicBezTo>
                  <a:pt x="20906" y="27629"/>
                  <a:pt x="20906" y="27068"/>
                  <a:pt x="21041" y="26507"/>
                </a:cubicBezTo>
                <a:cubicBezTo>
                  <a:pt x="21187" y="25946"/>
                  <a:pt x="21041" y="25250"/>
                  <a:pt x="21322" y="24689"/>
                </a:cubicBezTo>
                <a:lnTo>
                  <a:pt x="21748" y="24262"/>
                </a:lnTo>
                <a:cubicBezTo>
                  <a:pt x="21883" y="24128"/>
                  <a:pt x="22029" y="23847"/>
                  <a:pt x="21883" y="23701"/>
                </a:cubicBezTo>
                <a:cubicBezTo>
                  <a:pt x="21748" y="23567"/>
                  <a:pt x="21602" y="23567"/>
                  <a:pt x="21467" y="23421"/>
                </a:cubicBezTo>
                <a:lnTo>
                  <a:pt x="21467" y="23005"/>
                </a:lnTo>
                <a:cubicBezTo>
                  <a:pt x="21187" y="21176"/>
                  <a:pt x="21322" y="19078"/>
                  <a:pt x="21883" y="17249"/>
                </a:cubicBezTo>
                <a:cubicBezTo>
                  <a:pt x="22163" y="16407"/>
                  <a:pt x="22590" y="15431"/>
                  <a:pt x="22163" y="14589"/>
                </a:cubicBezTo>
                <a:lnTo>
                  <a:pt x="22163" y="14589"/>
                </a:lnTo>
                <a:cubicBezTo>
                  <a:pt x="21467" y="15711"/>
                  <a:pt x="20906" y="16968"/>
                  <a:pt x="20761" y="18371"/>
                </a:cubicBezTo>
                <a:cubicBezTo>
                  <a:pt x="20626" y="19078"/>
                  <a:pt x="20626" y="19639"/>
                  <a:pt x="20626" y="20335"/>
                </a:cubicBezTo>
                <a:cubicBezTo>
                  <a:pt x="20480" y="21457"/>
                  <a:pt x="20345" y="22444"/>
                  <a:pt x="20199" y="23567"/>
                </a:cubicBezTo>
                <a:cubicBezTo>
                  <a:pt x="20199" y="24262"/>
                  <a:pt x="20065" y="24969"/>
                  <a:pt x="19919" y="25665"/>
                </a:cubicBezTo>
                <a:cubicBezTo>
                  <a:pt x="19919" y="26226"/>
                  <a:pt x="19784" y="26787"/>
                  <a:pt x="19638" y="27348"/>
                </a:cubicBezTo>
                <a:cubicBezTo>
                  <a:pt x="19358" y="29032"/>
                  <a:pt x="18516" y="30434"/>
                  <a:pt x="17820" y="31983"/>
                </a:cubicBezTo>
                <a:cubicBezTo>
                  <a:pt x="17113" y="33520"/>
                  <a:pt x="16833" y="34923"/>
                  <a:pt x="16552" y="36606"/>
                </a:cubicBezTo>
                <a:cubicBezTo>
                  <a:pt x="16552" y="37728"/>
                  <a:pt x="16552" y="39277"/>
                  <a:pt x="15991" y="40253"/>
                </a:cubicBezTo>
                <a:cubicBezTo>
                  <a:pt x="15711" y="40534"/>
                  <a:pt x="15296" y="40960"/>
                  <a:pt x="15296" y="41375"/>
                </a:cubicBezTo>
                <a:lnTo>
                  <a:pt x="15296" y="42082"/>
                </a:lnTo>
                <a:cubicBezTo>
                  <a:pt x="15430" y="43059"/>
                  <a:pt x="15015" y="43900"/>
                  <a:pt x="15015" y="44888"/>
                </a:cubicBezTo>
                <a:cubicBezTo>
                  <a:pt x="14869" y="45168"/>
                  <a:pt x="15015" y="45449"/>
                  <a:pt x="15015" y="45864"/>
                </a:cubicBezTo>
                <a:cubicBezTo>
                  <a:pt x="15015" y="46145"/>
                  <a:pt x="14869" y="46425"/>
                  <a:pt x="14734" y="46706"/>
                </a:cubicBezTo>
                <a:cubicBezTo>
                  <a:pt x="14589" y="46706"/>
                  <a:pt x="14308" y="46571"/>
                  <a:pt x="14173" y="46290"/>
                </a:cubicBezTo>
                <a:lnTo>
                  <a:pt x="14173" y="45449"/>
                </a:lnTo>
                <a:cubicBezTo>
                  <a:pt x="14173" y="44888"/>
                  <a:pt x="13893" y="44327"/>
                  <a:pt x="13747" y="43766"/>
                </a:cubicBezTo>
                <a:cubicBezTo>
                  <a:pt x="13332" y="42363"/>
                  <a:pt x="13466" y="41095"/>
                  <a:pt x="13466" y="39838"/>
                </a:cubicBezTo>
                <a:cubicBezTo>
                  <a:pt x="13466" y="38289"/>
                  <a:pt x="13332" y="36752"/>
                  <a:pt x="13332" y="35349"/>
                </a:cubicBezTo>
                <a:cubicBezTo>
                  <a:pt x="13466" y="32398"/>
                  <a:pt x="13747" y="29312"/>
                  <a:pt x="13051" y="26507"/>
                </a:cubicBezTo>
                <a:cubicBezTo>
                  <a:pt x="12344" y="24128"/>
                  <a:pt x="10942" y="22444"/>
                  <a:pt x="10380" y="20054"/>
                </a:cubicBezTo>
                <a:cubicBezTo>
                  <a:pt x="10246" y="19078"/>
                  <a:pt x="10100" y="18236"/>
                  <a:pt x="9965" y="17249"/>
                </a:cubicBezTo>
                <a:cubicBezTo>
                  <a:pt x="9685" y="15150"/>
                  <a:pt x="9539" y="13041"/>
                  <a:pt x="9539" y="10942"/>
                </a:cubicBezTo>
                <a:cubicBezTo>
                  <a:pt x="9539" y="10381"/>
                  <a:pt x="9685" y="9820"/>
                  <a:pt x="9965" y="9259"/>
                </a:cubicBezTo>
                <a:cubicBezTo>
                  <a:pt x="10100" y="8978"/>
                  <a:pt x="10380" y="8698"/>
                  <a:pt x="10526" y="8417"/>
                </a:cubicBezTo>
                <a:cubicBezTo>
                  <a:pt x="10661" y="8137"/>
                  <a:pt x="10807" y="7710"/>
                  <a:pt x="10526" y="7430"/>
                </a:cubicBezTo>
                <a:cubicBezTo>
                  <a:pt x="10246" y="7576"/>
                  <a:pt x="9819" y="7856"/>
                  <a:pt x="9685" y="8271"/>
                </a:cubicBezTo>
                <a:cubicBezTo>
                  <a:pt x="8978" y="8137"/>
                  <a:pt x="8562" y="7430"/>
                  <a:pt x="8417" y="6734"/>
                </a:cubicBezTo>
                <a:cubicBezTo>
                  <a:pt x="8282" y="5892"/>
                  <a:pt x="8282" y="5185"/>
                  <a:pt x="8282" y="4490"/>
                </a:cubicBezTo>
                <a:cubicBezTo>
                  <a:pt x="8282" y="3087"/>
                  <a:pt x="8001" y="1684"/>
                  <a:pt x="7440" y="562"/>
                </a:cubicBezTo>
                <a:cubicBezTo>
                  <a:pt x="7294" y="2941"/>
                  <a:pt x="7160" y="5331"/>
                  <a:pt x="7160" y="7710"/>
                </a:cubicBezTo>
                <a:cubicBezTo>
                  <a:pt x="7160" y="8271"/>
                  <a:pt x="7160" y="8698"/>
                  <a:pt x="7294" y="9259"/>
                </a:cubicBezTo>
                <a:lnTo>
                  <a:pt x="7721" y="10101"/>
                </a:lnTo>
                <a:cubicBezTo>
                  <a:pt x="8282" y="11503"/>
                  <a:pt x="8136" y="12906"/>
                  <a:pt x="7856" y="14309"/>
                </a:cubicBezTo>
                <a:cubicBezTo>
                  <a:pt x="6599" y="12199"/>
                  <a:pt x="5050" y="10235"/>
                  <a:pt x="3928" y="7991"/>
                </a:cubicBezTo>
                <a:cubicBezTo>
                  <a:pt x="2671" y="5466"/>
                  <a:pt x="1549" y="2806"/>
                  <a:pt x="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3"/>
          <p:cNvSpPr/>
          <p:nvPr/>
        </p:nvSpPr>
        <p:spPr>
          <a:xfrm>
            <a:off x="8613900" y="0"/>
            <a:ext cx="396021" cy="4915611"/>
          </a:xfrm>
          <a:custGeom>
            <a:avLst/>
            <a:gdLst/>
            <a:ahLst/>
            <a:cxnLst/>
            <a:rect l="l" t="t" r="r" b="b"/>
            <a:pathLst>
              <a:path w="5692" h="41247" extrusionOk="0">
                <a:moveTo>
                  <a:pt x="2217" y="1"/>
                </a:moveTo>
                <a:cubicBezTo>
                  <a:pt x="2217" y="1"/>
                  <a:pt x="2647" y="6375"/>
                  <a:pt x="2578" y="9022"/>
                </a:cubicBezTo>
                <a:cubicBezTo>
                  <a:pt x="2504" y="10024"/>
                  <a:pt x="2504" y="11101"/>
                  <a:pt x="2435" y="12246"/>
                </a:cubicBezTo>
                <a:lnTo>
                  <a:pt x="1003" y="11387"/>
                </a:lnTo>
                <a:lnTo>
                  <a:pt x="785" y="11530"/>
                </a:lnTo>
                <a:lnTo>
                  <a:pt x="2435" y="12458"/>
                </a:lnTo>
                <a:cubicBezTo>
                  <a:pt x="2435" y="14176"/>
                  <a:pt x="2361" y="16038"/>
                  <a:pt x="2435" y="17756"/>
                </a:cubicBezTo>
                <a:cubicBezTo>
                  <a:pt x="2504" y="20620"/>
                  <a:pt x="2361" y="22556"/>
                  <a:pt x="2149" y="24560"/>
                </a:cubicBezTo>
                <a:lnTo>
                  <a:pt x="1003" y="23913"/>
                </a:lnTo>
                <a:lnTo>
                  <a:pt x="785" y="24056"/>
                </a:lnTo>
                <a:lnTo>
                  <a:pt x="2149" y="24772"/>
                </a:lnTo>
                <a:lnTo>
                  <a:pt x="2149" y="24916"/>
                </a:lnTo>
                <a:cubicBezTo>
                  <a:pt x="1931" y="27138"/>
                  <a:pt x="2074" y="31434"/>
                  <a:pt x="2074" y="32722"/>
                </a:cubicBezTo>
                <a:cubicBezTo>
                  <a:pt x="2074" y="34011"/>
                  <a:pt x="2292" y="36016"/>
                  <a:pt x="2149" y="36944"/>
                </a:cubicBezTo>
                <a:cubicBezTo>
                  <a:pt x="2074" y="37946"/>
                  <a:pt x="1576" y="39595"/>
                  <a:pt x="1433" y="39882"/>
                </a:cubicBezTo>
                <a:cubicBezTo>
                  <a:pt x="1289" y="40168"/>
                  <a:pt x="1" y="40523"/>
                  <a:pt x="69" y="40598"/>
                </a:cubicBezTo>
                <a:cubicBezTo>
                  <a:pt x="183" y="40598"/>
                  <a:pt x="975" y="40688"/>
                  <a:pt x="1403" y="40688"/>
                </a:cubicBezTo>
                <a:cubicBezTo>
                  <a:pt x="1514" y="40688"/>
                  <a:pt x="1601" y="40682"/>
                  <a:pt x="1645" y="40666"/>
                </a:cubicBezTo>
                <a:cubicBezTo>
                  <a:pt x="1918" y="40601"/>
                  <a:pt x="2322" y="39877"/>
                  <a:pt x="2607" y="39877"/>
                </a:cubicBezTo>
                <a:cubicBezTo>
                  <a:pt x="2621" y="39877"/>
                  <a:pt x="2634" y="39878"/>
                  <a:pt x="2647" y="39882"/>
                </a:cubicBezTo>
                <a:cubicBezTo>
                  <a:pt x="2933" y="39950"/>
                  <a:pt x="2647" y="40380"/>
                  <a:pt x="2647" y="40598"/>
                </a:cubicBezTo>
                <a:cubicBezTo>
                  <a:pt x="2647" y="40795"/>
                  <a:pt x="2771" y="41247"/>
                  <a:pt x="2904" y="41247"/>
                </a:cubicBezTo>
                <a:cubicBezTo>
                  <a:pt x="2914" y="41247"/>
                  <a:pt x="2924" y="41244"/>
                  <a:pt x="2933" y="41239"/>
                </a:cubicBezTo>
                <a:cubicBezTo>
                  <a:pt x="3008" y="41170"/>
                  <a:pt x="3294" y="40455"/>
                  <a:pt x="3437" y="40380"/>
                </a:cubicBezTo>
                <a:cubicBezTo>
                  <a:pt x="3452" y="40373"/>
                  <a:pt x="3474" y="40370"/>
                  <a:pt x="3502" y="40370"/>
                </a:cubicBezTo>
                <a:cubicBezTo>
                  <a:pt x="3739" y="40370"/>
                  <a:pt x="4395" y="40613"/>
                  <a:pt x="4652" y="40741"/>
                </a:cubicBezTo>
                <a:cubicBezTo>
                  <a:pt x="4918" y="40792"/>
                  <a:pt x="5415" y="40961"/>
                  <a:pt x="5600" y="40961"/>
                </a:cubicBezTo>
                <a:cubicBezTo>
                  <a:pt x="5665" y="40961"/>
                  <a:pt x="5691" y="40940"/>
                  <a:pt x="5654" y="40884"/>
                </a:cubicBezTo>
                <a:cubicBezTo>
                  <a:pt x="5511" y="40666"/>
                  <a:pt x="4726" y="40025"/>
                  <a:pt x="4440" y="39595"/>
                </a:cubicBezTo>
                <a:cubicBezTo>
                  <a:pt x="4153" y="39091"/>
                  <a:pt x="4079" y="36371"/>
                  <a:pt x="4010" y="35013"/>
                </a:cubicBezTo>
                <a:cubicBezTo>
                  <a:pt x="3936" y="33650"/>
                  <a:pt x="3581" y="29211"/>
                  <a:pt x="3437" y="27493"/>
                </a:cubicBezTo>
                <a:lnTo>
                  <a:pt x="5299" y="26491"/>
                </a:lnTo>
                <a:lnTo>
                  <a:pt x="5081" y="26347"/>
                </a:lnTo>
                <a:lnTo>
                  <a:pt x="3437" y="27281"/>
                </a:lnTo>
                <a:cubicBezTo>
                  <a:pt x="3363" y="25488"/>
                  <a:pt x="3581" y="19692"/>
                  <a:pt x="3581" y="17115"/>
                </a:cubicBezTo>
                <a:lnTo>
                  <a:pt x="4938" y="16255"/>
                </a:lnTo>
                <a:lnTo>
                  <a:pt x="4795" y="16181"/>
                </a:lnTo>
                <a:lnTo>
                  <a:pt x="3581" y="16828"/>
                </a:lnTo>
                <a:cubicBezTo>
                  <a:pt x="3581" y="16685"/>
                  <a:pt x="3506" y="16467"/>
                  <a:pt x="3506" y="16324"/>
                </a:cubicBezTo>
                <a:cubicBezTo>
                  <a:pt x="3506" y="14251"/>
                  <a:pt x="3867" y="11456"/>
                  <a:pt x="3936" y="8953"/>
                </a:cubicBezTo>
                <a:cubicBezTo>
                  <a:pt x="4010" y="7521"/>
                  <a:pt x="4010" y="4726"/>
                  <a:pt x="4010" y="2652"/>
                </a:cubicBezTo>
                <a:lnTo>
                  <a:pt x="5299" y="1862"/>
                </a:lnTo>
                <a:lnTo>
                  <a:pt x="5081" y="1719"/>
                </a:lnTo>
                <a:lnTo>
                  <a:pt x="4010" y="2366"/>
                </a:lnTo>
                <a:cubicBezTo>
                  <a:pt x="3936" y="1003"/>
                  <a:pt x="3936" y="1"/>
                  <a:pt x="3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3"/>
          <p:cNvSpPr/>
          <p:nvPr/>
        </p:nvSpPr>
        <p:spPr>
          <a:xfrm rot="-1365735">
            <a:off x="7636596" y="3185461"/>
            <a:ext cx="1093459" cy="1666921"/>
          </a:xfrm>
          <a:custGeom>
            <a:avLst/>
            <a:gdLst/>
            <a:ahLst/>
            <a:cxnLst/>
            <a:rect l="l" t="t" r="r" b="b"/>
            <a:pathLst>
              <a:path w="37581" h="55931" extrusionOk="0">
                <a:moveTo>
                  <a:pt x="32128" y="13237"/>
                </a:moveTo>
                <a:cubicBezTo>
                  <a:pt x="32140" y="13341"/>
                  <a:pt x="32146" y="13445"/>
                  <a:pt x="32146" y="13551"/>
                </a:cubicBezTo>
                <a:lnTo>
                  <a:pt x="32146" y="13551"/>
                </a:lnTo>
                <a:cubicBezTo>
                  <a:pt x="32146" y="13447"/>
                  <a:pt x="32140" y="13343"/>
                  <a:pt x="32128" y="13237"/>
                </a:cubicBezTo>
                <a:close/>
                <a:moveTo>
                  <a:pt x="18564" y="1"/>
                </a:moveTo>
                <a:cubicBezTo>
                  <a:pt x="18902" y="446"/>
                  <a:pt x="18902" y="890"/>
                  <a:pt x="18902" y="1451"/>
                </a:cubicBezTo>
                <a:cubicBezTo>
                  <a:pt x="18786" y="1895"/>
                  <a:pt x="18564" y="2340"/>
                  <a:pt x="18457" y="2892"/>
                </a:cubicBezTo>
                <a:cubicBezTo>
                  <a:pt x="18341" y="3114"/>
                  <a:pt x="18341" y="3336"/>
                  <a:pt x="18234" y="3674"/>
                </a:cubicBezTo>
                <a:cubicBezTo>
                  <a:pt x="18234" y="3897"/>
                  <a:pt x="18234" y="4226"/>
                  <a:pt x="18341" y="4564"/>
                </a:cubicBezTo>
                <a:cubicBezTo>
                  <a:pt x="18341" y="4893"/>
                  <a:pt x="18457" y="5115"/>
                  <a:pt x="18679" y="5338"/>
                </a:cubicBezTo>
                <a:cubicBezTo>
                  <a:pt x="18902" y="5560"/>
                  <a:pt x="19008" y="5676"/>
                  <a:pt x="19231" y="5782"/>
                </a:cubicBezTo>
                <a:cubicBezTo>
                  <a:pt x="19008" y="6449"/>
                  <a:pt x="19008" y="7010"/>
                  <a:pt x="18902" y="7677"/>
                </a:cubicBezTo>
                <a:lnTo>
                  <a:pt x="18564" y="11342"/>
                </a:lnTo>
                <a:cubicBezTo>
                  <a:pt x="18564" y="12231"/>
                  <a:pt x="18457" y="13120"/>
                  <a:pt x="18341" y="14010"/>
                </a:cubicBezTo>
                <a:cubicBezTo>
                  <a:pt x="17896" y="13565"/>
                  <a:pt x="17567" y="13014"/>
                  <a:pt x="17229" y="12453"/>
                </a:cubicBezTo>
                <a:cubicBezTo>
                  <a:pt x="16678" y="11680"/>
                  <a:pt x="16233" y="10897"/>
                  <a:pt x="15895" y="10123"/>
                </a:cubicBezTo>
                <a:cubicBezTo>
                  <a:pt x="16678" y="8789"/>
                  <a:pt x="16785" y="7339"/>
                  <a:pt x="16233" y="6120"/>
                </a:cubicBezTo>
                <a:lnTo>
                  <a:pt x="16233" y="6120"/>
                </a:lnTo>
                <a:cubicBezTo>
                  <a:pt x="16456" y="7232"/>
                  <a:pt x="16118" y="8344"/>
                  <a:pt x="15566" y="9118"/>
                </a:cubicBezTo>
                <a:cubicBezTo>
                  <a:pt x="15566" y="9011"/>
                  <a:pt x="15450" y="9011"/>
                  <a:pt x="15450" y="9011"/>
                </a:cubicBezTo>
                <a:cubicBezTo>
                  <a:pt x="15121" y="8006"/>
                  <a:pt x="14899" y="7117"/>
                  <a:pt x="14783" y="6120"/>
                </a:cubicBezTo>
                <a:lnTo>
                  <a:pt x="14783" y="6005"/>
                </a:lnTo>
                <a:cubicBezTo>
                  <a:pt x="14677" y="5782"/>
                  <a:pt x="14677" y="5453"/>
                  <a:pt x="14677" y="5115"/>
                </a:cubicBezTo>
                <a:cubicBezTo>
                  <a:pt x="14677" y="4786"/>
                  <a:pt x="14561" y="4448"/>
                  <a:pt x="14561" y="4119"/>
                </a:cubicBezTo>
                <a:cubicBezTo>
                  <a:pt x="14561" y="3781"/>
                  <a:pt x="14677" y="3452"/>
                  <a:pt x="14677" y="3114"/>
                </a:cubicBezTo>
                <a:cubicBezTo>
                  <a:pt x="14783" y="2785"/>
                  <a:pt x="14899" y="2563"/>
                  <a:pt x="15006" y="2225"/>
                </a:cubicBezTo>
                <a:cubicBezTo>
                  <a:pt x="15228" y="2002"/>
                  <a:pt x="15450" y="1780"/>
                  <a:pt x="15788" y="1673"/>
                </a:cubicBezTo>
                <a:lnTo>
                  <a:pt x="15673" y="1451"/>
                </a:lnTo>
                <a:cubicBezTo>
                  <a:pt x="15344" y="1557"/>
                  <a:pt x="15006" y="1780"/>
                  <a:pt x="14783" y="2118"/>
                </a:cubicBezTo>
                <a:cubicBezTo>
                  <a:pt x="14561" y="2340"/>
                  <a:pt x="14339" y="2669"/>
                  <a:pt x="14232" y="3007"/>
                </a:cubicBezTo>
                <a:cubicBezTo>
                  <a:pt x="14116" y="3336"/>
                  <a:pt x="14009" y="3674"/>
                  <a:pt x="14009" y="4119"/>
                </a:cubicBezTo>
                <a:lnTo>
                  <a:pt x="14009" y="4893"/>
                </a:lnTo>
                <a:cubicBezTo>
                  <a:pt x="13565" y="4119"/>
                  <a:pt x="13342" y="3114"/>
                  <a:pt x="13449" y="2225"/>
                </a:cubicBezTo>
                <a:lnTo>
                  <a:pt x="13449" y="2225"/>
                </a:lnTo>
                <a:cubicBezTo>
                  <a:pt x="13004" y="3559"/>
                  <a:pt x="13227" y="5231"/>
                  <a:pt x="14009" y="6565"/>
                </a:cubicBezTo>
                <a:cubicBezTo>
                  <a:pt x="14009" y="7455"/>
                  <a:pt x="14116" y="8344"/>
                  <a:pt x="14339" y="9233"/>
                </a:cubicBezTo>
                <a:cubicBezTo>
                  <a:pt x="14561" y="10230"/>
                  <a:pt x="14899" y="11235"/>
                  <a:pt x="15228" y="12231"/>
                </a:cubicBezTo>
                <a:cubicBezTo>
                  <a:pt x="14899" y="12347"/>
                  <a:pt x="14454" y="12453"/>
                  <a:pt x="14116" y="12453"/>
                </a:cubicBezTo>
                <a:cubicBezTo>
                  <a:pt x="13342" y="12347"/>
                  <a:pt x="12675" y="12009"/>
                  <a:pt x="12231" y="11457"/>
                </a:cubicBezTo>
                <a:lnTo>
                  <a:pt x="12231" y="11457"/>
                </a:lnTo>
                <a:cubicBezTo>
                  <a:pt x="12560" y="12124"/>
                  <a:pt x="13227" y="12676"/>
                  <a:pt x="14009" y="12898"/>
                </a:cubicBezTo>
                <a:cubicBezTo>
                  <a:pt x="14232" y="12956"/>
                  <a:pt x="14481" y="12985"/>
                  <a:pt x="14744" y="12985"/>
                </a:cubicBezTo>
                <a:cubicBezTo>
                  <a:pt x="15008" y="12985"/>
                  <a:pt x="15286" y="12956"/>
                  <a:pt x="15566" y="12898"/>
                </a:cubicBezTo>
                <a:cubicBezTo>
                  <a:pt x="15673" y="13014"/>
                  <a:pt x="15673" y="13120"/>
                  <a:pt x="15788" y="13236"/>
                </a:cubicBezTo>
                <a:cubicBezTo>
                  <a:pt x="16340" y="14455"/>
                  <a:pt x="17123" y="15682"/>
                  <a:pt x="18012" y="16678"/>
                </a:cubicBezTo>
                <a:cubicBezTo>
                  <a:pt x="17567" y="19240"/>
                  <a:pt x="17007" y="21686"/>
                  <a:pt x="16233" y="24132"/>
                </a:cubicBezTo>
                <a:lnTo>
                  <a:pt x="15566" y="23465"/>
                </a:lnTo>
                <a:cubicBezTo>
                  <a:pt x="15228" y="23127"/>
                  <a:pt x="14899" y="22798"/>
                  <a:pt x="14561" y="22353"/>
                </a:cubicBezTo>
                <a:cubicBezTo>
                  <a:pt x="14454" y="22237"/>
                  <a:pt x="14454" y="22131"/>
                  <a:pt x="14339" y="22131"/>
                </a:cubicBezTo>
                <a:cubicBezTo>
                  <a:pt x="15228" y="20903"/>
                  <a:pt x="15788" y="19569"/>
                  <a:pt x="16233" y="18128"/>
                </a:cubicBezTo>
                <a:lnTo>
                  <a:pt x="16233" y="18128"/>
                </a:lnTo>
                <a:cubicBezTo>
                  <a:pt x="15673" y="19347"/>
                  <a:pt x="14899" y="20458"/>
                  <a:pt x="14009" y="21464"/>
                </a:cubicBezTo>
                <a:cubicBezTo>
                  <a:pt x="13671" y="21019"/>
                  <a:pt x="13449" y="20458"/>
                  <a:pt x="13342" y="19907"/>
                </a:cubicBezTo>
                <a:cubicBezTo>
                  <a:pt x="13787" y="19018"/>
                  <a:pt x="13894" y="18012"/>
                  <a:pt x="13787" y="17016"/>
                </a:cubicBezTo>
                <a:lnTo>
                  <a:pt x="13787" y="17016"/>
                </a:lnTo>
                <a:cubicBezTo>
                  <a:pt x="13787" y="17790"/>
                  <a:pt x="13449" y="18573"/>
                  <a:pt x="13120" y="19124"/>
                </a:cubicBezTo>
                <a:cubicBezTo>
                  <a:pt x="13004" y="18350"/>
                  <a:pt x="12898" y="17461"/>
                  <a:pt x="13004" y="16572"/>
                </a:cubicBezTo>
                <a:lnTo>
                  <a:pt x="12782" y="16572"/>
                </a:lnTo>
                <a:cubicBezTo>
                  <a:pt x="12560" y="17123"/>
                  <a:pt x="12453" y="17683"/>
                  <a:pt x="12337" y="18350"/>
                </a:cubicBezTo>
                <a:lnTo>
                  <a:pt x="11670" y="16572"/>
                </a:lnTo>
                <a:lnTo>
                  <a:pt x="12337" y="18680"/>
                </a:lnTo>
                <a:lnTo>
                  <a:pt x="12337" y="19791"/>
                </a:lnTo>
                <a:cubicBezTo>
                  <a:pt x="12453" y="20903"/>
                  <a:pt x="12675" y="22131"/>
                  <a:pt x="13227" y="23127"/>
                </a:cubicBezTo>
                <a:cubicBezTo>
                  <a:pt x="13449" y="23687"/>
                  <a:pt x="13787" y="24239"/>
                  <a:pt x="14116" y="24683"/>
                </a:cubicBezTo>
                <a:cubicBezTo>
                  <a:pt x="14454" y="25128"/>
                  <a:pt x="14677" y="25573"/>
                  <a:pt x="14899" y="25911"/>
                </a:cubicBezTo>
                <a:cubicBezTo>
                  <a:pt x="15006" y="26133"/>
                  <a:pt x="15121" y="26356"/>
                  <a:pt x="15228" y="26462"/>
                </a:cubicBezTo>
                <a:lnTo>
                  <a:pt x="15228" y="26907"/>
                </a:lnTo>
                <a:cubicBezTo>
                  <a:pt x="15121" y="27467"/>
                  <a:pt x="14899" y="27912"/>
                  <a:pt x="14677" y="28357"/>
                </a:cubicBezTo>
                <a:cubicBezTo>
                  <a:pt x="14232" y="29469"/>
                  <a:pt x="13787" y="30465"/>
                  <a:pt x="13227" y="31577"/>
                </a:cubicBezTo>
                <a:lnTo>
                  <a:pt x="11563" y="34583"/>
                </a:lnTo>
                <a:cubicBezTo>
                  <a:pt x="10452" y="36584"/>
                  <a:pt x="9117" y="38470"/>
                  <a:pt x="7668" y="40471"/>
                </a:cubicBezTo>
                <a:cubicBezTo>
                  <a:pt x="6333" y="42473"/>
                  <a:pt x="4999" y="44474"/>
                  <a:pt x="3665" y="46591"/>
                </a:cubicBezTo>
                <a:cubicBezTo>
                  <a:pt x="2331" y="48815"/>
                  <a:pt x="1112" y="51038"/>
                  <a:pt x="0" y="53591"/>
                </a:cubicBezTo>
                <a:lnTo>
                  <a:pt x="7000" y="55930"/>
                </a:lnTo>
                <a:cubicBezTo>
                  <a:pt x="7561" y="53813"/>
                  <a:pt x="8335" y="51812"/>
                  <a:pt x="9340" y="49704"/>
                </a:cubicBezTo>
                <a:cubicBezTo>
                  <a:pt x="10229" y="47587"/>
                  <a:pt x="11341" y="45479"/>
                  <a:pt x="12453" y="43362"/>
                </a:cubicBezTo>
                <a:cubicBezTo>
                  <a:pt x="13565" y="41254"/>
                  <a:pt x="14783" y="39030"/>
                  <a:pt x="15788" y="36691"/>
                </a:cubicBezTo>
                <a:lnTo>
                  <a:pt x="17123" y="33356"/>
                </a:lnTo>
                <a:cubicBezTo>
                  <a:pt x="17229" y="33249"/>
                  <a:pt x="17452" y="33133"/>
                  <a:pt x="17567" y="33133"/>
                </a:cubicBezTo>
                <a:cubicBezTo>
                  <a:pt x="18457" y="32804"/>
                  <a:pt x="19453" y="32466"/>
                  <a:pt x="20458" y="32359"/>
                </a:cubicBezTo>
                <a:cubicBezTo>
                  <a:pt x="22237" y="32021"/>
                  <a:pt x="24238" y="32021"/>
                  <a:pt x="26124" y="31915"/>
                </a:cubicBezTo>
                <a:cubicBezTo>
                  <a:pt x="26569" y="32804"/>
                  <a:pt x="27129" y="33578"/>
                  <a:pt x="27903" y="34138"/>
                </a:cubicBezTo>
                <a:cubicBezTo>
                  <a:pt x="28241" y="34468"/>
                  <a:pt x="28686" y="34805"/>
                  <a:pt x="29130" y="34912"/>
                </a:cubicBezTo>
                <a:cubicBezTo>
                  <a:pt x="29270" y="34941"/>
                  <a:pt x="29409" y="34956"/>
                  <a:pt x="29546" y="34956"/>
                </a:cubicBezTo>
                <a:cubicBezTo>
                  <a:pt x="29950" y="34956"/>
                  <a:pt x="30325" y="34829"/>
                  <a:pt x="30571" y="34583"/>
                </a:cubicBezTo>
                <a:lnTo>
                  <a:pt x="30571" y="34583"/>
                </a:lnTo>
                <a:cubicBezTo>
                  <a:pt x="30391" y="34764"/>
                  <a:pt x="30140" y="34845"/>
                  <a:pt x="29878" y="34845"/>
                </a:cubicBezTo>
                <a:cubicBezTo>
                  <a:pt x="29662" y="34845"/>
                  <a:pt x="29438" y="34790"/>
                  <a:pt x="29237" y="34690"/>
                </a:cubicBezTo>
                <a:cubicBezTo>
                  <a:pt x="28792" y="34583"/>
                  <a:pt x="28463" y="34245"/>
                  <a:pt x="28125" y="33916"/>
                </a:cubicBezTo>
                <a:cubicBezTo>
                  <a:pt x="27574" y="33249"/>
                  <a:pt x="27129" y="32582"/>
                  <a:pt x="26907" y="31799"/>
                </a:cubicBezTo>
                <a:cubicBezTo>
                  <a:pt x="27796" y="31799"/>
                  <a:pt x="28792" y="31577"/>
                  <a:pt x="29682" y="31470"/>
                </a:cubicBezTo>
                <a:cubicBezTo>
                  <a:pt x="29904" y="31354"/>
                  <a:pt x="30127" y="31354"/>
                  <a:pt x="30349" y="31248"/>
                </a:cubicBezTo>
                <a:lnTo>
                  <a:pt x="30349" y="31470"/>
                </a:lnTo>
                <a:cubicBezTo>
                  <a:pt x="31221" y="31746"/>
                  <a:pt x="32136" y="31882"/>
                  <a:pt x="33043" y="31882"/>
                </a:cubicBezTo>
                <a:cubicBezTo>
                  <a:pt x="34680" y="31882"/>
                  <a:pt x="36292" y="31439"/>
                  <a:pt x="37580" y="30581"/>
                </a:cubicBezTo>
                <a:lnTo>
                  <a:pt x="37580" y="30581"/>
                </a:lnTo>
                <a:cubicBezTo>
                  <a:pt x="36393" y="31171"/>
                  <a:pt x="35087" y="31490"/>
                  <a:pt x="33804" y="31490"/>
                </a:cubicBezTo>
                <a:cubicBezTo>
                  <a:pt x="32923" y="31490"/>
                  <a:pt x="32053" y="31340"/>
                  <a:pt x="31238" y="31025"/>
                </a:cubicBezTo>
                <a:cubicBezTo>
                  <a:pt x="31799" y="30803"/>
                  <a:pt x="32244" y="30581"/>
                  <a:pt x="32795" y="30358"/>
                </a:cubicBezTo>
                <a:cubicBezTo>
                  <a:pt x="33684" y="29913"/>
                  <a:pt x="34574" y="29246"/>
                  <a:pt x="35357" y="28464"/>
                </a:cubicBezTo>
                <a:cubicBezTo>
                  <a:pt x="36024" y="27574"/>
                  <a:pt x="36575" y="26685"/>
                  <a:pt x="36798" y="25573"/>
                </a:cubicBezTo>
                <a:lnTo>
                  <a:pt x="36575" y="25573"/>
                </a:lnTo>
                <a:cubicBezTo>
                  <a:pt x="36246" y="26578"/>
                  <a:pt x="35686" y="27352"/>
                  <a:pt x="35019" y="28135"/>
                </a:cubicBezTo>
                <a:cubicBezTo>
                  <a:pt x="34690" y="28464"/>
                  <a:pt x="34245" y="28686"/>
                  <a:pt x="33907" y="29024"/>
                </a:cubicBezTo>
                <a:cubicBezTo>
                  <a:pt x="33907" y="28241"/>
                  <a:pt x="34245" y="27467"/>
                  <a:pt x="34690" y="26907"/>
                </a:cubicBezTo>
                <a:lnTo>
                  <a:pt x="34690" y="26907"/>
                </a:lnTo>
                <a:cubicBezTo>
                  <a:pt x="33907" y="27467"/>
                  <a:pt x="33355" y="28357"/>
                  <a:pt x="33133" y="29353"/>
                </a:cubicBezTo>
                <a:lnTo>
                  <a:pt x="32466" y="29691"/>
                </a:lnTo>
                <a:cubicBezTo>
                  <a:pt x="31576" y="30136"/>
                  <a:pt x="30571" y="30358"/>
                  <a:pt x="29575" y="30465"/>
                </a:cubicBezTo>
                <a:cubicBezTo>
                  <a:pt x="29237" y="30465"/>
                  <a:pt x="28908" y="30581"/>
                  <a:pt x="28570" y="30581"/>
                </a:cubicBezTo>
                <a:cubicBezTo>
                  <a:pt x="29015" y="29691"/>
                  <a:pt x="29460" y="28908"/>
                  <a:pt x="30127" y="28241"/>
                </a:cubicBezTo>
                <a:lnTo>
                  <a:pt x="30127" y="28241"/>
                </a:lnTo>
                <a:cubicBezTo>
                  <a:pt x="29237" y="28908"/>
                  <a:pt x="28570" y="29691"/>
                  <a:pt x="27903" y="30581"/>
                </a:cubicBezTo>
                <a:lnTo>
                  <a:pt x="24345" y="30581"/>
                </a:lnTo>
                <a:lnTo>
                  <a:pt x="25235" y="29575"/>
                </a:lnTo>
                <a:cubicBezTo>
                  <a:pt x="25679" y="28908"/>
                  <a:pt x="26240" y="28135"/>
                  <a:pt x="26907" y="27574"/>
                </a:cubicBezTo>
                <a:cubicBezTo>
                  <a:pt x="27236" y="27245"/>
                  <a:pt x="27574" y="27023"/>
                  <a:pt x="27903" y="26800"/>
                </a:cubicBezTo>
                <a:cubicBezTo>
                  <a:pt x="28348" y="26578"/>
                  <a:pt x="28686" y="26356"/>
                  <a:pt x="29130" y="26133"/>
                </a:cubicBezTo>
                <a:cubicBezTo>
                  <a:pt x="29575" y="26018"/>
                  <a:pt x="29904" y="25795"/>
                  <a:pt x="30349" y="25573"/>
                </a:cubicBezTo>
                <a:cubicBezTo>
                  <a:pt x="30687" y="25351"/>
                  <a:pt x="31016" y="25022"/>
                  <a:pt x="31238" y="24684"/>
                </a:cubicBezTo>
                <a:lnTo>
                  <a:pt x="31238" y="24684"/>
                </a:lnTo>
                <a:cubicBezTo>
                  <a:pt x="31016" y="25022"/>
                  <a:pt x="30687" y="25244"/>
                  <a:pt x="30242" y="25466"/>
                </a:cubicBezTo>
                <a:cubicBezTo>
                  <a:pt x="29904" y="25689"/>
                  <a:pt x="29460" y="25795"/>
                  <a:pt x="29015" y="26018"/>
                </a:cubicBezTo>
                <a:cubicBezTo>
                  <a:pt x="28686" y="26133"/>
                  <a:pt x="28241" y="26356"/>
                  <a:pt x="27796" y="26578"/>
                </a:cubicBezTo>
                <a:cubicBezTo>
                  <a:pt x="27458" y="26800"/>
                  <a:pt x="27013" y="27023"/>
                  <a:pt x="26684" y="27352"/>
                </a:cubicBezTo>
                <a:cubicBezTo>
                  <a:pt x="26017" y="27912"/>
                  <a:pt x="25350" y="28579"/>
                  <a:pt x="24790" y="29246"/>
                </a:cubicBezTo>
                <a:lnTo>
                  <a:pt x="23571" y="30581"/>
                </a:lnTo>
                <a:lnTo>
                  <a:pt x="20236" y="30581"/>
                </a:lnTo>
                <a:cubicBezTo>
                  <a:pt x="19569" y="30687"/>
                  <a:pt x="19008" y="30803"/>
                  <a:pt x="18341" y="30910"/>
                </a:cubicBezTo>
                <a:lnTo>
                  <a:pt x="18679" y="30581"/>
                </a:lnTo>
                <a:cubicBezTo>
                  <a:pt x="20787" y="28908"/>
                  <a:pt x="23233" y="27467"/>
                  <a:pt x="25235" y="25573"/>
                </a:cubicBezTo>
                <a:cubicBezTo>
                  <a:pt x="25457" y="25466"/>
                  <a:pt x="25573" y="25244"/>
                  <a:pt x="25679" y="25128"/>
                </a:cubicBezTo>
                <a:cubicBezTo>
                  <a:pt x="27236" y="24799"/>
                  <a:pt x="28570" y="23910"/>
                  <a:pt x="29575" y="22905"/>
                </a:cubicBezTo>
                <a:cubicBezTo>
                  <a:pt x="30571" y="21793"/>
                  <a:pt x="31238" y="20352"/>
                  <a:pt x="31461" y="18902"/>
                </a:cubicBezTo>
                <a:lnTo>
                  <a:pt x="31461" y="18902"/>
                </a:lnTo>
                <a:cubicBezTo>
                  <a:pt x="31132" y="20352"/>
                  <a:pt x="30242" y="21570"/>
                  <a:pt x="29237" y="22575"/>
                </a:cubicBezTo>
                <a:cubicBezTo>
                  <a:pt x="28570" y="23127"/>
                  <a:pt x="27681" y="23572"/>
                  <a:pt x="26907" y="23910"/>
                </a:cubicBezTo>
                <a:cubicBezTo>
                  <a:pt x="28241" y="22353"/>
                  <a:pt x="29237" y="20681"/>
                  <a:pt x="30020" y="18795"/>
                </a:cubicBezTo>
                <a:cubicBezTo>
                  <a:pt x="30465" y="17906"/>
                  <a:pt x="30687" y="16901"/>
                  <a:pt x="31016" y="16011"/>
                </a:cubicBezTo>
                <a:cubicBezTo>
                  <a:pt x="31717" y="15414"/>
                  <a:pt x="32147" y="14459"/>
                  <a:pt x="32146" y="13551"/>
                </a:cubicBezTo>
                <a:lnTo>
                  <a:pt x="32146" y="13551"/>
                </a:lnTo>
                <a:cubicBezTo>
                  <a:pt x="32145" y="14418"/>
                  <a:pt x="31715" y="15181"/>
                  <a:pt x="31016" y="15682"/>
                </a:cubicBezTo>
                <a:cubicBezTo>
                  <a:pt x="31461" y="14010"/>
                  <a:pt x="31576" y="12453"/>
                  <a:pt x="31576" y="10790"/>
                </a:cubicBezTo>
                <a:lnTo>
                  <a:pt x="31576" y="10790"/>
                </a:lnTo>
                <a:cubicBezTo>
                  <a:pt x="31461" y="12569"/>
                  <a:pt x="31238" y="14232"/>
                  <a:pt x="30687" y="15904"/>
                </a:cubicBezTo>
                <a:lnTo>
                  <a:pt x="30571" y="15904"/>
                </a:lnTo>
                <a:lnTo>
                  <a:pt x="30687" y="16011"/>
                </a:lnTo>
                <a:cubicBezTo>
                  <a:pt x="30349" y="16901"/>
                  <a:pt x="30020" y="17790"/>
                  <a:pt x="29575" y="18573"/>
                </a:cubicBezTo>
                <a:cubicBezTo>
                  <a:pt x="29460" y="18902"/>
                  <a:pt x="29237" y="19124"/>
                  <a:pt x="29130" y="19347"/>
                </a:cubicBezTo>
                <a:cubicBezTo>
                  <a:pt x="28241" y="18350"/>
                  <a:pt x="27796" y="16794"/>
                  <a:pt x="28125" y="15344"/>
                </a:cubicBezTo>
                <a:lnTo>
                  <a:pt x="28125" y="15344"/>
                </a:lnTo>
                <a:cubicBezTo>
                  <a:pt x="27574" y="16901"/>
                  <a:pt x="27681" y="18680"/>
                  <a:pt x="28686" y="20129"/>
                </a:cubicBezTo>
                <a:cubicBezTo>
                  <a:pt x="27574" y="21908"/>
                  <a:pt x="26240" y="23572"/>
                  <a:pt x="24567" y="24799"/>
                </a:cubicBezTo>
                <a:cubicBezTo>
                  <a:pt x="24238" y="25128"/>
                  <a:pt x="23794" y="25466"/>
                  <a:pt x="23349" y="25689"/>
                </a:cubicBezTo>
                <a:cubicBezTo>
                  <a:pt x="22904" y="23794"/>
                  <a:pt x="23127" y="21686"/>
                  <a:pt x="24123" y="19907"/>
                </a:cubicBezTo>
                <a:lnTo>
                  <a:pt x="24123" y="19907"/>
                </a:lnTo>
                <a:cubicBezTo>
                  <a:pt x="22789" y="21686"/>
                  <a:pt x="22237" y="24016"/>
                  <a:pt x="22682" y="26240"/>
                </a:cubicBezTo>
                <a:cubicBezTo>
                  <a:pt x="21348" y="27129"/>
                  <a:pt x="19898" y="27912"/>
                  <a:pt x="18457" y="28908"/>
                </a:cubicBezTo>
                <a:cubicBezTo>
                  <a:pt x="19675" y="24354"/>
                  <a:pt x="20342" y="19569"/>
                  <a:pt x="20342" y="15015"/>
                </a:cubicBezTo>
                <a:lnTo>
                  <a:pt x="20342" y="14793"/>
                </a:lnTo>
                <a:cubicBezTo>
                  <a:pt x="20458" y="14677"/>
                  <a:pt x="20680" y="14570"/>
                  <a:pt x="21010" y="14455"/>
                </a:cubicBezTo>
                <a:cubicBezTo>
                  <a:pt x="21454" y="14232"/>
                  <a:pt x="22015" y="14010"/>
                  <a:pt x="22566" y="13788"/>
                </a:cubicBezTo>
                <a:cubicBezTo>
                  <a:pt x="23127" y="13565"/>
                  <a:pt x="23678" y="13236"/>
                  <a:pt x="24016" y="12791"/>
                </a:cubicBezTo>
                <a:cubicBezTo>
                  <a:pt x="24345" y="12231"/>
                  <a:pt x="24567" y="11680"/>
                  <a:pt x="24461" y="11119"/>
                </a:cubicBezTo>
                <a:lnTo>
                  <a:pt x="24461" y="11119"/>
                </a:lnTo>
                <a:cubicBezTo>
                  <a:pt x="24461" y="11680"/>
                  <a:pt x="24238" y="12231"/>
                  <a:pt x="23794" y="12569"/>
                </a:cubicBezTo>
                <a:cubicBezTo>
                  <a:pt x="23456" y="13014"/>
                  <a:pt x="22904" y="13120"/>
                  <a:pt x="22344" y="13343"/>
                </a:cubicBezTo>
                <a:cubicBezTo>
                  <a:pt x="21899" y="13458"/>
                  <a:pt x="21348" y="13565"/>
                  <a:pt x="20680" y="13788"/>
                </a:cubicBezTo>
                <a:cubicBezTo>
                  <a:pt x="20565" y="13788"/>
                  <a:pt x="20458" y="13903"/>
                  <a:pt x="20236" y="13903"/>
                </a:cubicBezTo>
                <a:cubicBezTo>
                  <a:pt x="20236" y="13014"/>
                  <a:pt x="20236" y="12124"/>
                  <a:pt x="20120" y="11342"/>
                </a:cubicBezTo>
                <a:lnTo>
                  <a:pt x="20120" y="9678"/>
                </a:lnTo>
                <a:cubicBezTo>
                  <a:pt x="20236" y="9563"/>
                  <a:pt x="20458" y="9456"/>
                  <a:pt x="20787" y="9340"/>
                </a:cubicBezTo>
                <a:cubicBezTo>
                  <a:pt x="20903" y="9233"/>
                  <a:pt x="21010" y="9118"/>
                  <a:pt x="21232" y="9118"/>
                </a:cubicBezTo>
                <a:cubicBezTo>
                  <a:pt x="21348" y="9011"/>
                  <a:pt x="21570" y="8895"/>
                  <a:pt x="21677" y="8789"/>
                </a:cubicBezTo>
                <a:cubicBezTo>
                  <a:pt x="22015" y="8673"/>
                  <a:pt x="22237" y="8344"/>
                  <a:pt x="22459" y="8122"/>
                </a:cubicBezTo>
                <a:cubicBezTo>
                  <a:pt x="23011" y="7561"/>
                  <a:pt x="23349" y="7010"/>
                  <a:pt x="23456" y="6343"/>
                </a:cubicBezTo>
                <a:cubicBezTo>
                  <a:pt x="23571" y="6005"/>
                  <a:pt x="23678" y="5676"/>
                  <a:pt x="23678" y="5338"/>
                </a:cubicBezTo>
                <a:cubicBezTo>
                  <a:pt x="23678" y="5009"/>
                  <a:pt x="23571" y="4671"/>
                  <a:pt x="23571" y="4341"/>
                </a:cubicBezTo>
                <a:lnTo>
                  <a:pt x="23571" y="5338"/>
                </a:lnTo>
                <a:cubicBezTo>
                  <a:pt x="23456" y="5560"/>
                  <a:pt x="23349" y="5898"/>
                  <a:pt x="23233" y="6227"/>
                </a:cubicBezTo>
                <a:cubicBezTo>
                  <a:pt x="23011" y="6787"/>
                  <a:pt x="22682" y="7339"/>
                  <a:pt x="22121" y="7784"/>
                </a:cubicBezTo>
                <a:cubicBezTo>
                  <a:pt x="21899" y="8006"/>
                  <a:pt x="21677" y="8122"/>
                  <a:pt x="21348" y="8344"/>
                </a:cubicBezTo>
                <a:cubicBezTo>
                  <a:pt x="21232" y="8344"/>
                  <a:pt x="21125" y="8451"/>
                  <a:pt x="21010" y="8451"/>
                </a:cubicBezTo>
                <a:cubicBezTo>
                  <a:pt x="20787" y="8566"/>
                  <a:pt x="20680" y="8566"/>
                  <a:pt x="20458" y="8566"/>
                </a:cubicBezTo>
                <a:cubicBezTo>
                  <a:pt x="20342" y="8673"/>
                  <a:pt x="20236" y="8673"/>
                  <a:pt x="20013" y="8789"/>
                </a:cubicBezTo>
                <a:lnTo>
                  <a:pt x="20013" y="7784"/>
                </a:lnTo>
                <a:cubicBezTo>
                  <a:pt x="20013" y="6565"/>
                  <a:pt x="20120" y="5338"/>
                  <a:pt x="20342" y="4226"/>
                </a:cubicBezTo>
                <a:cubicBezTo>
                  <a:pt x="20680" y="3114"/>
                  <a:pt x="21125" y="2002"/>
                  <a:pt x="21899" y="1113"/>
                </a:cubicBezTo>
                <a:lnTo>
                  <a:pt x="21677" y="1006"/>
                </a:lnTo>
                <a:cubicBezTo>
                  <a:pt x="20787" y="1780"/>
                  <a:pt x="20120" y="2892"/>
                  <a:pt x="19675" y="4003"/>
                </a:cubicBezTo>
                <a:cubicBezTo>
                  <a:pt x="19569" y="4341"/>
                  <a:pt x="19569" y="4564"/>
                  <a:pt x="19453" y="4893"/>
                </a:cubicBezTo>
                <a:cubicBezTo>
                  <a:pt x="19453" y="4893"/>
                  <a:pt x="19346" y="4893"/>
                  <a:pt x="19346" y="4786"/>
                </a:cubicBezTo>
                <a:cubicBezTo>
                  <a:pt x="19231" y="4671"/>
                  <a:pt x="19124" y="4564"/>
                  <a:pt x="19008" y="4341"/>
                </a:cubicBezTo>
                <a:cubicBezTo>
                  <a:pt x="18786" y="4003"/>
                  <a:pt x="18902" y="3452"/>
                  <a:pt x="18902" y="3007"/>
                </a:cubicBezTo>
                <a:cubicBezTo>
                  <a:pt x="19008" y="2447"/>
                  <a:pt x="19124" y="2002"/>
                  <a:pt x="19124" y="1451"/>
                </a:cubicBezTo>
                <a:cubicBezTo>
                  <a:pt x="19124" y="890"/>
                  <a:pt x="18902" y="339"/>
                  <a:pt x="18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3"/>
          <p:cNvSpPr/>
          <p:nvPr/>
        </p:nvSpPr>
        <p:spPr>
          <a:xfrm>
            <a:off x="1293345" y="4605750"/>
            <a:ext cx="7850761" cy="535999"/>
          </a:xfrm>
          <a:custGeom>
            <a:avLst/>
            <a:gdLst/>
            <a:ahLst/>
            <a:cxnLst/>
            <a:rect l="l" t="t" r="r" b="b"/>
            <a:pathLst>
              <a:path w="285742" h="49028" extrusionOk="0">
                <a:moveTo>
                  <a:pt x="285741" y="0"/>
                </a:moveTo>
                <a:cubicBezTo>
                  <a:pt x="271732" y="1779"/>
                  <a:pt x="253276" y="5559"/>
                  <a:pt x="229820" y="13004"/>
                </a:cubicBezTo>
                <a:cubicBezTo>
                  <a:pt x="174541" y="30372"/>
                  <a:pt x="125139" y="32997"/>
                  <a:pt x="88077" y="32997"/>
                </a:cubicBezTo>
                <a:cubicBezTo>
                  <a:pt x="81010" y="32997"/>
                  <a:pt x="74392" y="32902"/>
                  <a:pt x="68267" y="32795"/>
                </a:cubicBezTo>
                <a:cubicBezTo>
                  <a:pt x="67584" y="32781"/>
                  <a:pt x="66901" y="32774"/>
                  <a:pt x="66218" y="32774"/>
                </a:cubicBezTo>
                <a:cubicBezTo>
                  <a:pt x="39336" y="32774"/>
                  <a:pt x="12795" y="43172"/>
                  <a:pt x="0" y="49027"/>
                </a:cubicBezTo>
                <a:lnTo>
                  <a:pt x="285741" y="49027"/>
                </a:lnTo>
                <a:lnTo>
                  <a:pt x="2857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3"/>
          <p:cNvSpPr/>
          <p:nvPr/>
        </p:nvSpPr>
        <p:spPr>
          <a:xfrm>
            <a:off x="0" y="4604000"/>
            <a:ext cx="5472440" cy="539493"/>
          </a:xfrm>
          <a:custGeom>
            <a:avLst/>
            <a:gdLst/>
            <a:ahLst/>
            <a:cxnLst/>
            <a:rect l="l" t="t" r="r" b="b"/>
            <a:pathLst>
              <a:path w="71596" h="16017" extrusionOk="0">
                <a:moveTo>
                  <a:pt x="19034" y="0"/>
                </a:moveTo>
                <a:cubicBezTo>
                  <a:pt x="16196" y="0"/>
                  <a:pt x="12934" y="573"/>
                  <a:pt x="9738" y="1337"/>
                </a:cubicBezTo>
                <a:cubicBezTo>
                  <a:pt x="6370" y="2127"/>
                  <a:pt x="2218" y="2700"/>
                  <a:pt x="1" y="2986"/>
                </a:cubicBezTo>
                <a:lnTo>
                  <a:pt x="1" y="16017"/>
                </a:lnTo>
                <a:lnTo>
                  <a:pt x="71596" y="16017"/>
                </a:lnTo>
                <a:lnTo>
                  <a:pt x="71596" y="14012"/>
                </a:lnTo>
                <a:cubicBezTo>
                  <a:pt x="70737" y="14078"/>
                  <a:pt x="69679" y="14128"/>
                  <a:pt x="68535" y="14128"/>
                </a:cubicBezTo>
                <a:cubicBezTo>
                  <a:pt x="67200" y="14128"/>
                  <a:pt x="65750" y="14060"/>
                  <a:pt x="64362" y="13869"/>
                </a:cubicBezTo>
                <a:cubicBezTo>
                  <a:pt x="60141" y="13365"/>
                  <a:pt x="54413" y="9355"/>
                  <a:pt x="51904" y="8353"/>
                </a:cubicBezTo>
                <a:cubicBezTo>
                  <a:pt x="49470" y="7282"/>
                  <a:pt x="44459" y="6423"/>
                  <a:pt x="41956" y="4630"/>
                </a:cubicBezTo>
                <a:cubicBezTo>
                  <a:pt x="39447" y="2912"/>
                  <a:pt x="37156" y="2414"/>
                  <a:pt x="34006" y="2414"/>
                </a:cubicBezTo>
                <a:cubicBezTo>
                  <a:pt x="30930" y="2414"/>
                  <a:pt x="26348" y="1554"/>
                  <a:pt x="22911" y="478"/>
                </a:cubicBezTo>
                <a:cubicBezTo>
                  <a:pt x="21766" y="144"/>
                  <a:pt x="20453" y="0"/>
                  <a:pt x="19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3"/>
          <p:cNvSpPr/>
          <p:nvPr/>
        </p:nvSpPr>
        <p:spPr>
          <a:xfrm rot="-700499">
            <a:off x="133165" y="298079"/>
            <a:ext cx="975827" cy="386721"/>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3"/>
          <p:cNvSpPr/>
          <p:nvPr/>
        </p:nvSpPr>
        <p:spPr>
          <a:xfrm rot="-165714">
            <a:off x="8179401" y="215322"/>
            <a:ext cx="502752" cy="236671"/>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3"/>
          <p:cNvSpPr/>
          <p:nvPr/>
        </p:nvSpPr>
        <p:spPr>
          <a:xfrm rot="1077675">
            <a:off x="147025" y="801741"/>
            <a:ext cx="433837" cy="171911"/>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grpSp>
        <p:nvGrpSpPr>
          <p:cNvPr id="138" name="Google Shape;138;p3"/>
          <p:cNvGrpSpPr/>
          <p:nvPr/>
        </p:nvGrpSpPr>
        <p:grpSpPr>
          <a:xfrm>
            <a:off x="198000" y="-159600"/>
            <a:ext cx="8678879" cy="5436439"/>
            <a:chOff x="198000" y="-159600"/>
            <a:chExt cx="8678879" cy="5436439"/>
          </a:xfrm>
        </p:grpSpPr>
        <p:sp>
          <p:nvSpPr>
            <p:cNvPr id="139" name="Google Shape;139;p3"/>
            <p:cNvSpPr/>
            <p:nvPr/>
          </p:nvSpPr>
          <p:spPr>
            <a:xfrm>
              <a:off x="198000" y="-13087"/>
              <a:ext cx="1544124" cy="5095817"/>
            </a:xfrm>
            <a:custGeom>
              <a:avLst/>
              <a:gdLst/>
              <a:ahLst/>
              <a:cxnLst/>
              <a:rect l="l" t="t" r="r" b="b"/>
              <a:pathLst>
                <a:path w="23410" h="62146" extrusionOk="0">
                  <a:moveTo>
                    <a:pt x="0" y="1"/>
                  </a:moveTo>
                  <a:cubicBezTo>
                    <a:pt x="287" y="1146"/>
                    <a:pt x="785" y="2790"/>
                    <a:pt x="1358" y="3581"/>
                  </a:cubicBezTo>
                  <a:cubicBezTo>
                    <a:pt x="2360" y="4869"/>
                    <a:pt x="5510" y="6656"/>
                    <a:pt x="6942" y="8163"/>
                  </a:cubicBezTo>
                  <a:cubicBezTo>
                    <a:pt x="8374" y="9738"/>
                    <a:pt x="8592" y="14102"/>
                    <a:pt x="8661" y="16324"/>
                  </a:cubicBezTo>
                  <a:cubicBezTo>
                    <a:pt x="8735" y="18472"/>
                    <a:pt x="9451" y="23410"/>
                    <a:pt x="9806" y="25557"/>
                  </a:cubicBezTo>
                  <a:cubicBezTo>
                    <a:pt x="10092" y="27350"/>
                    <a:pt x="9594" y="32860"/>
                    <a:pt x="9308" y="36440"/>
                  </a:cubicBezTo>
                  <a:lnTo>
                    <a:pt x="5224" y="34149"/>
                  </a:lnTo>
                  <a:lnTo>
                    <a:pt x="4869" y="34510"/>
                  </a:lnTo>
                  <a:lnTo>
                    <a:pt x="9308" y="37013"/>
                  </a:lnTo>
                  <a:cubicBezTo>
                    <a:pt x="9233" y="37728"/>
                    <a:pt x="9165" y="38301"/>
                    <a:pt x="9165" y="38731"/>
                  </a:cubicBezTo>
                  <a:cubicBezTo>
                    <a:pt x="8947" y="41595"/>
                    <a:pt x="9165" y="51904"/>
                    <a:pt x="8661" y="55484"/>
                  </a:cubicBezTo>
                  <a:cubicBezTo>
                    <a:pt x="8162" y="58995"/>
                    <a:pt x="4726" y="62145"/>
                    <a:pt x="4726" y="62145"/>
                  </a:cubicBezTo>
                  <a:lnTo>
                    <a:pt x="17470" y="61716"/>
                  </a:lnTo>
                  <a:cubicBezTo>
                    <a:pt x="17470" y="61716"/>
                    <a:pt x="14531" y="57993"/>
                    <a:pt x="14102" y="57134"/>
                  </a:cubicBezTo>
                  <a:cubicBezTo>
                    <a:pt x="13890" y="56630"/>
                    <a:pt x="13386" y="50186"/>
                    <a:pt x="13174" y="45249"/>
                  </a:cubicBezTo>
                  <a:lnTo>
                    <a:pt x="16038" y="43531"/>
                  </a:lnTo>
                  <a:lnTo>
                    <a:pt x="15677" y="43244"/>
                  </a:lnTo>
                  <a:lnTo>
                    <a:pt x="13099" y="44676"/>
                  </a:lnTo>
                  <a:cubicBezTo>
                    <a:pt x="12956" y="42242"/>
                    <a:pt x="12888" y="40163"/>
                    <a:pt x="12956" y="39521"/>
                  </a:cubicBezTo>
                  <a:cubicBezTo>
                    <a:pt x="13031" y="37517"/>
                    <a:pt x="13890" y="30214"/>
                    <a:pt x="14033" y="28209"/>
                  </a:cubicBezTo>
                  <a:lnTo>
                    <a:pt x="14033" y="27848"/>
                  </a:lnTo>
                  <a:lnTo>
                    <a:pt x="17968" y="25632"/>
                  </a:lnTo>
                  <a:lnTo>
                    <a:pt x="17613" y="25271"/>
                  </a:lnTo>
                  <a:lnTo>
                    <a:pt x="14102" y="27276"/>
                  </a:lnTo>
                  <a:cubicBezTo>
                    <a:pt x="14176" y="24916"/>
                    <a:pt x="14102" y="20763"/>
                    <a:pt x="14388" y="19687"/>
                  </a:cubicBezTo>
                  <a:cubicBezTo>
                    <a:pt x="14749" y="18398"/>
                    <a:pt x="17109" y="14675"/>
                    <a:pt x="17825" y="13243"/>
                  </a:cubicBezTo>
                  <a:cubicBezTo>
                    <a:pt x="18615" y="11811"/>
                    <a:pt x="20906" y="9451"/>
                    <a:pt x="21548" y="7802"/>
                  </a:cubicBezTo>
                  <a:cubicBezTo>
                    <a:pt x="22120" y="6370"/>
                    <a:pt x="23054" y="1576"/>
                    <a:pt x="23409" y="1"/>
                  </a:cubicBezTo>
                  <a:lnTo>
                    <a:pt x="21765" y="1"/>
                  </a:lnTo>
                  <a:cubicBezTo>
                    <a:pt x="21622" y="1433"/>
                    <a:pt x="21193" y="4297"/>
                    <a:pt x="20689" y="5940"/>
                  </a:cubicBezTo>
                  <a:cubicBezTo>
                    <a:pt x="20047" y="8088"/>
                    <a:pt x="18615" y="9234"/>
                    <a:pt x="16966" y="10809"/>
                  </a:cubicBezTo>
                  <a:cubicBezTo>
                    <a:pt x="15505" y="12269"/>
                    <a:pt x="14414" y="15452"/>
                    <a:pt x="13807" y="15452"/>
                  </a:cubicBezTo>
                  <a:cubicBezTo>
                    <a:pt x="13759" y="15452"/>
                    <a:pt x="13714" y="15433"/>
                    <a:pt x="13672" y="15391"/>
                  </a:cubicBezTo>
                  <a:cubicBezTo>
                    <a:pt x="13174" y="14749"/>
                    <a:pt x="12601" y="9234"/>
                    <a:pt x="11811" y="7160"/>
                  </a:cubicBezTo>
                  <a:cubicBezTo>
                    <a:pt x="11095" y="5156"/>
                    <a:pt x="8019" y="3649"/>
                    <a:pt x="6370" y="2435"/>
                  </a:cubicBezTo>
                  <a:cubicBezTo>
                    <a:pt x="5510" y="1862"/>
                    <a:pt x="4938" y="860"/>
                    <a:pt x="4508"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55722" y="0"/>
              <a:ext cx="1454677" cy="5143407"/>
            </a:xfrm>
            <a:custGeom>
              <a:avLst/>
              <a:gdLst/>
              <a:ahLst/>
              <a:cxnLst/>
              <a:rect l="l" t="t" r="r" b="b"/>
              <a:pathLst>
                <a:path w="21119" h="74672" extrusionOk="0">
                  <a:moveTo>
                    <a:pt x="3219" y="1"/>
                  </a:moveTo>
                  <a:cubicBezTo>
                    <a:pt x="3649" y="2074"/>
                    <a:pt x="4938" y="8947"/>
                    <a:pt x="4938" y="11954"/>
                  </a:cubicBezTo>
                  <a:cubicBezTo>
                    <a:pt x="4938" y="13673"/>
                    <a:pt x="4582" y="17968"/>
                    <a:pt x="4153" y="22482"/>
                  </a:cubicBezTo>
                  <a:lnTo>
                    <a:pt x="355" y="20403"/>
                  </a:lnTo>
                  <a:lnTo>
                    <a:pt x="0" y="20689"/>
                  </a:lnTo>
                  <a:lnTo>
                    <a:pt x="4078" y="23054"/>
                  </a:lnTo>
                  <a:cubicBezTo>
                    <a:pt x="3649" y="27992"/>
                    <a:pt x="3151" y="33078"/>
                    <a:pt x="3076" y="34865"/>
                  </a:cubicBezTo>
                  <a:cubicBezTo>
                    <a:pt x="2864" y="38444"/>
                    <a:pt x="3649" y="40735"/>
                    <a:pt x="4582" y="41669"/>
                  </a:cubicBezTo>
                  <a:cubicBezTo>
                    <a:pt x="5442" y="42528"/>
                    <a:pt x="9021" y="47253"/>
                    <a:pt x="9451" y="48113"/>
                  </a:cubicBezTo>
                  <a:cubicBezTo>
                    <a:pt x="9806" y="49040"/>
                    <a:pt x="10596" y="57489"/>
                    <a:pt x="10522" y="59997"/>
                  </a:cubicBezTo>
                  <a:cubicBezTo>
                    <a:pt x="10453" y="62288"/>
                    <a:pt x="10740" y="71521"/>
                    <a:pt x="10596" y="74671"/>
                  </a:cubicBezTo>
                  <a:lnTo>
                    <a:pt x="17681" y="74671"/>
                  </a:lnTo>
                  <a:cubicBezTo>
                    <a:pt x="17470" y="71664"/>
                    <a:pt x="16679" y="60427"/>
                    <a:pt x="16679" y="58491"/>
                  </a:cubicBezTo>
                  <a:cubicBezTo>
                    <a:pt x="16679" y="56200"/>
                    <a:pt x="17183" y="48611"/>
                    <a:pt x="17681" y="46824"/>
                  </a:cubicBezTo>
                  <a:cubicBezTo>
                    <a:pt x="18186" y="45174"/>
                    <a:pt x="17109" y="37872"/>
                    <a:pt x="16897" y="34006"/>
                  </a:cubicBezTo>
                  <a:lnTo>
                    <a:pt x="21118" y="31646"/>
                  </a:lnTo>
                  <a:lnTo>
                    <a:pt x="20763" y="31285"/>
                  </a:lnTo>
                  <a:lnTo>
                    <a:pt x="16897" y="33433"/>
                  </a:lnTo>
                  <a:lnTo>
                    <a:pt x="16897" y="33364"/>
                  </a:lnTo>
                  <a:cubicBezTo>
                    <a:pt x="16822" y="29784"/>
                    <a:pt x="16822" y="17756"/>
                    <a:pt x="16822" y="14177"/>
                  </a:cubicBezTo>
                  <a:cubicBezTo>
                    <a:pt x="16822" y="11095"/>
                    <a:pt x="16754" y="2435"/>
                    <a:pt x="16679" y="1"/>
                  </a:cubicBezTo>
                  <a:lnTo>
                    <a:pt x="14319" y="1"/>
                  </a:lnTo>
                  <a:cubicBezTo>
                    <a:pt x="14388" y="2790"/>
                    <a:pt x="14463" y="14102"/>
                    <a:pt x="14319" y="16250"/>
                  </a:cubicBezTo>
                  <a:cubicBezTo>
                    <a:pt x="14102" y="18759"/>
                    <a:pt x="13747" y="30214"/>
                    <a:pt x="13529" y="31789"/>
                  </a:cubicBezTo>
                  <a:cubicBezTo>
                    <a:pt x="13317" y="33364"/>
                    <a:pt x="14606" y="41881"/>
                    <a:pt x="14606" y="43742"/>
                  </a:cubicBezTo>
                  <a:cubicBezTo>
                    <a:pt x="14606" y="45678"/>
                    <a:pt x="14388" y="49115"/>
                    <a:pt x="13890" y="49613"/>
                  </a:cubicBezTo>
                  <a:cubicBezTo>
                    <a:pt x="13865" y="49638"/>
                    <a:pt x="13841" y="49650"/>
                    <a:pt x="13817" y="49650"/>
                  </a:cubicBezTo>
                  <a:cubicBezTo>
                    <a:pt x="13356" y="49650"/>
                    <a:pt x="13047" y="45205"/>
                    <a:pt x="12028" y="43026"/>
                  </a:cubicBezTo>
                  <a:cubicBezTo>
                    <a:pt x="10952" y="40735"/>
                    <a:pt x="7229" y="38158"/>
                    <a:pt x="7017" y="32791"/>
                  </a:cubicBezTo>
                  <a:cubicBezTo>
                    <a:pt x="6873" y="27419"/>
                    <a:pt x="9021" y="13386"/>
                    <a:pt x="9021" y="11238"/>
                  </a:cubicBezTo>
                  <a:cubicBezTo>
                    <a:pt x="9021" y="10167"/>
                    <a:pt x="8305" y="6874"/>
                    <a:pt x="7658" y="4079"/>
                  </a:cubicBezTo>
                  <a:lnTo>
                    <a:pt x="11599" y="1788"/>
                  </a:lnTo>
                  <a:lnTo>
                    <a:pt x="11169" y="1502"/>
                  </a:lnTo>
                  <a:lnTo>
                    <a:pt x="7515" y="3506"/>
                  </a:lnTo>
                  <a:cubicBezTo>
                    <a:pt x="7160" y="2074"/>
                    <a:pt x="6799" y="717"/>
                    <a:pt x="6587"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246825" y="-13075"/>
              <a:ext cx="503347" cy="5143407"/>
            </a:xfrm>
            <a:custGeom>
              <a:avLst/>
              <a:gdLst/>
              <a:ahLst/>
              <a:cxnLst/>
              <a:rect l="l" t="t" r="r" b="b"/>
              <a:pathLst>
                <a:path w="8804" h="74672" extrusionOk="0">
                  <a:moveTo>
                    <a:pt x="7801" y="1"/>
                  </a:moveTo>
                  <a:lnTo>
                    <a:pt x="1215" y="70"/>
                  </a:lnTo>
                  <a:cubicBezTo>
                    <a:pt x="1215" y="70"/>
                    <a:pt x="716" y="15105"/>
                    <a:pt x="573" y="23914"/>
                  </a:cubicBezTo>
                  <a:cubicBezTo>
                    <a:pt x="499" y="32717"/>
                    <a:pt x="1215" y="52047"/>
                    <a:pt x="1215" y="56200"/>
                  </a:cubicBezTo>
                  <a:cubicBezTo>
                    <a:pt x="1215" y="60352"/>
                    <a:pt x="0" y="74671"/>
                    <a:pt x="0" y="74671"/>
                  </a:cubicBezTo>
                  <a:lnTo>
                    <a:pt x="8804" y="74671"/>
                  </a:lnTo>
                  <a:cubicBezTo>
                    <a:pt x="8804" y="74671"/>
                    <a:pt x="6513" y="38662"/>
                    <a:pt x="6513" y="30712"/>
                  </a:cubicBezTo>
                  <a:cubicBezTo>
                    <a:pt x="6587" y="22837"/>
                    <a:pt x="7801" y="1"/>
                    <a:pt x="7801"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575675" y="0"/>
              <a:ext cx="678450" cy="5143407"/>
            </a:xfrm>
            <a:custGeom>
              <a:avLst/>
              <a:gdLst/>
              <a:ahLst/>
              <a:cxnLst/>
              <a:rect l="l" t="t" r="r" b="b"/>
              <a:pathLst>
                <a:path w="27138" h="74672" extrusionOk="0">
                  <a:moveTo>
                    <a:pt x="7017" y="1"/>
                  </a:moveTo>
                  <a:cubicBezTo>
                    <a:pt x="7017" y="1"/>
                    <a:pt x="7377" y="9451"/>
                    <a:pt x="7733" y="19400"/>
                  </a:cubicBezTo>
                  <a:lnTo>
                    <a:pt x="1289" y="16107"/>
                  </a:lnTo>
                  <a:lnTo>
                    <a:pt x="0" y="16107"/>
                  </a:lnTo>
                  <a:lnTo>
                    <a:pt x="7876" y="22625"/>
                  </a:lnTo>
                  <a:cubicBezTo>
                    <a:pt x="8162" y="30283"/>
                    <a:pt x="8448" y="37517"/>
                    <a:pt x="8592" y="40449"/>
                  </a:cubicBezTo>
                  <a:cubicBezTo>
                    <a:pt x="9021" y="47683"/>
                    <a:pt x="7303" y="74671"/>
                    <a:pt x="7303" y="74671"/>
                  </a:cubicBezTo>
                  <a:lnTo>
                    <a:pt x="21192" y="74671"/>
                  </a:lnTo>
                  <a:cubicBezTo>
                    <a:pt x="21192" y="74671"/>
                    <a:pt x="20333" y="63577"/>
                    <a:pt x="19692" y="52265"/>
                  </a:cubicBezTo>
                  <a:lnTo>
                    <a:pt x="27138" y="46033"/>
                  </a:lnTo>
                  <a:lnTo>
                    <a:pt x="25849" y="46033"/>
                  </a:lnTo>
                  <a:lnTo>
                    <a:pt x="19549" y="49258"/>
                  </a:lnTo>
                  <a:cubicBezTo>
                    <a:pt x="19262" y="42883"/>
                    <a:pt x="19045" y="36801"/>
                    <a:pt x="19188" y="32860"/>
                  </a:cubicBezTo>
                  <a:lnTo>
                    <a:pt x="23197" y="29498"/>
                  </a:lnTo>
                  <a:lnTo>
                    <a:pt x="21908" y="29498"/>
                  </a:lnTo>
                  <a:lnTo>
                    <a:pt x="19331" y="30855"/>
                  </a:lnTo>
                  <a:cubicBezTo>
                    <a:pt x="19978" y="20259"/>
                    <a:pt x="18260" y="1"/>
                    <a:pt x="18260"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781800" y="-159600"/>
              <a:ext cx="2095079" cy="5303100"/>
            </a:xfrm>
            <a:custGeom>
              <a:avLst/>
              <a:gdLst/>
              <a:ahLst/>
              <a:cxnLst/>
              <a:rect l="l" t="t" r="r" b="b"/>
              <a:pathLst>
                <a:path w="53865" h="136344" extrusionOk="0">
                  <a:moveTo>
                    <a:pt x="35495" y="0"/>
                  </a:moveTo>
                  <a:lnTo>
                    <a:pt x="29603" y="3086"/>
                  </a:lnTo>
                  <a:cubicBezTo>
                    <a:pt x="29603" y="3086"/>
                    <a:pt x="35495" y="45022"/>
                    <a:pt x="36617" y="54280"/>
                  </a:cubicBezTo>
                  <a:cubicBezTo>
                    <a:pt x="37699" y="63208"/>
                    <a:pt x="38520" y="77489"/>
                    <a:pt x="36061" y="77489"/>
                  </a:cubicBezTo>
                  <a:cubicBezTo>
                    <a:pt x="35970" y="77489"/>
                    <a:pt x="35875" y="77470"/>
                    <a:pt x="35775" y="77430"/>
                  </a:cubicBezTo>
                  <a:cubicBezTo>
                    <a:pt x="33104" y="76308"/>
                    <a:pt x="32409" y="73918"/>
                    <a:pt x="30860" y="68172"/>
                  </a:cubicBezTo>
                  <a:cubicBezTo>
                    <a:pt x="29323" y="62415"/>
                    <a:pt x="18516" y="53584"/>
                    <a:pt x="16137" y="50498"/>
                  </a:cubicBezTo>
                  <a:cubicBezTo>
                    <a:pt x="13893" y="47412"/>
                    <a:pt x="9258" y="14723"/>
                    <a:pt x="9258" y="14723"/>
                  </a:cubicBezTo>
                  <a:lnTo>
                    <a:pt x="6879" y="16968"/>
                  </a:lnTo>
                  <a:cubicBezTo>
                    <a:pt x="6879" y="16968"/>
                    <a:pt x="11929" y="32824"/>
                    <a:pt x="12344" y="40118"/>
                  </a:cubicBezTo>
                  <a:cubicBezTo>
                    <a:pt x="12634" y="45078"/>
                    <a:pt x="12141" y="47184"/>
                    <a:pt x="11223" y="47184"/>
                  </a:cubicBezTo>
                  <a:cubicBezTo>
                    <a:pt x="10792" y="47184"/>
                    <a:pt x="10266" y="46718"/>
                    <a:pt x="9685" y="45863"/>
                  </a:cubicBezTo>
                  <a:cubicBezTo>
                    <a:pt x="7721" y="43204"/>
                    <a:pt x="0" y="38569"/>
                    <a:pt x="0" y="38569"/>
                  </a:cubicBezTo>
                  <a:lnTo>
                    <a:pt x="0" y="40118"/>
                  </a:lnTo>
                  <a:cubicBezTo>
                    <a:pt x="0" y="40118"/>
                    <a:pt x="6172" y="43204"/>
                    <a:pt x="8417" y="46570"/>
                  </a:cubicBezTo>
                  <a:cubicBezTo>
                    <a:pt x="10807" y="50072"/>
                    <a:pt x="11222" y="50778"/>
                    <a:pt x="13466" y="52035"/>
                  </a:cubicBezTo>
                  <a:cubicBezTo>
                    <a:pt x="15857" y="53157"/>
                    <a:pt x="23846" y="60452"/>
                    <a:pt x="24969" y="62842"/>
                  </a:cubicBezTo>
                  <a:cubicBezTo>
                    <a:pt x="26237" y="65086"/>
                    <a:pt x="27359" y="68868"/>
                    <a:pt x="27359" y="68868"/>
                  </a:cubicBezTo>
                  <a:lnTo>
                    <a:pt x="17675" y="66208"/>
                  </a:lnTo>
                  <a:lnTo>
                    <a:pt x="17675" y="68587"/>
                  </a:lnTo>
                  <a:cubicBezTo>
                    <a:pt x="17675" y="68587"/>
                    <a:pt x="24969" y="69709"/>
                    <a:pt x="26932" y="70832"/>
                  </a:cubicBezTo>
                  <a:cubicBezTo>
                    <a:pt x="28896" y="71954"/>
                    <a:pt x="30445" y="72380"/>
                    <a:pt x="30860" y="74759"/>
                  </a:cubicBezTo>
                  <a:cubicBezTo>
                    <a:pt x="31141" y="77004"/>
                    <a:pt x="31567" y="78552"/>
                    <a:pt x="33946" y="80931"/>
                  </a:cubicBezTo>
                  <a:cubicBezTo>
                    <a:pt x="36190" y="83176"/>
                    <a:pt x="37032" y="83176"/>
                    <a:pt x="37032" y="89347"/>
                  </a:cubicBezTo>
                  <a:cubicBezTo>
                    <a:pt x="37032" y="95519"/>
                    <a:pt x="38861" y="136344"/>
                    <a:pt x="38861" y="136344"/>
                  </a:cubicBezTo>
                  <a:lnTo>
                    <a:pt x="48119" y="135917"/>
                  </a:lnTo>
                  <a:cubicBezTo>
                    <a:pt x="48119" y="135917"/>
                    <a:pt x="50083" y="134380"/>
                    <a:pt x="50083" y="132831"/>
                  </a:cubicBezTo>
                  <a:cubicBezTo>
                    <a:pt x="50083" y="131294"/>
                    <a:pt x="46570" y="81638"/>
                    <a:pt x="45448" y="74344"/>
                  </a:cubicBezTo>
                  <a:cubicBezTo>
                    <a:pt x="44326" y="67050"/>
                    <a:pt x="41947" y="47827"/>
                    <a:pt x="41947" y="47827"/>
                  </a:cubicBezTo>
                  <a:cubicBezTo>
                    <a:pt x="41947" y="47827"/>
                    <a:pt x="46997" y="46290"/>
                    <a:pt x="48961" y="38850"/>
                  </a:cubicBezTo>
                  <a:cubicBezTo>
                    <a:pt x="50779" y="31556"/>
                    <a:pt x="53865" y="17394"/>
                    <a:pt x="53865" y="17394"/>
                  </a:cubicBezTo>
                  <a:lnTo>
                    <a:pt x="51620" y="16552"/>
                  </a:lnTo>
                  <a:cubicBezTo>
                    <a:pt x="51620" y="16552"/>
                    <a:pt x="48534" y="28470"/>
                    <a:pt x="48119" y="33520"/>
                  </a:cubicBezTo>
                  <a:cubicBezTo>
                    <a:pt x="47693" y="38569"/>
                    <a:pt x="44607" y="41240"/>
                    <a:pt x="44607" y="41240"/>
                  </a:cubicBezTo>
                  <a:lnTo>
                    <a:pt x="41521" y="43484"/>
                  </a:lnTo>
                  <a:lnTo>
                    <a:pt x="35495" y="0"/>
                  </a:ln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854025" y="-133350"/>
              <a:ext cx="1544164" cy="5410189"/>
            </a:xfrm>
            <a:custGeom>
              <a:avLst/>
              <a:gdLst/>
              <a:ahLst/>
              <a:cxnLst/>
              <a:rect l="l" t="t" r="r" b="b"/>
              <a:pathLst>
                <a:path w="33947" h="118951" extrusionOk="0">
                  <a:moveTo>
                    <a:pt x="31276" y="1"/>
                  </a:moveTo>
                  <a:cubicBezTo>
                    <a:pt x="31276" y="1"/>
                    <a:pt x="22444" y="21603"/>
                    <a:pt x="22018" y="26652"/>
                  </a:cubicBezTo>
                  <a:cubicBezTo>
                    <a:pt x="21603" y="31567"/>
                    <a:pt x="18090" y="35495"/>
                    <a:pt x="18090" y="35495"/>
                  </a:cubicBezTo>
                  <a:cubicBezTo>
                    <a:pt x="18090" y="35495"/>
                    <a:pt x="16968" y="1965"/>
                    <a:pt x="16968" y="427"/>
                  </a:cubicBezTo>
                  <a:cubicBezTo>
                    <a:pt x="16968" y="148"/>
                    <a:pt x="16803" y="33"/>
                    <a:pt x="16533" y="33"/>
                  </a:cubicBezTo>
                  <a:cubicBezTo>
                    <a:pt x="15309" y="33"/>
                    <a:pt x="11918" y="2391"/>
                    <a:pt x="11918" y="2391"/>
                  </a:cubicBezTo>
                  <a:cubicBezTo>
                    <a:pt x="11918" y="2391"/>
                    <a:pt x="14309" y="55829"/>
                    <a:pt x="13882" y="58915"/>
                  </a:cubicBezTo>
                  <a:cubicBezTo>
                    <a:pt x="13533" y="61509"/>
                    <a:pt x="13771" y="63810"/>
                    <a:pt x="12522" y="63810"/>
                  </a:cubicBezTo>
                  <a:cubicBezTo>
                    <a:pt x="12285" y="63810"/>
                    <a:pt x="11995" y="63728"/>
                    <a:pt x="11638" y="63549"/>
                  </a:cubicBezTo>
                  <a:cubicBezTo>
                    <a:pt x="9259" y="62427"/>
                    <a:pt x="842" y="42363"/>
                    <a:pt x="842" y="42363"/>
                  </a:cubicBezTo>
                  <a:lnTo>
                    <a:pt x="1" y="45033"/>
                  </a:lnTo>
                  <a:cubicBezTo>
                    <a:pt x="1" y="45033"/>
                    <a:pt x="13882" y="72381"/>
                    <a:pt x="13186" y="78979"/>
                  </a:cubicBezTo>
                  <a:cubicBezTo>
                    <a:pt x="12345" y="85566"/>
                    <a:pt x="13882" y="105204"/>
                    <a:pt x="14724" y="109412"/>
                  </a:cubicBezTo>
                  <a:lnTo>
                    <a:pt x="14724" y="118951"/>
                  </a:lnTo>
                  <a:lnTo>
                    <a:pt x="21603" y="117829"/>
                  </a:lnTo>
                  <a:cubicBezTo>
                    <a:pt x="21603" y="117829"/>
                    <a:pt x="18932" y="48535"/>
                    <a:pt x="19358" y="45033"/>
                  </a:cubicBezTo>
                  <a:cubicBezTo>
                    <a:pt x="19639" y="41667"/>
                    <a:pt x="20896" y="42789"/>
                    <a:pt x="22444" y="39277"/>
                  </a:cubicBezTo>
                  <a:cubicBezTo>
                    <a:pt x="23847" y="35910"/>
                    <a:pt x="23566" y="32824"/>
                    <a:pt x="25104" y="23566"/>
                  </a:cubicBezTo>
                  <a:cubicBezTo>
                    <a:pt x="26652" y="14308"/>
                    <a:pt x="33947" y="1269"/>
                    <a:pt x="33947" y="1269"/>
                  </a:cubicBezTo>
                  <a:lnTo>
                    <a:pt x="31276" y="1"/>
                  </a:ln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3"/>
          <p:cNvSpPr txBox="1">
            <a:spLocks noGrp="1"/>
          </p:cNvSpPr>
          <p:nvPr>
            <p:ph type="title"/>
          </p:nvPr>
        </p:nvSpPr>
        <p:spPr>
          <a:xfrm>
            <a:off x="1660500" y="2511700"/>
            <a:ext cx="5823000" cy="8418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6" name="Google Shape;146;p3"/>
          <p:cNvSpPr txBox="1">
            <a:spLocks noGrp="1"/>
          </p:cNvSpPr>
          <p:nvPr>
            <p:ph type="title" idx="2" hasCustomPrompt="1"/>
          </p:nvPr>
        </p:nvSpPr>
        <p:spPr>
          <a:xfrm>
            <a:off x="3837575" y="1510350"/>
            <a:ext cx="1468800" cy="1045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7" name="Google Shape;147;p3"/>
          <p:cNvSpPr txBox="1">
            <a:spLocks noGrp="1"/>
          </p:cNvSpPr>
          <p:nvPr>
            <p:ph type="subTitle" idx="1"/>
          </p:nvPr>
        </p:nvSpPr>
        <p:spPr>
          <a:xfrm>
            <a:off x="1660500" y="3282150"/>
            <a:ext cx="5823000" cy="35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Darker Grotesque SemiBold"/>
                <a:ea typeface="Darker Grotesque SemiBold"/>
                <a:cs typeface="Darker Grotesque SemiBold"/>
                <a:sym typeface="Darker Grotesque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3"/>
          <p:cNvSpPr/>
          <p:nvPr/>
        </p:nvSpPr>
        <p:spPr>
          <a:xfrm>
            <a:off x="0" y="4604000"/>
            <a:ext cx="5472440" cy="539493"/>
          </a:xfrm>
          <a:custGeom>
            <a:avLst/>
            <a:gdLst/>
            <a:ahLst/>
            <a:cxnLst/>
            <a:rect l="l" t="t" r="r" b="b"/>
            <a:pathLst>
              <a:path w="71596" h="16017" extrusionOk="0">
                <a:moveTo>
                  <a:pt x="19034" y="0"/>
                </a:moveTo>
                <a:cubicBezTo>
                  <a:pt x="16196" y="0"/>
                  <a:pt x="12934" y="573"/>
                  <a:pt x="9738" y="1337"/>
                </a:cubicBezTo>
                <a:cubicBezTo>
                  <a:pt x="6370" y="2127"/>
                  <a:pt x="2218" y="2700"/>
                  <a:pt x="1" y="2986"/>
                </a:cubicBezTo>
                <a:lnTo>
                  <a:pt x="1" y="16017"/>
                </a:lnTo>
                <a:lnTo>
                  <a:pt x="71596" y="16017"/>
                </a:lnTo>
                <a:lnTo>
                  <a:pt x="71596" y="14012"/>
                </a:lnTo>
                <a:cubicBezTo>
                  <a:pt x="70737" y="14078"/>
                  <a:pt x="69679" y="14128"/>
                  <a:pt x="68535" y="14128"/>
                </a:cubicBezTo>
                <a:cubicBezTo>
                  <a:pt x="67200" y="14128"/>
                  <a:pt x="65750" y="14060"/>
                  <a:pt x="64362" y="13869"/>
                </a:cubicBezTo>
                <a:cubicBezTo>
                  <a:pt x="60141" y="13365"/>
                  <a:pt x="54413" y="9355"/>
                  <a:pt x="51904" y="8353"/>
                </a:cubicBezTo>
                <a:cubicBezTo>
                  <a:pt x="49470" y="7282"/>
                  <a:pt x="44459" y="6423"/>
                  <a:pt x="41956" y="4630"/>
                </a:cubicBezTo>
                <a:cubicBezTo>
                  <a:pt x="39447" y="2912"/>
                  <a:pt x="37156" y="2414"/>
                  <a:pt x="34006" y="2414"/>
                </a:cubicBezTo>
                <a:cubicBezTo>
                  <a:pt x="30930" y="2414"/>
                  <a:pt x="26348" y="1554"/>
                  <a:pt x="22911" y="478"/>
                </a:cubicBezTo>
                <a:cubicBezTo>
                  <a:pt x="21766" y="144"/>
                  <a:pt x="20453" y="0"/>
                  <a:pt x="19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24724" y="0"/>
            <a:ext cx="588491" cy="4886428"/>
          </a:xfrm>
          <a:custGeom>
            <a:avLst/>
            <a:gdLst/>
            <a:ahLst/>
            <a:cxnLst/>
            <a:rect l="l" t="t" r="r" b="b"/>
            <a:pathLst>
              <a:path w="7590" h="34585" extrusionOk="0">
                <a:moveTo>
                  <a:pt x="2721" y="1"/>
                </a:moveTo>
                <a:cubicBezTo>
                  <a:pt x="2721" y="1"/>
                  <a:pt x="2796" y="2149"/>
                  <a:pt x="2796" y="4658"/>
                </a:cubicBezTo>
                <a:lnTo>
                  <a:pt x="218" y="3226"/>
                </a:lnTo>
                <a:lnTo>
                  <a:pt x="1" y="3369"/>
                </a:lnTo>
                <a:lnTo>
                  <a:pt x="2796" y="5013"/>
                </a:lnTo>
                <a:cubicBezTo>
                  <a:pt x="2796" y="5946"/>
                  <a:pt x="2796" y="6949"/>
                  <a:pt x="2721" y="7876"/>
                </a:cubicBezTo>
                <a:cubicBezTo>
                  <a:pt x="2578" y="11027"/>
                  <a:pt x="2653" y="16256"/>
                  <a:pt x="2721" y="18404"/>
                </a:cubicBezTo>
                <a:lnTo>
                  <a:pt x="218" y="17041"/>
                </a:lnTo>
                <a:lnTo>
                  <a:pt x="1" y="17258"/>
                </a:lnTo>
                <a:lnTo>
                  <a:pt x="2721" y="18759"/>
                </a:lnTo>
                <a:lnTo>
                  <a:pt x="2721" y="19045"/>
                </a:lnTo>
                <a:cubicBezTo>
                  <a:pt x="2721" y="20477"/>
                  <a:pt x="3437" y="27281"/>
                  <a:pt x="3294" y="29143"/>
                </a:cubicBezTo>
                <a:cubicBezTo>
                  <a:pt x="3225" y="31004"/>
                  <a:pt x="2509" y="33295"/>
                  <a:pt x="1576" y="34011"/>
                </a:cubicBezTo>
                <a:lnTo>
                  <a:pt x="7303" y="34584"/>
                </a:lnTo>
                <a:cubicBezTo>
                  <a:pt x="7303" y="34584"/>
                  <a:pt x="6301" y="32007"/>
                  <a:pt x="5871" y="29429"/>
                </a:cubicBezTo>
                <a:cubicBezTo>
                  <a:pt x="5516" y="26777"/>
                  <a:pt x="5156" y="20408"/>
                  <a:pt x="4944" y="18616"/>
                </a:cubicBezTo>
                <a:cubicBezTo>
                  <a:pt x="4869" y="17688"/>
                  <a:pt x="5012" y="15322"/>
                  <a:pt x="5156" y="12963"/>
                </a:cubicBezTo>
                <a:lnTo>
                  <a:pt x="7590" y="11531"/>
                </a:lnTo>
                <a:lnTo>
                  <a:pt x="7378" y="11387"/>
                </a:lnTo>
                <a:lnTo>
                  <a:pt x="6375" y="11886"/>
                </a:lnTo>
                <a:lnTo>
                  <a:pt x="7160" y="10385"/>
                </a:lnTo>
                <a:lnTo>
                  <a:pt x="7017" y="10385"/>
                </a:lnTo>
                <a:lnTo>
                  <a:pt x="6015" y="12103"/>
                </a:lnTo>
                <a:lnTo>
                  <a:pt x="5156" y="12602"/>
                </a:lnTo>
                <a:cubicBezTo>
                  <a:pt x="5299" y="10740"/>
                  <a:pt x="5442" y="8953"/>
                  <a:pt x="5442" y="7876"/>
                </a:cubicBezTo>
                <a:cubicBezTo>
                  <a:pt x="5516" y="5373"/>
                  <a:pt x="5299" y="1"/>
                  <a:pt x="5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8225825" y="-12"/>
            <a:ext cx="1342673" cy="4886441"/>
          </a:xfrm>
          <a:custGeom>
            <a:avLst/>
            <a:gdLst/>
            <a:ahLst/>
            <a:cxnLst/>
            <a:rect l="l" t="t" r="r" b="b"/>
            <a:pathLst>
              <a:path w="26518" h="96508" extrusionOk="0">
                <a:moveTo>
                  <a:pt x="842" y="1"/>
                </a:moveTo>
                <a:lnTo>
                  <a:pt x="842" y="1"/>
                </a:lnTo>
                <a:cubicBezTo>
                  <a:pt x="0" y="1684"/>
                  <a:pt x="1684" y="3929"/>
                  <a:pt x="1122" y="5747"/>
                </a:cubicBezTo>
                <a:cubicBezTo>
                  <a:pt x="707" y="5892"/>
                  <a:pt x="561" y="6308"/>
                  <a:pt x="561" y="6734"/>
                </a:cubicBezTo>
                <a:cubicBezTo>
                  <a:pt x="561" y="7149"/>
                  <a:pt x="842" y="7576"/>
                  <a:pt x="1122" y="7856"/>
                </a:cubicBezTo>
                <a:cubicBezTo>
                  <a:pt x="1829" y="8832"/>
                  <a:pt x="2806" y="9674"/>
                  <a:pt x="3367" y="10662"/>
                </a:cubicBezTo>
                <a:cubicBezTo>
                  <a:pt x="3793" y="11357"/>
                  <a:pt x="4074" y="12199"/>
                  <a:pt x="4354" y="13041"/>
                </a:cubicBezTo>
                <a:cubicBezTo>
                  <a:pt x="5611" y="15846"/>
                  <a:pt x="8001" y="17810"/>
                  <a:pt x="8282" y="21176"/>
                </a:cubicBezTo>
                <a:cubicBezTo>
                  <a:pt x="8282" y="22298"/>
                  <a:pt x="8136" y="23286"/>
                  <a:pt x="8417" y="24262"/>
                </a:cubicBezTo>
                <a:cubicBezTo>
                  <a:pt x="8697" y="25104"/>
                  <a:pt x="9404" y="25665"/>
                  <a:pt x="9965" y="26372"/>
                </a:cubicBezTo>
                <a:cubicBezTo>
                  <a:pt x="11368" y="28470"/>
                  <a:pt x="11222" y="31276"/>
                  <a:pt x="10942" y="33947"/>
                </a:cubicBezTo>
                <a:cubicBezTo>
                  <a:pt x="10807" y="36752"/>
                  <a:pt x="10942" y="39412"/>
                  <a:pt x="11087" y="42217"/>
                </a:cubicBezTo>
                <a:lnTo>
                  <a:pt x="11087" y="42778"/>
                </a:lnTo>
                <a:cubicBezTo>
                  <a:pt x="10979" y="42886"/>
                  <a:pt x="10871" y="42933"/>
                  <a:pt x="10770" y="42933"/>
                </a:cubicBezTo>
                <a:cubicBezTo>
                  <a:pt x="10610" y="42933"/>
                  <a:pt x="10470" y="42816"/>
                  <a:pt x="10380" y="42643"/>
                </a:cubicBezTo>
                <a:cubicBezTo>
                  <a:pt x="10100" y="42498"/>
                  <a:pt x="9965" y="42217"/>
                  <a:pt x="9819" y="42082"/>
                </a:cubicBezTo>
                <a:lnTo>
                  <a:pt x="9819" y="42082"/>
                </a:lnTo>
                <a:cubicBezTo>
                  <a:pt x="9539" y="42498"/>
                  <a:pt x="9685" y="43059"/>
                  <a:pt x="9965" y="43485"/>
                </a:cubicBezTo>
                <a:cubicBezTo>
                  <a:pt x="10246" y="43900"/>
                  <a:pt x="10661" y="44327"/>
                  <a:pt x="10942" y="44742"/>
                </a:cubicBezTo>
                <a:cubicBezTo>
                  <a:pt x="11087" y="45168"/>
                  <a:pt x="11222" y="45729"/>
                  <a:pt x="11368" y="46145"/>
                </a:cubicBezTo>
                <a:cubicBezTo>
                  <a:pt x="11783" y="48669"/>
                  <a:pt x="12210" y="51194"/>
                  <a:pt x="12490" y="53865"/>
                </a:cubicBezTo>
                <a:cubicBezTo>
                  <a:pt x="12625" y="54280"/>
                  <a:pt x="12625" y="54841"/>
                  <a:pt x="12905" y="55268"/>
                </a:cubicBezTo>
                <a:cubicBezTo>
                  <a:pt x="12905" y="55402"/>
                  <a:pt x="13051" y="55548"/>
                  <a:pt x="13051" y="55829"/>
                </a:cubicBezTo>
                <a:cubicBezTo>
                  <a:pt x="13186" y="56109"/>
                  <a:pt x="13186" y="56525"/>
                  <a:pt x="13186" y="56951"/>
                </a:cubicBezTo>
                <a:cubicBezTo>
                  <a:pt x="13051" y="57232"/>
                  <a:pt x="13051" y="57512"/>
                  <a:pt x="12905" y="57793"/>
                </a:cubicBezTo>
                <a:cubicBezTo>
                  <a:pt x="12806" y="57999"/>
                  <a:pt x="12629" y="58126"/>
                  <a:pt x="12431" y="58126"/>
                </a:cubicBezTo>
                <a:cubicBezTo>
                  <a:pt x="12359" y="58126"/>
                  <a:pt x="12284" y="58109"/>
                  <a:pt x="12210" y="58073"/>
                </a:cubicBezTo>
                <a:cubicBezTo>
                  <a:pt x="12210" y="57647"/>
                  <a:pt x="11783" y="57366"/>
                  <a:pt x="11503" y="57086"/>
                </a:cubicBezTo>
                <a:cubicBezTo>
                  <a:pt x="10661" y="56244"/>
                  <a:pt x="10661" y="54987"/>
                  <a:pt x="9819" y="54280"/>
                </a:cubicBezTo>
                <a:cubicBezTo>
                  <a:pt x="9539" y="53865"/>
                  <a:pt x="9124" y="53585"/>
                  <a:pt x="8978" y="53158"/>
                </a:cubicBezTo>
                <a:cubicBezTo>
                  <a:pt x="8978" y="52878"/>
                  <a:pt x="8978" y="52597"/>
                  <a:pt x="8843" y="52317"/>
                </a:cubicBezTo>
                <a:cubicBezTo>
                  <a:pt x="8697" y="51194"/>
                  <a:pt x="8001" y="50218"/>
                  <a:pt x="7440" y="49376"/>
                </a:cubicBezTo>
                <a:cubicBezTo>
                  <a:pt x="6733" y="48108"/>
                  <a:pt x="6599" y="46706"/>
                  <a:pt x="5757" y="45449"/>
                </a:cubicBezTo>
                <a:lnTo>
                  <a:pt x="4489" y="44181"/>
                </a:lnTo>
                <a:cubicBezTo>
                  <a:pt x="4489" y="44046"/>
                  <a:pt x="4354" y="44046"/>
                  <a:pt x="4208" y="43900"/>
                </a:cubicBezTo>
                <a:lnTo>
                  <a:pt x="3793" y="43900"/>
                </a:lnTo>
                <a:cubicBezTo>
                  <a:pt x="3513" y="43766"/>
                  <a:pt x="3086" y="43766"/>
                  <a:pt x="2671" y="43766"/>
                </a:cubicBezTo>
                <a:cubicBezTo>
                  <a:pt x="2525" y="43900"/>
                  <a:pt x="2525" y="44181"/>
                  <a:pt x="2525" y="44327"/>
                </a:cubicBezTo>
                <a:cubicBezTo>
                  <a:pt x="2587" y="44311"/>
                  <a:pt x="2649" y="44303"/>
                  <a:pt x="2711" y="44303"/>
                </a:cubicBezTo>
                <a:cubicBezTo>
                  <a:pt x="3207" y="44303"/>
                  <a:pt x="3678" y="44789"/>
                  <a:pt x="3928" y="45168"/>
                </a:cubicBezTo>
                <a:cubicBezTo>
                  <a:pt x="4354" y="45449"/>
                  <a:pt x="4635" y="45864"/>
                  <a:pt x="5050" y="46290"/>
                </a:cubicBezTo>
                <a:cubicBezTo>
                  <a:pt x="5196" y="46425"/>
                  <a:pt x="5331" y="46571"/>
                  <a:pt x="5331" y="46706"/>
                </a:cubicBezTo>
                <a:cubicBezTo>
                  <a:pt x="5477" y="46986"/>
                  <a:pt x="5611" y="47267"/>
                  <a:pt x="5611" y="47547"/>
                </a:cubicBezTo>
                <a:cubicBezTo>
                  <a:pt x="5757" y="48108"/>
                  <a:pt x="6879" y="50499"/>
                  <a:pt x="6038" y="50914"/>
                </a:cubicBezTo>
                <a:lnTo>
                  <a:pt x="5611" y="50914"/>
                </a:lnTo>
                <a:cubicBezTo>
                  <a:pt x="5363" y="50957"/>
                  <a:pt x="5114" y="50975"/>
                  <a:pt x="4862" y="50975"/>
                </a:cubicBezTo>
                <a:cubicBezTo>
                  <a:pt x="4261" y="50975"/>
                  <a:pt x="3640" y="50874"/>
                  <a:pt x="2952" y="50779"/>
                </a:cubicBezTo>
                <a:lnTo>
                  <a:pt x="2525" y="50779"/>
                </a:lnTo>
                <a:cubicBezTo>
                  <a:pt x="2391" y="50779"/>
                  <a:pt x="2245" y="50914"/>
                  <a:pt x="2391" y="51060"/>
                </a:cubicBezTo>
                <a:cubicBezTo>
                  <a:pt x="2391" y="51194"/>
                  <a:pt x="2391" y="51340"/>
                  <a:pt x="2525" y="51475"/>
                </a:cubicBezTo>
                <a:cubicBezTo>
                  <a:pt x="3513" y="52036"/>
                  <a:pt x="4635" y="51901"/>
                  <a:pt x="5477" y="52462"/>
                </a:cubicBezTo>
                <a:cubicBezTo>
                  <a:pt x="6172" y="53023"/>
                  <a:pt x="7014" y="53304"/>
                  <a:pt x="7575" y="54000"/>
                </a:cubicBezTo>
                <a:cubicBezTo>
                  <a:pt x="9124" y="55964"/>
                  <a:pt x="10526" y="58073"/>
                  <a:pt x="11222" y="60452"/>
                </a:cubicBezTo>
                <a:cubicBezTo>
                  <a:pt x="11783" y="62281"/>
                  <a:pt x="11648" y="64099"/>
                  <a:pt x="11648" y="65928"/>
                </a:cubicBezTo>
                <a:cubicBezTo>
                  <a:pt x="11222" y="76163"/>
                  <a:pt x="10942" y="86408"/>
                  <a:pt x="10661" y="96508"/>
                </a:cubicBezTo>
                <a:cubicBezTo>
                  <a:pt x="12490" y="96081"/>
                  <a:pt x="14173" y="95520"/>
                  <a:pt x="15991" y="94959"/>
                </a:cubicBezTo>
                <a:cubicBezTo>
                  <a:pt x="16418" y="94824"/>
                  <a:pt x="16698" y="94824"/>
                  <a:pt x="16979" y="94398"/>
                </a:cubicBezTo>
                <a:cubicBezTo>
                  <a:pt x="17113" y="94117"/>
                  <a:pt x="17259" y="93702"/>
                  <a:pt x="17259" y="93422"/>
                </a:cubicBezTo>
                <a:cubicBezTo>
                  <a:pt x="17394" y="87945"/>
                  <a:pt x="17540" y="82615"/>
                  <a:pt x="16979" y="77285"/>
                </a:cubicBezTo>
                <a:cubicBezTo>
                  <a:pt x="16698" y="75040"/>
                  <a:pt x="16418" y="72796"/>
                  <a:pt x="16418" y="70552"/>
                </a:cubicBezTo>
                <a:cubicBezTo>
                  <a:pt x="16418" y="67331"/>
                  <a:pt x="17113" y="63965"/>
                  <a:pt x="17820" y="60879"/>
                </a:cubicBezTo>
                <a:cubicBezTo>
                  <a:pt x="18236" y="59476"/>
                  <a:pt x="18662" y="58073"/>
                  <a:pt x="18943" y="56805"/>
                </a:cubicBezTo>
                <a:cubicBezTo>
                  <a:pt x="19223" y="55829"/>
                  <a:pt x="19358" y="54841"/>
                  <a:pt x="19504" y="53865"/>
                </a:cubicBezTo>
                <a:cubicBezTo>
                  <a:pt x="19638" y="52597"/>
                  <a:pt x="19919" y="51621"/>
                  <a:pt x="20199" y="50499"/>
                </a:cubicBezTo>
                <a:cubicBezTo>
                  <a:pt x="20345" y="49792"/>
                  <a:pt x="20345" y="49096"/>
                  <a:pt x="20626" y="48389"/>
                </a:cubicBezTo>
                <a:cubicBezTo>
                  <a:pt x="20906" y="47547"/>
                  <a:pt x="21322" y="46852"/>
                  <a:pt x="22029" y="46290"/>
                </a:cubicBezTo>
                <a:cubicBezTo>
                  <a:pt x="22444" y="46010"/>
                  <a:pt x="23005" y="45864"/>
                  <a:pt x="23431" y="45449"/>
                </a:cubicBezTo>
                <a:cubicBezTo>
                  <a:pt x="23712" y="44888"/>
                  <a:pt x="23846" y="44181"/>
                  <a:pt x="23431" y="43766"/>
                </a:cubicBezTo>
                <a:cubicBezTo>
                  <a:pt x="22870" y="44181"/>
                  <a:pt x="22309" y="44461"/>
                  <a:pt x="21748" y="44888"/>
                </a:cubicBezTo>
                <a:cubicBezTo>
                  <a:pt x="22029" y="43766"/>
                  <a:pt x="22163" y="42778"/>
                  <a:pt x="22444" y="41656"/>
                </a:cubicBezTo>
                <a:cubicBezTo>
                  <a:pt x="22590" y="41095"/>
                  <a:pt x="22724" y="40680"/>
                  <a:pt x="22724" y="40119"/>
                </a:cubicBezTo>
                <a:cubicBezTo>
                  <a:pt x="22724" y="39557"/>
                  <a:pt x="22444" y="38850"/>
                  <a:pt x="22163" y="38435"/>
                </a:cubicBezTo>
                <a:lnTo>
                  <a:pt x="21748" y="38435"/>
                </a:lnTo>
                <a:cubicBezTo>
                  <a:pt x="22029" y="42363"/>
                  <a:pt x="19077" y="44888"/>
                  <a:pt x="18382" y="48389"/>
                </a:cubicBezTo>
                <a:cubicBezTo>
                  <a:pt x="18236" y="49231"/>
                  <a:pt x="18101" y="50072"/>
                  <a:pt x="17820" y="50779"/>
                </a:cubicBezTo>
                <a:cubicBezTo>
                  <a:pt x="17675" y="51194"/>
                  <a:pt x="17394" y="51475"/>
                  <a:pt x="17394" y="51901"/>
                </a:cubicBezTo>
                <a:cubicBezTo>
                  <a:pt x="17259" y="52462"/>
                  <a:pt x="17259" y="53158"/>
                  <a:pt x="17113" y="53719"/>
                </a:cubicBezTo>
                <a:cubicBezTo>
                  <a:pt x="16979" y="54280"/>
                  <a:pt x="16698" y="54841"/>
                  <a:pt x="16418" y="55268"/>
                </a:cubicBezTo>
                <a:cubicBezTo>
                  <a:pt x="16272" y="54426"/>
                  <a:pt x="16418" y="53439"/>
                  <a:pt x="16552" y="52597"/>
                </a:cubicBezTo>
                <a:cubicBezTo>
                  <a:pt x="16272" y="52182"/>
                  <a:pt x="16137" y="51621"/>
                  <a:pt x="16272" y="51194"/>
                </a:cubicBezTo>
                <a:cubicBezTo>
                  <a:pt x="16418" y="50779"/>
                  <a:pt x="16698" y="50499"/>
                  <a:pt x="16833" y="50072"/>
                </a:cubicBezTo>
                <a:cubicBezTo>
                  <a:pt x="17394" y="48950"/>
                  <a:pt x="17394" y="47693"/>
                  <a:pt x="17675" y="46571"/>
                </a:cubicBezTo>
                <a:cubicBezTo>
                  <a:pt x="17955" y="45303"/>
                  <a:pt x="18382" y="44181"/>
                  <a:pt x="18516" y="42924"/>
                </a:cubicBezTo>
                <a:cubicBezTo>
                  <a:pt x="18797" y="41375"/>
                  <a:pt x="18516" y="39838"/>
                  <a:pt x="18797" y="38289"/>
                </a:cubicBezTo>
                <a:cubicBezTo>
                  <a:pt x="18943" y="37448"/>
                  <a:pt x="19223" y="36606"/>
                  <a:pt x="19919" y="36045"/>
                </a:cubicBezTo>
                <a:lnTo>
                  <a:pt x="20626" y="35349"/>
                </a:lnTo>
                <a:cubicBezTo>
                  <a:pt x="20761" y="35069"/>
                  <a:pt x="20906" y="34788"/>
                  <a:pt x="20761" y="34362"/>
                </a:cubicBezTo>
                <a:cubicBezTo>
                  <a:pt x="20480" y="34362"/>
                  <a:pt x="20199" y="34642"/>
                  <a:pt x="19919" y="34923"/>
                </a:cubicBezTo>
                <a:cubicBezTo>
                  <a:pt x="19821" y="35128"/>
                  <a:pt x="19566" y="35261"/>
                  <a:pt x="19327" y="35261"/>
                </a:cubicBezTo>
                <a:cubicBezTo>
                  <a:pt x="19239" y="35261"/>
                  <a:pt x="19153" y="35243"/>
                  <a:pt x="19077" y="35203"/>
                </a:cubicBezTo>
                <a:cubicBezTo>
                  <a:pt x="19504" y="33947"/>
                  <a:pt x="20065" y="32679"/>
                  <a:pt x="20345" y="31276"/>
                </a:cubicBezTo>
                <a:cubicBezTo>
                  <a:pt x="20626" y="30154"/>
                  <a:pt x="21602" y="29458"/>
                  <a:pt x="22590" y="28897"/>
                </a:cubicBezTo>
                <a:cubicBezTo>
                  <a:pt x="22870" y="28751"/>
                  <a:pt x="23431" y="28470"/>
                  <a:pt x="23566" y="28055"/>
                </a:cubicBezTo>
                <a:cubicBezTo>
                  <a:pt x="23566" y="27909"/>
                  <a:pt x="23566" y="27775"/>
                  <a:pt x="23712" y="27629"/>
                </a:cubicBezTo>
                <a:cubicBezTo>
                  <a:pt x="23712" y="27561"/>
                  <a:pt x="23782" y="27561"/>
                  <a:pt x="23869" y="27561"/>
                </a:cubicBezTo>
                <a:cubicBezTo>
                  <a:pt x="23956" y="27561"/>
                  <a:pt x="24060" y="27561"/>
                  <a:pt x="24127" y="27494"/>
                </a:cubicBezTo>
                <a:lnTo>
                  <a:pt x="24553" y="27068"/>
                </a:lnTo>
                <a:cubicBezTo>
                  <a:pt x="24688" y="26933"/>
                  <a:pt x="24834" y="26933"/>
                  <a:pt x="24969" y="26933"/>
                </a:cubicBezTo>
                <a:cubicBezTo>
                  <a:pt x="25395" y="26787"/>
                  <a:pt x="25956" y="26507"/>
                  <a:pt x="26517" y="26226"/>
                </a:cubicBezTo>
                <a:cubicBezTo>
                  <a:pt x="26237" y="26226"/>
                  <a:pt x="26237" y="25946"/>
                  <a:pt x="26091" y="25946"/>
                </a:cubicBezTo>
                <a:cubicBezTo>
                  <a:pt x="26046" y="25901"/>
                  <a:pt x="26000" y="25886"/>
                  <a:pt x="25953" y="25886"/>
                </a:cubicBezTo>
                <a:cubicBezTo>
                  <a:pt x="25860" y="25886"/>
                  <a:pt x="25765" y="25946"/>
                  <a:pt x="25676" y="25946"/>
                </a:cubicBezTo>
                <a:cubicBezTo>
                  <a:pt x="24834" y="26091"/>
                  <a:pt x="23992" y="26372"/>
                  <a:pt x="23285" y="26933"/>
                </a:cubicBezTo>
                <a:cubicBezTo>
                  <a:pt x="23151" y="27068"/>
                  <a:pt x="22870" y="27348"/>
                  <a:pt x="22724" y="27348"/>
                </a:cubicBezTo>
                <a:cubicBezTo>
                  <a:pt x="22444" y="27494"/>
                  <a:pt x="22163" y="27494"/>
                  <a:pt x="22029" y="27629"/>
                </a:cubicBezTo>
                <a:cubicBezTo>
                  <a:pt x="21748" y="27629"/>
                  <a:pt x="21602" y="27909"/>
                  <a:pt x="21467" y="28055"/>
                </a:cubicBezTo>
                <a:cubicBezTo>
                  <a:pt x="21322" y="28190"/>
                  <a:pt x="21041" y="28190"/>
                  <a:pt x="20906" y="28190"/>
                </a:cubicBezTo>
                <a:cubicBezTo>
                  <a:pt x="20906" y="27629"/>
                  <a:pt x="20906" y="27068"/>
                  <a:pt x="21041" y="26507"/>
                </a:cubicBezTo>
                <a:cubicBezTo>
                  <a:pt x="21187" y="25946"/>
                  <a:pt x="21041" y="25250"/>
                  <a:pt x="21322" y="24689"/>
                </a:cubicBezTo>
                <a:lnTo>
                  <a:pt x="21748" y="24262"/>
                </a:lnTo>
                <a:cubicBezTo>
                  <a:pt x="21883" y="24128"/>
                  <a:pt x="22029" y="23847"/>
                  <a:pt x="21883" y="23701"/>
                </a:cubicBezTo>
                <a:cubicBezTo>
                  <a:pt x="21748" y="23567"/>
                  <a:pt x="21602" y="23567"/>
                  <a:pt x="21467" y="23421"/>
                </a:cubicBezTo>
                <a:lnTo>
                  <a:pt x="21467" y="23005"/>
                </a:lnTo>
                <a:cubicBezTo>
                  <a:pt x="21187" y="21176"/>
                  <a:pt x="21322" y="19078"/>
                  <a:pt x="21883" y="17249"/>
                </a:cubicBezTo>
                <a:cubicBezTo>
                  <a:pt x="22163" y="16407"/>
                  <a:pt x="22590" y="15431"/>
                  <a:pt x="22163" y="14589"/>
                </a:cubicBezTo>
                <a:lnTo>
                  <a:pt x="22163" y="14589"/>
                </a:lnTo>
                <a:cubicBezTo>
                  <a:pt x="21467" y="15711"/>
                  <a:pt x="20906" y="16968"/>
                  <a:pt x="20761" y="18371"/>
                </a:cubicBezTo>
                <a:cubicBezTo>
                  <a:pt x="20626" y="19078"/>
                  <a:pt x="20626" y="19639"/>
                  <a:pt x="20626" y="20335"/>
                </a:cubicBezTo>
                <a:cubicBezTo>
                  <a:pt x="20480" y="21457"/>
                  <a:pt x="20345" y="22444"/>
                  <a:pt x="20199" y="23567"/>
                </a:cubicBezTo>
                <a:cubicBezTo>
                  <a:pt x="20199" y="24262"/>
                  <a:pt x="20065" y="24969"/>
                  <a:pt x="19919" y="25665"/>
                </a:cubicBezTo>
                <a:cubicBezTo>
                  <a:pt x="19919" y="26226"/>
                  <a:pt x="19784" y="26787"/>
                  <a:pt x="19638" y="27348"/>
                </a:cubicBezTo>
                <a:cubicBezTo>
                  <a:pt x="19358" y="29032"/>
                  <a:pt x="18516" y="30434"/>
                  <a:pt x="17820" y="31983"/>
                </a:cubicBezTo>
                <a:cubicBezTo>
                  <a:pt x="17113" y="33520"/>
                  <a:pt x="16833" y="34923"/>
                  <a:pt x="16552" y="36606"/>
                </a:cubicBezTo>
                <a:cubicBezTo>
                  <a:pt x="16552" y="37728"/>
                  <a:pt x="16552" y="39277"/>
                  <a:pt x="15991" y="40253"/>
                </a:cubicBezTo>
                <a:cubicBezTo>
                  <a:pt x="15711" y="40534"/>
                  <a:pt x="15296" y="40960"/>
                  <a:pt x="15296" y="41375"/>
                </a:cubicBezTo>
                <a:lnTo>
                  <a:pt x="15296" y="42082"/>
                </a:lnTo>
                <a:cubicBezTo>
                  <a:pt x="15430" y="43059"/>
                  <a:pt x="15015" y="43900"/>
                  <a:pt x="15015" y="44888"/>
                </a:cubicBezTo>
                <a:cubicBezTo>
                  <a:pt x="14869" y="45168"/>
                  <a:pt x="15015" y="45449"/>
                  <a:pt x="15015" y="45864"/>
                </a:cubicBezTo>
                <a:cubicBezTo>
                  <a:pt x="15015" y="46145"/>
                  <a:pt x="14869" y="46425"/>
                  <a:pt x="14734" y="46706"/>
                </a:cubicBezTo>
                <a:cubicBezTo>
                  <a:pt x="14589" y="46706"/>
                  <a:pt x="14308" y="46571"/>
                  <a:pt x="14173" y="46290"/>
                </a:cubicBezTo>
                <a:lnTo>
                  <a:pt x="14173" y="45449"/>
                </a:lnTo>
                <a:cubicBezTo>
                  <a:pt x="14173" y="44888"/>
                  <a:pt x="13893" y="44327"/>
                  <a:pt x="13747" y="43766"/>
                </a:cubicBezTo>
                <a:cubicBezTo>
                  <a:pt x="13332" y="42363"/>
                  <a:pt x="13466" y="41095"/>
                  <a:pt x="13466" y="39838"/>
                </a:cubicBezTo>
                <a:cubicBezTo>
                  <a:pt x="13466" y="38289"/>
                  <a:pt x="13332" y="36752"/>
                  <a:pt x="13332" y="35349"/>
                </a:cubicBezTo>
                <a:cubicBezTo>
                  <a:pt x="13466" y="32398"/>
                  <a:pt x="13747" y="29312"/>
                  <a:pt x="13051" y="26507"/>
                </a:cubicBezTo>
                <a:cubicBezTo>
                  <a:pt x="12344" y="24128"/>
                  <a:pt x="10942" y="22444"/>
                  <a:pt x="10380" y="20054"/>
                </a:cubicBezTo>
                <a:cubicBezTo>
                  <a:pt x="10246" y="19078"/>
                  <a:pt x="10100" y="18236"/>
                  <a:pt x="9965" y="17249"/>
                </a:cubicBezTo>
                <a:cubicBezTo>
                  <a:pt x="9685" y="15150"/>
                  <a:pt x="9539" y="13041"/>
                  <a:pt x="9539" y="10942"/>
                </a:cubicBezTo>
                <a:cubicBezTo>
                  <a:pt x="9539" y="10381"/>
                  <a:pt x="9685" y="9820"/>
                  <a:pt x="9965" y="9259"/>
                </a:cubicBezTo>
                <a:cubicBezTo>
                  <a:pt x="10100" y="8978"/>
                  <a:pt x="10380" y="8698"/>
                  <a:pt x="10526" y="8417"/>
                </a:cubicBezTo>
                <a:cubicBezTo>
                  <a:pt x="10661" y="8137"/>
                  <a:pt x="10807" y="7710"/>
                  <a:pt x="10526" y="7430"/>
                </a:cubicBezTo>
                <a:cubicBezTo>
                  <a:pt x="10246" y="7576"/>
                  <a:pt x="9819" y="7856"/>
                  <a:pt x="9685" y="8271"/>
                </a:cubicBezTo>
                <a:cubicBezTo>
                  <a:pt x="8978" y="8137"/>
                  <a:pt x="8562" y="7430"/>
                  <a:pt x="8417" y="6734"/>
                </a:cubicBezTo>
                <a:cubicBezTo>
                  <a:pt x="8282" y="5892"/>
                  <a:pt x="8282" y="5185"/>
                  <a:pt x="8282" y="4490"/>
                </a:cubicBezTo>
                <a:cubicBezTo>
                  <a:pt x="8282" y="3087"/>
                  <a:pt x="8001" y="1684"/>
                  <a:pt x="7440" y="562"/>
                </a:cubicBezTo>
                <a:cubicBezTo>
                  <a:pt x="7294" y="2941"/>
                  <a:pt x="7160" y="5331"/>
                  <a:pt x="7160" y="7710"/>
                </a:cubicBezTo>
                <a:cubicBezTo>
                  <a:pt x="7160" y="8271"/>
                  <a:pt x="7160" y="8698"/>
                  <a:pt x="7294" y="9259"/>
                </a:cubicBezTo>
                <a:lnTo>
                  <a:pt x="7721" y="10101"/>
                </a:lnTo>
                <a:cubicBezTo>
                  <a:pt x="8282" y="11503"/>
                  <a:pt x="8136" y="12906"/>
                  <a:pt x="7856" y="14309"/>
                </a:cubicBezTo>
                <a:cubicBezTo>
                  <a:pt x="6599" y="12199"/>
                  <a:pt x="5050" y="10235"/>
                  <a:pt x="3928" y="7991"/>
                </a:cubicBezTo>
                <a:cubicBezTo>
                  <a:pt x="2671" y="5466"/>
                  <a:pt x="1549" y="2806"/>
                  <a:pt x="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rot="-5400000" flipH="1">
            <a:off x="1473432" y="-662378"/>
            <a:ext cx="746877" cy="2203140"/>
            <a:chOff x="95249" y="1927057"/>
            <a:chExt cx="777511" cy="2293504"/>
          </a:xfrm>
        </p:grpSpPr>
        <p:sp>
          <p:nvSpPr>
            <p:cNvPr id="152" name="Google Shape;152;p3"/>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667470" y="2637398"/>
              <a:ext cx="9591" cy="47708"/>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648429" y="2656474"/>
              <a:ext cx="47708" cy="4970"/>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657950" y="2642333"/>
              <a:ext cx="33602" cy="33217"/>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657950" y="2642333"/>
              <a:ext cx="28632" cy="38188"/>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14326" y="26850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95249" y="2704148"/>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00220" y="2690042"/>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04805" y="268867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00436" y="3023826"/>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81360" y="3042902"/>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386330" y="3028411"/>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390915" y="3028411"/>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67470" y="3815407"/>
              <a:ext cx="5005" cy="42773"/>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648429" y="3834483"/>
              <a:ext cx="43123" cy="4620"/>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53364" y="3819992"/>
              <a:ext cx="38188" cy="28632"/>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657950" y="3818802"/>
              <a:ext cx="28632" cy="35983"/>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848678" y="1927057"/>
              <a:ext cx="5005" cy="47708"/>
            </a:xfrm>
            <a:custGeom>
              <a:avLst/>
              <a:gdLst/>
              <a:ahLst/>
              <a:cxnLst/>
              <a:rect l="l" t="t" r="r" b="b"/>
              <a:pathLst>
                <a:path w="143" h="1363" extrusionOk="0">
                  <a:moveTo>
                    <a:pt x="1" y="1"/>
                  </a:moveTo>
                  <a:lnTo>
                    <a:pt x="1" y="676"/>
                  </a:lnTo>
                  <a:lnTo>
                    <a:pt x="1" y="1363"/>
                  </a:lnTo>
                  <a:cubicBezTo>
                    <a:pt x="1" y="1363"/>
                    <a:pt x="143" y="1090"/>
                    <a:pt x="143" y="676"/>
                  </a:cubicBezTo>
                  <a:cubicBezTo>
                    <a:pt x="143" y="27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825051" y="1950719"/>
              <a:ext cx="47708" cy="5005"/>
            </a:xfrm>
            <a:custGeom>
              <a:avLst/>
              <a:gdLst/>
              <a:ahLst/>
              <a:cxnLst/>
              <a:rect l="l" t="t" r="r" b="b"/>
              <a:pathLst>
                <a:path w="1363" h="143" extrusionOk="0">
                  <a:moveTo>
                    <a:pt x="0" y="0"/>
                  </a:moveTo>
                  <a:cubicBezTo>
                    <a:pt x="0" y="0"/>
                    <a:pt x="273" y="142"/>
                    <a:pt x="676" y="142"/>
                  </a:cubicBezTo>
                  <a:cubicBezTo>
                    <a:pt x="1090" y="142"/>
                    <a:pt x="1362"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834572" y="1931642"/>
              <a:ext cx="38188" cy="33602"/>
            </a:xfrm>
            <a:custGeom>
              <a:avLst/>
              <a:gdLst/>
              <a:ahLst/>
              <a:cxnLst/>
              <a:rect l="l" t="t" r="r" b="b"/>
              <a:pathLst>
                <a:path w="1091" h="960" extrusionOk="0">
                  <a:moveTo>
                    <a:pt x="949" y="0"/>
                  </a:moveTo>
                  <a:cubicBezTo>
                    <a:pt x="949" y="0"/>
                    <a:pt x="676" y="142"/>
                    <a:pt x="404" y="415"/>
                  </a:cubicBezTo>
                  <a:cubicBezTo>
                    <a:pt x="131" y="687"/>
                    <a:pt x="1" y="959"/>
                    <a:pt x="1" y="959"/>
                  </a:cubicBezTo>
                  <a:cubicBezTo>
                    <a:pt x="1" y="959"/>
                    <a:pt x="273" y="818"/>
                    <a:pt x="546" y="545"/>
                  </a:cubicBezTo>
                  <a:cubicBezTo>
                    <a:pt x="818" y="273"/>
                    <a:pt x="1090" y="142"/>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34572" y="1931642"/>
              <a:ext cx="28632" cy="38188"/>
            </a:xfrm>
            <a:custGeom>
              <a:avLst/>
              <a:gdLst/>
              <a:ahLst/>
              <a:cxnLst/>
              <a:rect l="l" t="t" r="r" b="b"/>
              <a:pathLst>
                <a:path w="818" h="1091" extrusionOk="0">
                  <a:moveTo>
                    <a:pt x="131" y="0"/>
                  </a:moveTo>
                  <a:cubicBezTo>
                    <a:pt x="1" y="0"/>
                    <a:pt x="131" y="273"/>
                    <a:pt x="404" y="545"/>
                  </a:cubicBezTo>
                  <a:cubicBezTo>
                    <a:pt x="546" y="959"/>
                    <a:pt x="818" y="1090"/>
                    <a:pt x="818" y="1090"/>
                  </a:cubicBezTo>
                  <a:lnTo>
                    <a:pt x="546" y="545"/>
                  </a:lnTo>
                  <a:cubicBezTo>
                    <a:pt x="273" y="273"/>
                    <a:pt x="13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3"/>
          <p:cNvGrpSpPr/>
          <p:nvPr/>
        </p:nvGrpSpPr>
        <p:grpSpPr>
          <a:xfrm rot="-5400000" flipH="1">
            <a:off x="7761905" y="-616523"/>
            <a:ext cx="699837" cy="2064383"/>
            <a:chOff x="95249" y="1927057"/>
            <a:chExt cx="777511" cy="2293504"/>
          </a:xfrm>
        </p:grpSpPr>
        <p:sp>
          <p:nvSpPr>
            <p:cNvPr id="177" name="Google Shape;177;p3"/>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667470" y="2637398"/>
              <a:ext cx="9591" cy="47708"/>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648429" y="2656474"/>
              <a:ext cx="47708" cy="4970"/>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657950" y="2642333"/>
              <a:ext cx="33602" cy="33217"/>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657950" y="2642333"/>
              <a:ext cx="28632" cy="38188"/>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14326" y="26850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95249" y="2704148"/>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0220" y="2690042"/>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04805" y="268867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00436" y="3023826"/>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381360" y="3042902"/>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386330" y="3028411"/>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390915" y="3028411"/>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67470" y="3815407"/>
              <a:ext cx="5005" cy="42773"/>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48429" y="3834483"/>
              <a:ext cx="43123" cy="4620"/>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53364" y="3819992"/>
              <a:ext cx="38188" cy="28632"/>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657950" y="3818802"/>
              <a:ext cx="28632" cy="35983"/>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848678" y="1927057"/>
              <a:ext cx="5005" cy="47708"/>
            </a:xfrm>
            <a:custGeom>
              <a:avLst/>
              <a:gdLst/>
              <a:ahLst/>
              <a:cxnLst/>
              <a:rect l="l" t="t" r="r" b="b"/>
              <a:pathLst>
                <a:path w="143" h="1363" extrusionOk="0">
                  <a:moveTo>
                    <a:pt x="1" y="1"/>
                  </a:moveTo>
                  <a:lnTo>
                    <a:pt x="1" y="676"/>
                  </a:lnTo>
                  <a:lnTo>
                    <a:pt x="1" y="1363"/>
                  </a:lnTo>
                  <a:cubicBezTo>
                    <a:pt x="1" y="1363"/>
                    <a:pt x="143" y="1090"/>
                    <a:pt x="143" y="676"/>
                  </a:cubicBezTo>
                  <a:cubicBezTo>
                    <a:pt x="143" y="27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825051" y="1950719"/>
              <a:ext cx="47708" cy="5005"/>
            </a:xfrm>
            <a:custGeom>
              <a:avLst/>
              <a:gdLst/>
              <a:ahLst/>
              <a:cxnLst/>
              <a:rect l="l" t="t" r="r" b="b"/>
              <a:pathLst>
                <a:path w="1363" h="143" extrusionOk="0">
                  <a:moveTo>
                    <a:pt x="0" y="0"/>
                  </a:moveTo>
                  <a:cubicBezTo>
                    <a:pt x="0" y="0"/>
                    <a:pt x="273" y="142"/>
                    <a:pt x="676" y="142"/>
                  </a:cubicBezTo>
                  <a:cubicBezTo>
                    <a:pt x="1090" y="142"/>
                    <a:pt x="1362"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834572" y="1931642"/>
              <a:ext cx="38188" cy="33602"/>
            </a:xfrm>
            <a:custGeom>
              <a:avLst/>
              <a:gdLst/>
              <a:ahLst/>
              <a:cxnLst/>
              <a:rect l="l" t="t" r="r" b="b"/>
              <a:pathLst>
                <a:path w="1091" h="960" extrusionOk="0">
                  <a:moveTo>
                    <a:pt x="949" y="0"/>
                  </a:moveTo>
                  <a:cubicBezTo>
                    <a:pt x="949" y="0"/>
                    <a:pt x="676" y="142"/>
                    <a:pt x="404" y="415"/>
                  </a:cubicBezTo>
                  <a:cubicBezTo>
                    <a:pt x="131" y="687"/>
                    <a:pt x="1" y="959"/>
                    <a:pt x="1" y="959"/>
                  </a:cubicBezTo>
                  <a:cubicBezTo>
                    <a:pt x="1" y="959"/>
                    <a:pt x="273" y="818"/>
                    <a:pt x="546" y="545"/>
                  </a:cubicBezTo>
                  <a:cubicBezTo>
                    <a:pt x="818" y="273"/>
                    <a:pt x="1090" y="142"/>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834572" y="1931642"/>
              <a:ext cx="28632" cy="38188"/>
            </a:xfrm>
            <a:custGeom>
              <a:avLst/>
              <a:gdLst/>
              <a:ahLst/>
              <a:cxnLst/>
              <a:rect l="l" t="t" r="r" b="b"/>
              <a:pathLst>
                <a:path w="818" h="1091" extrusionOk="0">
                  <a:moveTo>
                    <a:pt x="131" y="0"/>
                  </a:moveTo>
                  <a:cubicBezTo>
                    <a:pt x="1" y="0"/>
                    <a:pt x="131" y="273"/>
                    <a:pt x="404" y="545"/>
                  </a:cubicBezTo>
                  <a:cubicBezTo>
                    <a:pt x="546" y="959"/>
                    <a:pt x="818" y="1090"/>
                    <a:pt x="818" y="1090"/>
                  </a:cubicBezTo>
                  <a:lnTo>
                    <a:pt x="546" y="545"/>
                  </a:lnTo>
                  <a:cubicBezTo>
                    <a:pt x="273" y="273"/>
                    <a:pt x="13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3"/>
          <p:cNvGrpSpPr/>
          <p:nvPr/>
        </p:nvGrpSpPr>
        <p:grpSpPr>
          <a:xfrm>
            <a:off x="65793" y="255597"/>
            <a:ext cx="75974" cy="84124"/>
            <a:chOff x="7553342" y="94254"/>
            <a:chExt cx="43123" cy="47743"/>
          </a:xfrm>
        </p:grpSpPr>
        <p:sp>
          <p:nvSpPr>
            <p:cNvPr id="202" name="Google Shape;202;p3"/>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3"/>
          <p:cNvGrpSpPr/>
          <p:nvPr/>
        </p:nvGrpSpPr>
        <p:grpSpPr>
          <a:xfrm>
            <a:off x="8939393" y="1007097"/>
            <a:ext cx="75974" cy="84124"/>
            <a:chOff x="7553342" y="94254"/>
            <a:chExt cx="43123" cy="47743"/>
          </a:xfrm>
        </p:grpSpPr>
        <p:sp>
          <p:nvSpPr>
            <p:cNvPr id="207" name="Google Shape;207;p3"/>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3"/>
          <p:cNvGrpSpPr/>
          <p:nvPr/>
        </p:nvGrpSpPr>
        <p:grpSpPr>
          <a:xfrm>
            <a:off x="65800" y="1798621"/>
            <a:ext cx="132198" cy="146381"/>
            <a:chOff x="7553342" y="94254"/>
            <a:chExt cx="43123" cy="47743"/>
          </a:xfrm>
        </p:grpSpPr>
        <p:sp>
          <p:nvSpPr>
            <p:cNvPr id="212" name="Google Shape;212;p3"/>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3"/>
          <p:cNvSpPr/>
          <p:nvPr/>
        </p:nvSpPr>
        <p:spPr>
          <a:xfrm>
            <a:off x="1293350" y="4605750"/>
            <a:ext cx="7850761" cy="539553"/>
          </a:xfrm>
          <a:custGeom>
            <a:avLst/>
            <a:gdLst/>
            <a:ahLst/>
            <a:cxnLst/>
            <a:rect l="l" t="t" r="r" b="b"/>
            <a:pathLst>
              <a:path w="285742" h="49028" extrusionOk="0">
                <a:moveTo>
                  <a:pt x="285741" y="0"/>
                </a:moveTo>
                <a:cubicBezTo>
                  <a:pt x="271732" y="1779"/>
                  <a:pt x="253276" y="5559"/>
                  <a:pt x="229820" y="13004"/>
                </a:cubicBezTo>
                <a:cubicBezTo>
                  <a:pt x="174541" y="30372"/>
                  <a:pt x="125139" y="32997"/>
                  <a:pt x="88077" y="32997"/>
                </a:cubicBezTo>
                <a:cubicBezTo>
                  <a:pt x="81010" y="32997"/>
                  <a:pt x="74392" y="32902"/>
                  <a:pt x="68267" y="32795"/>
                </a:cubicBezTo>
                <a:cubicBezTo>
                  <a:pt x="67584" y="32781"/>
                  <a:pt x="66901" y="32774"/>
                  <a:pt x="66218" y="32774"/>
                </a:cubicBezTo>
                <a:cubicBezTo>
                  <a:pt x="39336" y="32774"/>
                  <a:pt x="12795" y="43172"/>
                  <a:pt x="0" y="49027"/>
                </a:cubicBezTo>
                <a:lnTo>
                  <a:pt x="285741" y="49027"/>
                </a:lnTo>
                <a:lnTo>
                  <a:pt x="2857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rot="1017924">
            <a:off x="7324516" y="442480"/>
            <a:ext cx="904218" cy="194029"/>
          </a:xfrm>
          <a:custGeom>
            <a:avLst/>
            <a:gdLst/>
            <a:ahLst/>
            <a:cxnLst/>
            <a:rect l="l" t="t" r="r" b="b"/>
            <a:pathLst>
              <a:path w="36168" h="7761" extrusionOk="0">
                <a:moveTo>
                  <a:pt x="1190" y="7066"/>
                </a:moveTo>
                <a:cubicBezTo>
                  <a:pt x="1187" y="7072"/>
                  <a:pt x="1184" y="7079"/>
                  <a:pt x="1181" y="7085"/>
                </a:cubicBezTo>
                <a:cubicBezTo>
                  <a:pt x="1186" y="7080"/>
                  <a:pt x="1189" y="7073"/>
                  <a:pt x="1190" y="7066"/>
                </a:cubicBezTo>
                <a:close/>
                <a:moveTo>
                  <a:pt x="34958" y="7069"/>
                </a:moveTo>
                <a:cubicBezTo>
                  <a:pt x="34960" y="7075"/>
                  <a:pt x="34962" y="7081"/>
                  <a:pt x="34967" y="7085"/>
                </a:cubicBezTo>
                <a:cubicBezTo>
                  <a:pt x="34964" y="7080"/>
                  <a:pt x="34961" y="7074"/>
                  <a:pt x="34958" y="7069"/>
                </a:cubicBezTo>
                <a:close/>
                <a:moveTo>
                  <a:pt x="12352" y="1"/>
                </a:moveTo>
                <a:cubicBezTo>
                  <a:pt x="5409" y="1"/>
                  <a:pt x="1867" y="2453"/>
                  <a:pt x="1050" y="4219"/>
                </a:cubicBezTo>
                <a:cubicBezTo>
                  <a:pt x="1" y="5928"/>
                  <a:pt x="1223" y="6871"/>
                  <a:pt x="1190" y="7066"/>
                </a:cubicBezTo>
                <a:lnTo>
                  <a:pt x="1190" y="7066"/>
                </a:lnTo>
                <a:cubicBezTo>
                  <a:pt x="1877" y="5716"/>
                  <a:pt x="2904" y="5260"/>
                  <a:pt x="3878" y="5260"/>
                </a:cubicBezTo>
                <a:cubicBezTo>
                  <a:pt x="4267" y="5260"/>
                  <a:pt x="4648" y="5333"/>
                  <a:pt x="4995" y="5450"/>
                </a:cubicBezTo>
                <a:cubicBezTo>
                  <a:pt x="6357" y="5723"/>
                  <a:pt x="7175" y="6540"/>
                  <a:pt x="7175" y="6540"/>
                </a:cubicBezTo>
                <a:cubicBezTo>
                  <a:pt x="7092" y="5242"/>
                  <a:pt x="7770" y="4767"/>
                  <a:pt x="8591" y="4767"/>
                </a:cubicBezTo>
                <a:cubicBezTo>
                  <a:pt x="9066" y="4767"/>
                  <a:pt x="9590" y="4926"/>
                  <a:pt x="10041" y="5178"/>
                </a:cubicBezTo>
                <a:cubicBezTo>
                  <a:pt x="11404" y="5723"/>
                  <a:pt x="12352" y="6943"/>
                  <a:pt x="12493" y="6943"/>
                </a:cubicBezTo>
                <a:cubicBezTo>
                  <a:pt x="12493" y="6163"/>
                  <a:pt x="12762" y="5876"/>
                  <a:pt x="13118" y="5876"/>
                </a:cubicBezTo>
                <a:cubicBezTo>
                  <a:pt x="13384" y="5876"/>
                  <a:pt x="13698" y="6035"/>
                  <a:pt x="13987" y="6268"/>
                </a:cubicBezTo>
                <a:cubicBezTo>
                  <a:pt x="14804" y="6813"/>
                  <a:pt x="15218" y="7761"/>
                  <a:pt x="15218" y="7761"/>
                </a:cubicBezTo>
                <a:cubicBezTo>
                  <a:pt x="15218" y="7079"/>
                  <a:pt x="15400" y="6864"/>
                  <a:pt x="15632" y="6864"/>
                </a:cubicBezTo>
                <a:cubicBezTo>
                  <a:pt x="16000" y="6864"/>
                  <a:pt x="16493" y="7408"/>
                  <a:pt x="16580" y="7488"/>
                </a:cubicBezTo>
                <a:cubicBezTo>
                  <a:pt x="16439" y="6671"/>
                  <a:pt x="16580" y="6126"/>
                  <a:pt x="16711" y="5581"/>
                </a:cubicBezTo>
                <a:cubicBezTo>
                  <a:pt x="16984" y="6268"/>
                  <a:pt x="17529" y="6813"/>
                  <a:pt x="18074" y="6813"/>
                </a:cubicBezTo>
                <a:cubicBezTo>
                  <a:pt x="18618" y="6813"/>
                  <a:pt x="19163" y="6268"/>
                  <a:pt x="19436" y="5581"/>
                </a:cubicBezTo>
                <a:cubicBezTo>
                  <a:pt x="19578" y="6126"/>
                  <a:pt x="19708" y="6671"/>
                  <a:pt x="19578" y="7488"/>
                </a:cubicBezTo>
                <a:cubicBezTo>
                  <a:pt x="19658" y="7408"/>
                  <a:pt x="20153" y="6864"/>
                  <a:pt x="20523" y="6864"/>
                </a:cubicBezTo>
                <a:cubicBezTo>
                  <a:pt x="20756" y="6864"/>
                  <a:pt x="20940" y="7079"/>
                  <a:pt x="20940" y="7761"/>
                </a:cubicBezTo>
                <a:cubicBezTo>
                  <a:pt x="20940" y="7761"/>
                  <a:pt x="21343" y="6813"/>
                  <a:pt x="22161" y="6268"/>
                </a:cubicBezTo>
                <a:cubicBezTo>
                  <a:pt x="22454" y="6035"/>
                  <a:pt x="22794" y="5876"/>
                  <a:pt x="23079" y="5876"/>
                </a:cubicBezTo>
                <a:cubicBezTo>
                  <a:pt x="23460" y="5876"/>
                  <a:pt x="23740" y="6163"/>
                  <a:pt x="23665" y="6943"/>
                </a:cubicBezTo>
                <a:cubicBezTo>
                  <a:pt x="23795" y="6943"/>
                  <a:pt x="24754" y="5723"/>
                  <a:pt x="26117" y="5178"/>
                </a:cubicBezTo>
                <a:cubicBezTo>
                  <a:pt x="26564" y="4926"/>
                  <a:pt x="27087" y="4767"/>
                  <a:pt x="27562" y="4767"/>
                </a:cubicBezTo>
                <a:cubicBezTo>
                  <a:pt x="28382" y="4767"/>
                  <a:pt x="29062" y="5242"/>
                  <a:pt x="28972" y="6540"/>
                </a:cubicBezTo>
                <a:cubicBezTo>
                  <a:pt x="28972" y="6540"/>
                  <a:pt x="29790" y="5723"/>
                  <a:pt x="31152" y="5450"/>
                </a:cubicBezTo>
                <a:cubicBezTo>
                  <a:pt x="31502" y="5333"/>
                  <a:pt x="31885" y="5260"/>
                  <a:pt x="32276" y="5260"/>
                </a:cubicBezTo>
                <a:cubicBezTo>
                  <a:pt x="33254" y="5260"/>
                  <a:pt x="34280" y="5717"/>
                  <a:pt x="34958" y="7069"/>
                </a:cubicBezTo>
                <a:lnTo>
                  <a:pt x="34958" y="7069"/>
                </a:lnTo>
                <a:cubicBezTo>
                  <a:pt x="34921" y="6881"/>
                  <a:pt x="36167" y="5938"/>
                  <a:pt x="35239" y="4219"/>
                </a:cubicBezTo>
                <a:cubicBezTo>
                  <a:pt x="34291" y="2453"/>
                  <a:pt x="30749" y="1"/>
                  <a:pt x="23795" y="1"/>
                </a:cubicBezTo>
                <a:cubicBezTo>
                  <a:pt x="23795" y="1"/>
                  <a:pt x="22302" y="1767"/>
                  <a:pt x="20122" y="2584"/>
                </a:cubicBezTo>
                <a:lnTo>
                  <a:pt x="20122" y="2312"/>
                </a:lnTo>
                <a:cubicBezTo>
                  <a:pt x="20122" y="1908"/>
                  <a:pt x="20395" y="1767"/>
                  <a:pt x="20395" y="1767"/>
                </a:cubicBezTo>
                <a:cubicBezTo>
                  <a:pt x="20323" y="1753"/>
                  <a:pt x="20255" y="1747"/>
                  <a:pt x="20189" y="1747"/>
                </a:cubicBezTo>
                <a:cubicBezTo>
                  <a:pt x="19627" y="1747"/>
                  <a:pt x="19290" y="2209"/>
                  <a:pt x="19163" y="2453"/>
                </a:cubicBezTo>
                <a:cubicBezTo>
                  <a:pt x="18618" y="2181"/>
                  <a:pt x="18074" y="2181"/>
                  <a:pt x="18074" y="2181"/>
                </a:cubicBezTo>
                <a:cubicBezTo>
                  <a:pt x="18074" y="2181"/>
                  <a:pt x="17529" y="2181"/>
                  <a:pt x="16984" y="2453"/>
                </a:cubicBezTo>
                <a:cubicBezTo>
                  <a:pt x="16867" y="2209"/>
                  <a:pt x="16522" y="1747"/>
                  <a:pt x="15966" y="1747"/>
                </a:cubicBezTo>
                <a:cubicBezTo>
                  <a:pt x="15901" y="1747"/>
                  <a:pt x="15834" y="1753"/>
                  <a:pt x="15763" y="1767"/>
                </a:cubicBezTo>
                <a:cubicBezTo>
                  <a:pt x="15763" y="1767"/>
                  <a:pt x="16035" y="1908"/>
                  <a:pt x="16035" y="2312"/>
                </a:cubicBezTo>
                <a:lnTo>
                  <a:pt x="16035" y="2584"/>
                </a:lnTo>
                <a:cubicBezTo>
                  <a:pt x="13987" y="1767"/>
                  <a:pt x="12352" y="1"/>
                  <a:pt x="12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rot="-615558">
            <a:off x="657404" y="171231"/>
            <a:ext cx="763686" cy="302678"/>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rot="-615642">
            <a:off x="7663323" y="199035"/>
            <a:ext cx="463996" cy="183899"/>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5"/>
        <p:cNvGrpSpPr/>
        <p:nvPr/>
      </p:nvGrpSpPr>
      <p:grpSpPr>
        <a:xfrm>
          <a:off x="0" y="0"/>
          <a:ext cx="0" cy="0"/>
          <a:chOff x="0" y="0"/>
          <a:chExt cx="0" cy="0"/>
        </a:xfrm>
      </p:grpSpPr>
      <p:sp>
        <p:nvSpPr>
          <p:cNvPr id="286" name="Google Shape;286;p5"/>
          <p:cNvSpPr txBox="1">
            <a:spLocks noGrp="1"/>
          </p:cNvSpPr>
          <p:nvPr>
            <p:ph type="subTitle" idx="1"/>
          </p:nvPr>
        </p:nvSpPr>
        <p:spPr>
          <a:xfrm>
            <a:off x="1290750" y="2612397"/>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2000">
                <a:latin typeface="Aclonica"/>
                <a:ea typeface="Aclonica"/>
                <a:cs typeface="Aclonica"/>
                <a:sym typeface="Aclonica"/>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7" name="Google Shape;287;p5"/>
          <p:cNvSpPr txBox="1">
            <a:spLocks noGrp="1"/>
          </p:cNvSpPr>
          <p:nvPr>
            <p:ph type="subTitle" idx="2"/>
          </p:nvPr>
        </p:nvSpPr>
        <p:spPr>
          <a:xfrm>
            <a:off x="4945625" y="2612397"/>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latin typeface="Aclonica"/>
                <a:ea typeface="Aclonica"/>
                <a:cs typeface="Aclonica"/>
                <a:sym typeface="Acloni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8" name="Google Shape;288;p5"/>
          <p:cNvSpPr txBox="1">
            <a:spLocks noGrp="1"/>
          </p:cNvSpPr>
          <p:nvPr>
            <p:ph type="subTitle" idx="3"/>
          </p:nvPr>
        </p:nvSpPr>
        <p:spPr>
          <a:xfrm>
            <a:off x="1290750" y="2978209"/>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5"/>
          <p:cNvSpPr txBox="1">
            <a:spLocks noGrp="1"/>
          </p:cNvSpPr>
          <p:nvPr>
            <p:ph type="subTitle" idx="4"/>
          </p:nvPr>
        </p:nvSpPr>
        <p:spPr>
          <a:xfrm>
            <a:off x="4945625" y="2978209"/>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1" name="Google Shape;291;p5"/>
          <p:cNvSpPr/>
          <p:nvPr/>
        </p:nvSpPr>
        <p:spPr>
          <a:xfrm>
            <a:off x="76200" y="0"/>
            <a:ext cx="719975" cy="5095817"/>
          </a:xfrm>
          <a:custGeom>
            <a:avLst/>
            <a:gdLst/>
            <a:ahLst/>
            <a:cxnLst/>
            <a:rect l="l" t="t" r="r" b="b"/>
            <a:pathLst>
              <a:path w="23410" h="62146" extrusionOk="0">
                <a:moveTo>
                  <a:pt x="0" y="1"/>
                </a:moveTo>
                <a:cubicBezTo>
                  <a:pt x="287" y="1146"/>
                  <a:pt x="785" y="2790"/>
                  <a:pt x="1358" y="3581"/>
                </a:cubicBezTo>
                <a:cubicBezTo>
                  <a:pt x="2360" y="4869"/>
                  <a:pt x="5510" y="6656"/>
                  <a:pt x="6942" y="8163"/>
                </a:cubicBezTo>
                <a:cubicBezTo>
                  <a:pt x="8374" y="9738"/>
                  <a:pt x="8592" y="14102"/>
                  <a:pt x="8661" y="16324"/>
                </a:cubicBezTo>
                <a:cubicBezTo>
                  <a:pt x="8735" y="18472"/>
                  <a:pt x="9451" y="23410"/>
                  <a:pt x="9806" y="25557"/>
                </a:cubicBezTo>
                <a:cubicBezTo>
                  <a:pt x="10092" y="27350"/>
                  <a:pt x="9594" y="32860"/>
                  <a:pt x="9308" y="36440"/>
                </a:cubicBezTo>
                <a:lnTo>
                  <a:pt x="5224" y="34149"/>
                </a:lnTo>
                <a:lnTo>
                  <a:pt x="4869" y="34510"/>
                </a:lnTo>
                <a:lnTo>
                  <a:pt x="9308" y="37013"/>
                </a:lnTo>
                <a:cubicBezTo>
                  <a:pt x="9233" y="37728"/>
                  <a:pt x="9165" y="38301"/>
                  <a:pt x="9165" y="38731"/>
                </a:cubicBezTo>
                <a:cubicBezTo>
                  <a:pt x="8947" y="41595"/>
                  <a:pt x="9165" y="51904"/>
                  <a:pt x="8661" y="55484"/>
                </a:cubicBezTo>
                <a:cubicBezTo>
                  <a:pt x="8162" y="58995"/>
                  <a:pt x="4726" y="62145"/>
                  <a:pt x="4726" y="62145"/>
                </a:cubicBezTo>
                <a:lnTo>
                  <a:pt x="17470" y="61716"/>
                </a:lnTo>
                <a:cubicBezTo>
                  <a:pt x="17470" y="61716"/>
                  <a:pt x="14531" y="57993"/>
                  <a:pt x="14102" y="57134"/>
                </a:cubicBezTo>
                <a:cubicBezTo>
                  <a:pt x="13890" y="56630"/>
                  <a:pt x="13386" y="50186"/>
                  <a:pt x="13174" y="45249"/>
                </a:cubicBezTo>
                <a:lnTo>
                  <a:pt x="16038" y="43531"/>
                </a:lnTo>
                <a:lnTo>
                  <a:pt x="15677" y="43244"/>
                </a:lnTo>
                <a:lnTo>
                  <a:pt x="13099" y="44676"/>
                </a:lnTo>
                <a:cubicBezTo>
                  <a:pt x="12956" y="42242"/>
                  <a:pt x="12888" y="40163"/>
                  <a:pt x="12956" y="39521"/>
                </a:cubicBezTo>
                <a:cubicBezTo>
                  <a:pt x="13031" y="37517"/>
                  <a:pt x="13890" y="30214"/>
                  <a:pt x="14033" y="28209"/>
                </a:cubicBezTo>
                <a:lnTo>
                  <a:pt x="14033" y="27848"/>
                </a:lnTo>
                <a:lnTo>
                  <a:pt x="17968" y="25632"/>
                </a:lnTo>
                <a:lnTo>
                  <a:pt x="17613" y="25271"/>
                </a:lnTo>
                <a:lnTo>
                  <a:pt x="14102" y="27276"/>
                </a:lnTo>
                <a:cubicBezTo>
                  <a:pt x="14176" y="24916"/>
                  <a:pt x="14102" y="20763"/>
                  <a:pt x="14388" y="19687"/>
                </a:cubicBezTo>
                <a:cubicBezTo>
                  <a:pt x="14749" y="18398"/>
                  <a:pt x="17109" y="14675"/>
                  <a:pt x="17825" y="13243"/>
                </a:cubicBezTo>
                <a:cubicBezTo>
                  <a:pt x="18615" y="11811"/>
                  <a:pt x="20906" y="9451"/>
                  <a:pt x="21548" y="7802"/>
                </a:cubicBezTo>
                <a:cubicBezTo>
                  <a:pt x="22120" y="6370"/>
                  <a:pt x="23054" y="1576"/>
                  <a:pt x="23409" y="1"/>
                </a:cubicBezTo>
                <a:lnTo>
                  <a:pt x="21765" y="1"/>
                </a:lnTo>
                <a:cubicBezTo>
                  <a:pt x="21622" y="1433"/>
                  <a:pt x="21193" y="4297"/>
                  <a:pt x="20689" y="5940"/>
                </a:cubicBezTo>
                <a:cubicBezTo>
                  <a:pt x="20047" y="8088"/>
                  <a:pt x="18615" y="9234"/>
                  <a:pt x="16966" y="10809"/>
                </a:cubicBezTo>
                <a:cubicBezTo>
                  <a:pt x="15505" y="12269"/>
                  <a:pt x="14414" y="15452"/>
                  <a:pt x="13807" y="15452"/>
                </a:cubicBezTo>
                <a:cubicBezTo>
                  <a:pt x="13759" y="15452"/>
                  <a:pt x="13714" y="15433"/>
                  <a:pt x="13672" y="15391"/>
                </a:cubicBezTo>
                <a:cubicBezTo>
                  <a:pt x="13174" y="14749"/>
                  <a:pt x="12601" y="9234"/>
                  <a:pt x="11811" y="7160"/>
                </a:cubicBezTo>
                <a:cubicBezTo>
                  <a:pt x="11095" y="5156"/>
                  <a:pt x="8019" y="3649"/>
                  <a:pt x="6370" y="2435"/>
                </a:cubicBezTo>
                <a:cubicBezTo>
                  <a:pt x="5510" y="1862"/>
                  <a:pt x="4938" y="860"/>
                  <a:pt x="4508"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8723049" y="-23775"/>
            <a:ext cx="348248" cy="5143407"/>
          </a:xfrm>
          <a:custGeom>
            <a:avLst/>
            <a:gdLst/>
            <a:ahLst/>
            <a:cxnLst/>
            <a:rect l="l" t="t" r="r" b="b"/>
            <a:pathLst>
              <a:path w="27138" h="74672" extrusionOk="0">
                <a:moveTo>
                  <a:pt x="7017" y="1"/>
                </a:moveTo>
                <a:cubicBezTo>
                  <a:pt x="7017" y="1"/>
                  <a:pt x="7377" y="9451"/>
                  <a:pt x="7733" y="19400"/>
                </a:cubicBezTo>
                <a:lnTo>
                  <a:pt x="1289" y="16107"/>
                </a:lnTo>
                <a:lnTo>
                  <a:pt x="0" y="16107"/>
                </a:lnTo>
                <a:lnTo>
                  <a:pt x="7876" y="22625"/>
                </a:lnTo>
                <a:cubicBezTo>
                  <a:pt x="8162" y="30283"/>
                  <a:pt x="8448" y="37517"/>
                  <a:pt x="8592" y="40449"/>
                </a:cubicBezTo>
                <a:cubicBezTo>
                  <a:pt x="9021" y="47683"/>
                  <a:pt x="7303" y="74671"/>
                  <a:pt x="7303" y="74671"/>
                </a:cubicBezTo>
                <a:lnTo>
                  <a:pt x="21192" y="74671"/>
                </a:lnTo>
                <a:cubicBezTo>
                  <a:pt x="21192" y="74671"/>
                  <a:pt x="20333" y="63577"/>
                  <a:pt x="19692" y="52265"/>
                </a:cubicBezTo>
                <a:lnTo>
                  <a:pt x="27138" y="46033"/>
                </a:lnTo>
                <a:lnTo>
                  <a:pt x="25849" y="46033"/>
                </a:lnTo>
                <a:lnTo>
                  <a:pt x="19549" y="49258"/>
                </a:lnTo>
                <a:cubicBezTo>
                  <a:pt x="19262" y="42883"/>
                  <a:pt x="19045" y="36801"/>
                  <a:pt x="19188" y="32860"/>
                </a:cubicBezTo>
                <a:lnTo>
                  <a:pt x="23197" y="29498"/>
                </a:lnTo>
                <a:lnTo>
                  <a:pt x="21908" y="29498"/>
                </a:lnTo>
                <a:lnTo>
                  <a:pt x="19331" y="30855"/>
                </a:lnTo>
                <a:cubicBezTo>
                  <a:pt x="19978" y="20259"/>
                  <a:pt x="18260" y="1"/>
                  <a:pt x="18260"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1685900" y="4724400"/>
            <a:ext cx="7458155" cy="419104"/>
          </a:xfrm>
          <a:custGeom>
            <a:avLst/>
            <a:gdLst/>
            <a:ahLst/>
            <a:cxnLst/>
            <a:rect l="l" t="t" r="r" b="b"/>
            <a:pathLst>
              <a:path w="71596" h="12533" extrusionOk="0">
                <a:moveTo>
                  <a:pt x="71596" y="0"/>
                </a:moveTo>
                <a:cubicBezTo>
                  <a:pt x="70164" y="143"/>
                  <a:pt x="67374" y="430"/>
                  <a:pt x="64797" y="1220"/>
                </a:cubicBezTo>
                <a:cubicBezTo>
                  <a:pt x="61143" y="2291"/>
                  <a:pt x="58783" y="3294"/>
                  <a:pt x="56131" y="3368"/>
                </a:cubicBezTo>
                <a:cubicBezTo>
                  <a:pt x="56079" y="3369"/>
                  <a:pt x="56025" y="3370"/>
                  <a:pt x="55968" y="3370"/>
                </a:cubicBezTo>
                <a:cubicBezTo>
                  <a:pt x="53449" y="3370"/>
                  <a:pt x="46163" y="2079"/>
                  <a:pt x="40922" y="2079"/>
                </a:cubicBezTo>
                <a:cubicBezTo>
                  <a:pt x="40251" y="2079"/>
                  <a:pt x="39613" y="2100"/>
                  <a:pt x="39023" y="2148"/>
                </a:cubicBezTo>
                <a:cubicBezTo>
                  <a:pt x="34291" y="2532"/>
                  <a:pt x="24019" y="4231"/>
                  <a:pt x="18665" y="4231"/>
                </a:cubicBezTo>
                <a:cubicBezTo>
                  <a:pt x="18024" y="4231"/>
                  <a:pt x="17454" y="4207"/>
                  <a:pt x="16972" y="4153"/>
                </a:cubicBezTo>
                <a:cubicBezTo>
                  <a:pt x="13105" y="3723"/>
                  <a:pt x="3008" y="2509"/>
                  <a:pt x="1" y="2148"/>
                </a:cubicBezTo>
                <a:lnTo>
                  <a:pt x="1" y="12532"/>
                </a:lnTo>
                <a:lnTo>
                  <a:pt x="71596" y="12532"/>
                </a:lnTo>
                <a:lnTo>
                  <a:pt x="715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0" y="4724399"/>
            <a:ext cx="5867446" cy="419109"/>
          </a:xfrm>
          <a:custGeom>
            <a:avLst/>
            <a:gdLst/>
            <a:ahLst/>
            <a:cxnLst/>
            <a:rect l="l" t="t" r="r" b="b"/>
            <a:pathLst>
              <a:path w="66086" h="12127" extrusionOk="0">
                <a:moveTo>
                  <a:pt x="25321" y="0"/>
                </a:moveTo>
                <a:cubicBezTo>
                  <a:pt x="20790" y="0"/>
                  <a:pt x="16775" y="1302"/>
                  <a:pt x="10310" y="1599"/>
                </a:cubicBezTo>
                <a:cubicBezTo>
                  <a:pt x="9507" y="1645"/>
                  <a:pt x="8745" y="1665"/>
                  <a:pt x="8024" y="1665"/>
                </a:cubicBezTo>
                <a:cubicBezTo>
                  <a:pt x="4184" y="1665"/>
                  <a:pt x="1509" y="1091"/>
                  <a:pt x="0" y="671"/>
                </a:cubicBezTo>
                <a:lnTo>
                  <a:pt x="0" y="12127"/>
                </a:lnTo>
                <a:lnTo>
                  <a:pt x="66085" y="12127"/>
                </a:lnTo>
                <a:cubicBezTo>
                  <a:pt x="64653" y="10695"/>
                  <a:pt x="62076" y="8404"/>
                  <a:pt x="59424" y="6972"/>
                </a:cubicBezTo>
                <a:cubicBezTo>
                  <a:pt x="55415" y="4749"/>
                  <a:pt x="47825" y="5465"/>
                  <a:pt x="42814" y="4824"/>
                </a:cubicBezTo>
                <a:cubicBezTo>
                  <a:pt x="37733" y="4177"/>
                  <a:pt x="33867" y="883"/>
                  <a:pt x="28065" y="167"/>
                </a:cubicBezTo>
                <a:cubicBezTo>
                  <a:pt x="27116" y="50"/>
                  <a:pt x="26209" y="0"/>
                  <a:pt x="25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5"/>
          <p:cNvGrpSpPr/>
          <p:nvPr/>
        </p:nvGrpSpPr>
        <p:grpSpPr>
          <a:xfrm>
            <a:off x="8900843" y="289878"/>
            <a:ext cx="42738" cy="47708"/>
            <a:chOff x="9046093" y="223203"/>
            <a:chExt cx="42738" cy="47708"/>
          </a:xfrm>
        </p:grpSpPr>
        <p:sp>
          <p:nvSpPr>
            <p:cNvPr id="296" name="Google Shape;296;p5"/>
            <p:cNvSpPr/>
            <p:nvPr/>
          </p:nvSpPr>
          <p:spPr>
            <a:xfrm rot="-5400000" flipH="1">
              <a:off x="9064960" y="227998"/>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rot="-5400000" flipH="1">
              <a:off x="9043608" y="244765"/>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rot="-5400000" flipH="1">
              <a:off x="9046601" y="236801"/>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rot="-5400000" flipH="1">
              <a:off x="9054844" y="227403"/>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5"/>
          <p:cNvGrpSpPr/>
          <p:nvPr/>
        </p:nvGrpSpPr>
        <p:grpSpPr>
          <a:xfrm>
            <a:off x="7625343" y="104772"/>
            <a:ext cx="75974" cy="84124"/>
            <a:chOff x="7553342" y="94254"/>
            <a:chExt cx="43123" cy="47743"/>
          </a:xfrm>
        </p:grpSpPr>
        <p:sp>
          <p:nvSpPr>
            <p:cNvPr id="301" name="Google Shape;301;p5"/>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5"/>
          <p:cNvSpPr/>
          <p:nvPr/>
        </p:nvSpPr>
        <p:spPr>
          <a:xfrm rot="-5400000" flipH="1">
            <a:off x="7901459" y="385142"/>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5"/>
          <p:cNvGrpSpPr/>
          <p:nvPr/>
        </p:nvGrpSpPr>
        <p:grpSpPr>
          <a:xfrm>
            <a:off x="9035943" y="74135"/>
            <a:ext cx="75974" cy="84124"/>
            <a:chOff x="7553342" y="94254"/>
            <a:chExt cx="43123" cy="47743"/>
          </a:xfrm>
        </p:grpSpPr>
        <p:sp>
          <p:nvSpPr>
            <p:cNvPr id="307" name="Google Shape;307;p5"/>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5"/>
          <p:cNvGrpSpPr/>
          <p:nvPr/>
        </p:nvGrpSpPr>
        <p:grpSpPr>
          <a:xfrm>
            <a:off x="353018" y="253447"/>
            <a:ext cx="75974" cy="84124"/>
            <a:chOff x="7553342" y="94254"/>
            <a:chExt cx="43123" cy="47743"/>
          </a:xfrm>
        </p:grpSpPr>
        <p:sp>
          <p:nvSpPr>
            <p:cNvPr id="312" name="Google Shape;312;p5"/>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
          <p:cNvSpPr/>
          <p:nvPr/>
        </p:nvSpPr>
        <p:spPr>
          <a:xfrm>
            <a:off x="1085875" y="158249"/>
            <a:ext cx="600027" cy="128755"/>
          </a:xfrm>
          <a:custGeom>
            <a:avLst/>
            <a:gdLst/>
            <a:ahLst/>
            <a:cxnLst/>
            <a:rect l="l" t="t" r="r" b="b"/>
            <a:pathLst>
              <a:path w="36168" h="7761" extrusionOk="0">
                <a:moveTo>
                  <a:pt x="1190" y="7066"/>
                </a:moveTo>
                <a:cubicBezTo>
                  <a:pt x="1187" y="7072"/>
                  <a:pt x="1184" y="7079"/>
                  <a:pt x="1181" y="7085"/>
                </a:cubicBezTo>
                <a:cubicBezTo>
                  <a:pt x="1186" y="7080"/>
                  <a:pt x="1189" y="7073"/>
                  <a:pt x="1190" y="7066"/>
                </a:cubicBezTo>
                <a:close/>
                <a:moveTo>
                  <a:pt x="34958" y="7069"/>
                </a:moveTo>
                <a:cubicBezTo>
                  <a:pt x="34960" y="7075"/>
                  <a:pt x="34962" y="7081"/>
                  <a:pt x="34967" y="7085"/>
                </a:cubicBezTo>
                <a:cubicBezTo>
                  <a:pt x="34964" y="7080"/>
                  <a:pt x="34961" y="7074"/>
                  <a:pt x="34958" y="7069"/>
                </a:cubicBezTo>
                <a:close/>
                <a:moveTo>
                  <a:pt x="12352" y="1"/>
                </a:moveTo>
                <a:cubicBezTo>
                  <a:pt x="5409" y="1"/>
                  <a:pt x="1867" y="2453"/>
                  <a:pt x="1050" y="4219"/>
                </a:cubicBezTo>
                <a:cubicBezTo>
                  <a:pt x="1" y="5928"/>
                  <a:pt x="1223" y="6871"/>
                  <a:pt x="1190" y="7066"/>
                </a:cubicBezTo>
                <a:lnTo>
                  <a:pt x="1190" y="7066"/>
                </a:lnTo>
                <a:cubicBezTo>
                  <a:pt x="1877" y="5716"/>
                  <a:pt x="2904" y="5260"/>
                  <a:pt x="3878" y="5260"/>
                </a:cubicBezTo>
                <a:cubicBezTo>
                  <a:pt x="4267" y="5260"/>
                  <a:pt x="4648" y="5333"/>
                  <a:pt x="4995" y="5450"/>
                </a:cubicBezTo>
                <a:cubicBezTo>
                  <a:pt x="6357" y="5723"/>
                  <a:pt x="7175" y="6540"/>
                  <a:pt x="7175" y="6540"/>
                </a:cubicBezTo>
                <a:cubicBezTo>
                  <a:pt x="7092" y="5242"/>
                  <a:pt x="7770" y="4767"/>
                  <a:pt x="8591" y="4767"/>
                </a:cubicBezTo>
                <a:cubicBezTo>
                  <a:pt x="9066" y="4767"/>
                  <a:pt x="9590" y="4926"/>
                  <a:pt x="10041" y="5178"/>
                </a:cubicBezTo>
                <a:cubicBezTo>
                  <a:pt x="11404" y="5723"/>
                  <a:pt x="12352" y="6943"/>
                  <a:pt x="12493" y="6943"/>
                </a:cubicBezTo>
                <a:cubicBezTo>
                  <a:pt x="12493" y="6163"/>
                  <a:pt x="12762" y="5876"/>
                  <a:pt x="13118" y="5876"/>
                </a:cubicBezTo>
                <a:cubicBezTo>
                  <a:pt x="13384" y="5876"/>
                  <a:pt x="13698" y="6035"/>
                  <a:pt x="13987" y="6268"/>
                </a:cubicBezTo>
                <a:cubicBezTo>
                  <a:pt x="14804" y="6813"/>
                  <a:pt x="15218" y="7761"/>
                  <a:pt x="15218" y="7761"/>
                </a:cubicBezTo>
                <a:cubicBezTo>
                  <a:pt x="15218" y="7079"/>
                  <a:pt x="15400" y="6864"/>
                  <a:pt x="15632" y="6864"/>
                </a:cubicBezTo>
                <a:cubicBezTo>
                  <a:pt x="16000" y="6864"/>
                  <a:pt x="16493" y="7408"/>
                  <a:pt x="16580" y="7488"/>
                </a:cubicBezTo>
                <a:cubicBezTo>
                  <a:pt x="16439" y="6671"/>
                  <a:pt x="16580" y="6126"/>
                  <a:pt x="16711" y="5581"/>
                </a:cubicBezTo>
                <a:cubicBezTo>
                  <a:pt x="16984" y="6268"/>
                  <a:pt x="17529" y="6813"/>
                  <a:pt x="18074" y="6813"/>
                </a:cubicBezTo>
                <a:cubicBezTo>
                  <a:pt x="18618" y="6813"/>
                  <a:pt x="19163" y="6268"/>
                  <a:pt x="19436" y="5581"/>
                </a:cubicBezTo>
                <a:cubicBezTo>
                  <a:pt x="19578" y="6126"/>
                  <a:pt x="19708" y="6671"/>
                  <a:pt x="19578" y="7488"/>
                </a:cubicBezTo>
                <a:cubicBezTo>
                  <a:pt x="19658" y="7408"/>
                  <a:pt x="20153" y="6864"/>
                  <a:pt x="20523" y="6864"/>
                </a:cubicBezTo>
                <a:cubicBezTo>
                  <a:pt x="20756" y="6864"/>
                  <a:pt x="20940" y="7079"/>
                  <a:pt x="20940" y="7761"/>
                </a:cubicBezTo>
                <a:cubicBezTo>
                  <a:pt x="20940" y="7761"/>
                  <a:pt x="21343" y="6813"/>
                  <a:pt x="22161" y="6268"/>
                </a:cubicBezTo>
                <a:cubicBezTo>
                  <a:pt x="22454" y="6035"/>
                  <a:pt x="22794" y="5876"/>
                  <a:pt x="23079" y="5876"/>
                </a:cubicBezTo>
                <a:cubicBezTo>
                  <a:pt x="23460" y="5876"/>
                  <a:pt x="23740" y="6163"/>
                  <a:pt x="23665" y="6943"/>
                </a:cubicBezTo>
                <a:cubicBezTo>
                  <a:pt x="23795" y="6943"/>
                  <a:pt x="24754" y="5723"/>
                  <a:pt x="26117" y="5178"/>
                </a:cubicBezTo>
                <a:cubicBezTo>
                  <a:pt x="26564" y="4926"/>
                  <a:pt x="27087" y="4767"/>
                  <a:pt x="27562" y="4767"/>
                </a:cubicBezTo>
                <a:cubicBezTo>
                  <a:pt x="28382" y="4767"/>
                  <a:pt x="29062" y="5242"/>
                  <a:pt x="28972" y="6540"/>
                </a:cubicBezTo>
                <a:cubicBezTo>
                  <a:pt x="28972" y="6540"/>
                  <a:pt x="29790" y="5723"/>
                  <a:pt x="31152" y="5450"/>
                </a:cubicBezTo>
                <a:cubicBezTo>
                  <a:pt x="31502" y="5333"/>
                  <a:pt x="31885" y="5260"/>
                  <a:pt x="32276" y="5260"/>
                </a:cubicBezTo>
                <a:cubicBezTo>
                  <a:pt x="33254" y="5260"/>
                  <a:pt x="34280" y="5717"/>
                  <a:pt x="34958" y="7069"/>
                </a:cubicBezTo>
                <a:lnTo>
                  <a:pt x="34958" y="7069"/>
                </a:lnTo>
                <a:cubicBezTo>
                  <a:pt x="34921" y="6881"/>
                  <a:pt x="36167" y="5938"/>
                  <a:pt x="35239" y="4219"/>
                </a:cubicBezTo>
                <a:cubicBezTo>
                  <a:pt x="34291" y="2453"/>
                  <a:pt x="30749" y="1"/>
                  <a:pt x="23795" y="1"/>
                </a:cubicBezTo>
                <a:cubicBezTo>
                  <a:pt x="23795" y="1"/>
                  <a:pt x="22302" y="1767"/>
                  <a:pt x="20122" y="2584"/>
                </a:cubicBezTo>
                <a:lnTo>
                  <a:pt x="20122" y="2312"/>
                </a:lnTo>
                <a:cubicBezTo>
                  <a:pt x="20122" y="1908"/>
                  <a:pt x="20395" y="1767"/>
                  <a:pt x="20395" y="1767"/>
                </a:cubicBezTo>
                <a:cubicBezTo>
                  <a:pt x="20323" y="1753"/>
                  <a:pt x="20255" y="1747"/>
                  <a:pt x="20189" y="1747"/>
                </a:cubicBezTo>
                <a:cubicBezTo>
                  <a:pt x="19627" y="1747"/>
                  <a:pt x="19290" y="2209"/>
                  <a:pt x="19163" y="2453"/>
                </a:cubicBezTo>
                <a:cubicBezTo>
                  <a:pt x="18618" y="2181"/>
                  <a:pt x="18074" y="2181"/>
                  <a:pt x="18074" y="2181"/>
                </a:cubicBezTo>
                <a:cubicBezTo>
                  <a:pt x="18074" y="2181"/>
                  <a:pt x="17529" y="2181"/>
                  <a:pt x="16984" y="2453"/>
                </a:cubicBezTo>
                <a:cubicBezTo>
                  <a:pt x="16867" y="2209"/>
                  <a:pt x="16522" y="1747"/>
                  <a:pt x="15966" y="1747"/>
                </a:cubicBezTo>
                <a:cubicBezTo>
                  <a:pt x="15901" y="1747"/>
                  <a:pt x="15834" y="1753"/>
                  <a:pt x="15763" y="1767"/>
                </a:cubicBezTo>
                <a:cubicBezTo>
                  <a:pt x="15763" y="1767"/>
                  <a:pt x="16035" y="1908"/>
                  <a:pt x="16035" y="2312"/>
                </a:cubicBezTo>
                <a:lnTo>
                  <a:pt x="16035" y="2584"/>
                </a:lnTo>
                <a:cubicBezTo>
                  <a:pt x="13987" y="1767"/>
                  <a:pt x="12352" y="1"/>
                  <a:pt x="12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8430763" y="0"/>
            <a:ext cx="278940" cy="4776107"/>
          </a:xfrm>
          <a:custGeom>
            <a:avLst/>
            <a:gdLst/>
            <a:ahLst/>
            <a:cxnLst/>
            <a:rect l="l" t="t" r="r" b="b"/>
            <a:pathLst>
              <a:path w="2939" h="34871" extrusionOk="0">
                <a:moveTo>
                  <a:pt x="1507" y="0"/>
                </a:moveTo>
                <a:cubicBezTo>
                  <a:pt x="1507" y="0"/>
                  <a:pt x="934" y="3082"/>
                  <a:pt x="791" y="4227"/>
                </a:cubicBezTo>
                <a:cubicBezTo>
                  <a:pt x="573" y="5298"/>
                  <a:pt x="75" y="9308"/>
                  <a:pt x="1" y="10740"/>
                </a:cubicBezTo>
                <a:cubicBezTo>
                  <a:pt x="1" y="12172"/>
                  <a:pt x="1003" y="18690"/>
                  <a:pt x="1221" y="19549"/>
                </a:cubicBezTo>
                <a:cubicBezTo>
                  <a:pt x="1364" y="20477"/>
                  <a:pt x="1077" y="25420"/>
                  <a:pt x="1146" y="26708"/>
                </a:cubicBezTo>
                <a:cubicBezTo>
                  <a:pt x="1221" y="27997"/>
                  <a:pt x="1221" y="31720"/>
                  <a:pt x="1077" y="32722"/>
                </a:cubicBezTo>
                <a:cubicBezTo>
                  <a:pt x="1003" y="33793"/>
                  <a:pt x="430" y="34870"/>
                  <a:pt x="430" y="34870"/>
                </a:cubicBezTo>
                <a:lnTo>
                  <a:pt x="2939" y="34870"/>
                </a:lnTo>
                <a:cubicBezTo>
                  <a:pt x="2939" y="34870"/>
                  <a:pt x="2509" y="34080"/>
                  <a:pt x="2509" y="33438"/>
                </a:cubicBezTo>
                <a:cubicBezTo>
                  <a:pt x="2435" y="32865"/>
                  <a:pt x="2366" y="28570"/>
                  <a:pt x="2292" y="26851"/>
                </a:cubicBezTo>
                <a:cubicBezTo>
                  <a:pt x="2223" y="25133"/>
                  <a:pt x="2435" y="20981"/>
                  <a:pt x="2292" y="19549"/>
                </a:cubicBezTo>
                <a:cubicBezTo>
                  <a:pt x="2149" y="18117"/>
                  <a:pt x="1077" y="12028"/>
                  <a:pt x="1077" y="10957"/>
                </a:cubicBezTo>
                <a:cubicBezTo>
                  <a:pt x="1077" y="9955"/>
                  <a:pt x="1077" y="6805"/>
                  <a:pt x="1650" y="4726"/>
                </a:cubicBezTo>
                <a:cubicBezTo>
                  <a:pt x="2149" y="2652"/>
                  <a:pt x="2292" y="0"/>
                  <a:pt x="2292"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5"/>
          <p:cNvGrpSpPr/>
          <p:nvPr/>
        </p:nvGrpSpPr>
        <p:grpSpPr>
          <a:xfrm rot="-5400000" flipH="1">
            <a:off x="184695" y="968475"/>
            <a:ext cx="76014" cy="75976"/>
            <a:chOff x="648429" y="2637398"/>
            <a:chExt cx="47708" cy="47708"/>
          </a:xfrm>
        </p:grpSpPr>
        <p:sp>
          <p:nvSpPr>
            <p:cNvPr id="319" name="Google Shape;319;p5"/>
            <p:cNvSpPr/>
            <p:nvPr/>
          </p:nvSpPr>
          <p:spPr>
            <a:xfrm>
              <a:off x="667470" y="2637398"/>
              <a:ext cx="9591" cy="47708"/>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648429" y="2656474"/>
              <a:ext cx="47708" cy="4970"/>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657950" y="2642333"/>
              <a:ext cx="33602" cy="33217"/>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657950" y="2642333"/>
              <a:ext cx="28632" cy="38188"/>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5"/>
          <p:cNvGrpSpPr/>
          <p:nvPr/>
        </p:nvGrpSpPr>
        <p:grpSpPr>
          <a:xfrm rot="-5400000" flipH="1">
            <a:off x="847724" y="-711368"/>
            <a:ext cx="777511" cy="2293504"/>
            <a:chOff x="95249" y="1927057"/>
            <a:chExt cx="777511" cy="2293504"/>
          </a:xfrm>
        </p:grpSpPr>
        <p:sp>
          <p:nvSpPr>
            <p:cNvPr id="324" name="Google Shape;324;p5"/>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114326" y="26850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95249" y="2704148"/>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100220" y="2690042"/>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104805" y="268867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400436" y="3023826"/>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381360" y="3042902"/>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386330" y="3028411"/>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390915" y="3028411"/>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848678" y="1927057"/>
              <a:ext cx="5005" cy="47708"/>
            </a:xfrm>
            <a:custGeom>
              <a:avLst/>
              <a:gdLst/>
              <a:ahLst/>
              <a:cxnLst/>
              <a:rect l="l" t="t" r="r" b="b"/>
              <a:pathLst>
                <a:path w="143" h="1363" extrusionOk="0">
                  <a:moveTo>
                    <a:pt x="1" y="1"/>
                  </a:moveTo>
                  <a:lnTo>
                    <a:pt x="1" y="676"/>
                  </a:lnTo>
                  <a:lnTo>
                    <a:pt x="1" y="1363"/>
                  </a:lnTo>
                  <a:cubicBezTo>
                    <a:pt x="1" y="1363"/>
                    <a:pt x="143" y="1090"/>
                    <a:pt x="143" y="676"/>
                  </a:cubicBezTo>
                  <a:cubicBezTo>
                    <a:pt x="143" y="27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825051" y="1950719"/>
              <a:ext cx="47708" cy="5005"/>
            </a:xfrm>
            <a:custGeom>
              <a:avLst/>
              <a:gdLst/>
              <a:ahLst/>
              <a:cxnLst/>
              <a:rect l="l" t="t" r="r" b="b"/>
              <a:pathLst>
                <a:path w="1363" h="143" extrusionOk="0">
                  <a:moveTo>
                    <a:pt x="0" y="0"/>
                  </a:moveTo>
                  <a:cubicBezTo>
                    <a:pt x="0" y="0"/>
                    <a:pt x="273" y="142"/>
                    <a:pt x="676" y="142"/>
                  </a:cubicBezTo>
                  <a:cubicBezTo>
                    <a:pt x="1090" y="142"/>
                    <a:pt x="1362"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572" y="1931642"/>
              <a:ext cx="38188" cy="33602"/>
            </a:xfrm>
            <a:custGeom>
              <a:avLst/>
              <a:gdLst/>
              <a:ahLst/>
              <a:cxnLst/>
              <a:rect l="l" t="t" r="r" b="b"/>
              <a:pathLst>
                <a:path w="1091" h="960" extrusionOk="0">
                  <a:moveTo>
                    <a:pt x="949" y="0"/>
                  </a:moveTo>
                  <a:cubicBezTo>
                    <a:pt x="949" y="0"/>
                    <a:pt x="676" y="142"/>
                    <a:pt x="404" y="415"/>
                  </a:cubicBezTo>
                  <a:cubicBezTo>
                    <a:pt x="131" y="687"/>
                    <a:pt x="1" y="959"/>
                    <a:pt x="1" y="959"/>
                  </a:cubicBezTo>
                  <a:cubicBezTo>
                    <a:pt x="1" y="959"/>
                    <a:pt x="273" y="818"/>
                    <a:pt x="546" y="545"/>
                  </a:cubicBezTo>
                  <a:cubicBezTo>
                    <a:pt x="818" y="273"/>
                    <a:pt x="1090" y="142"/>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834572" y="1931642"/>
              <a:ext cx="28632" cy="38188"/>
            </a:xfrm>
            <a:custGeom>
              <a:avLst/>
              <a:gdLst/>
              <a:ahLst/>
              <a:cxnLst/>
              <a:rect l="l" t="t" r="r" b="b"/>
              <a:pathLst>
                <a:path w="818" h="1091" extrusionOk="0">
                  <a:moveTo>
                    <a:pt x="131" y="0"/>
                  </a:moveTo>
                  <a:cubicBezTo>
                    <a:pt x="1" y="0"/>
                    <a:pt x="131" y="273"/>
                    <a:pt x="404" y="545"/>
                  </a:cubicBezTo>
                  <a:cubicBezTo>
                    <a:pt x="546" y="959"/>
                    <a:pt x="818" y="1090"/>
                    <a:pt x="818" y="1090"/>
                  </a:cubicBezTo>
                  <a:lnTo>
                    <a:pt x="546" y="545"/>
                  </a:lnTo>
                  <a:cubicBezTo>
                    <a:pt x="273" y="273"/>
                    <a:pt x="13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5"/>
          <p:cNvGrpSpPr/>
          <p:nvPr/>
        </p:nvGrpSpPr>
        <p:grpSpPr>
          <a:xfrm rot="-5400000" flipH="1">
            <a:off x="8690192" y="505686"/>
            <a:ext cx="67627" cy="67627"/>
            <a:chOff x="648429" y="2637398"/>
            <a:chExt cx="47708" cy="47708"/>
          </a:xfrm>
        </p:grpSpPr>
        <p:sp>
          <p:nvSpPr>
            <p:cNvPr id="341" name="Google Shape;341;p5"/>
            <p:cNvSpPr/>
            <p:nvPr/>
          </p:nvSpPr>
          <p:spPr>
            <a:xfrm>
              <a:off x="667470" y="2637398"/>
              <a:ext cx="9591" cy="47708"/>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648429" y="2656474"/>
              <a:ext cx="47708" cy="4970"/>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657950" y="2642333"/>
              <a:ext cx="33602" cy="33217"/>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5"/>
          <p:cNvGrpSpPr/>
          <p:nvPr/>
        </p:nvGrpSpPr>
        <p:grpSpPr>
          <a:xfrm>
            <a:off x="8159005" y="135958"/>
            <a:ext cx="701606" cy="403533"/>
            <a:chOff x="8159005" y="135958"/>
            <a:chExt cx="701606" cy="403533"/>
          </a:xfrm>
        </p:grpSpPr>
        <p:sp>
          <p:nvSpPr>
            <p:cNvPr id="345" name="Google Shape;345;p5"/>
            <p:cNvSpPr/>
            <p:nvPr/>
          </p:nvSpPr>
          <p:spPr>
            <a:xfrm rot="347060">
              <a:off x="8174310" y="168911"/>
              <a:ext cx="670995" cy="337626"/>
            </a:xfrm>
            <a:custGeom>
              <a:avLst/>
              <a:gdLst/>
              <a:ahLst/>
              <a:cxnLst/>
              <a:rect l="l" t="t" r="r" b="b"/>
              <a:pathLst>
                <a:path w="24109" h="12131" extrusionOk="0">
                  <a:moveTo>
                    <a:pt x="273" y="0"/>
                  </a:moveTo>
                  <a:cubicBezTo>
                    <a:pt x="273" y="1"/>
                    <a:pt x="2453" y="3412"/>
                    <a:pt x="1" y="4502"/>
                  </a:cubicBezTo>
                  <a:cubicBezTo>
                    <a:pt x="949" y="4502"/>
                    <a:pt x="2856" y="6136"/>
                    <a:pt x="2039" y="8044"/>
                  </a:cubicBezTo>
                  <a:cubicBezTo>
                    <a:pt x="2117" y="7925"/>
                    <a:pt x="2339" y="7863"/>
                    <a:pt x="2659" y="7863"/>
                  </a:cubicBezTo>
                  <a:cubicBezTo>
                    <a:pt x="3458" y="7863"/>
                    <a:pt x="4864" y="8254"/>
                    <a:pt x="6126" y="9134"/>
                  </a:cubicBezTo>
                  <a:cubicBezTo>
                    <a:pt x="7902" y="10223"/>
                    <a:pt x="7902" y="11989"/>
                    <a:pt x="7902" y="11989"/>
                  </a:cubicBezTo>
                  <a:cubicBezTo>
                    <a:pt x="7902" y="11989"/>
                    <a:pt x="8589" y="10735"/>
                    <a:pt x="9333" y="10735"/>
                  </a:cubicBezTo>
                  <a:cubicBezTo>
                    <a:pt x="9401" y="10735"/>
                    <a:pt x="9469" y="10746"/>
                    <a:pt x="9537" y="10768"/>
                  </a:cubicBezTo>
                  <a:cubicBezTo>
                    <a:pt x="10355" y="11041"/>
                    <a:pt x="10758" y="11989"/>
                    <a:pt x="10758" y="11989"/>
                  </a:cubicBezTo>
                  <a:cubicBezTo>
                    <a:pt x="10758" y="11989"/>
                    <a:pt x="11008" y="10619"/>
                    <a:pt x="11393" y="10619"/>
                  </a:cubicBezTo>
                  <a:cubicBezTo>
                    <a:pt x="11410" y="10619"/>
                    <a:pt x="11427" y="10621"/>
                    <a:pt x="11445" y="10627"/>
                  </a:cubicBezTo>
                  <a:cubicBezTo>
                    <a:pt x="11717" y="10768"/>
                    <a:pt x="12120" y="12131"/>
                    <a:pt x="12120" y="12131"/>
                  </a:cubicBezTo>
                  <a:cubicBezTo>
                    <a:pt x="12120" y="12131"/>
                    <a:pt x="12393" y="10627"/>
                    <a:pt x="13210" y="10627"/>
                  </a:cubicBezTo>
                  <a:cubicBezTo>
                    <a:pt x="14028" y="10627"/>
                    <a:pt x="14845" y="11989"/>
                    <a:pt x="14845" y="11989"/>
                  </a:cubicBezTo>
                  <a:cubicBezTo>
                    <a:pt x="14845" y="11989"/>
                    <a:pt x="14987" y="9951"/>
                    <a:pt x="16621" y="9134"/>
                  </a:cubicBezTo>
                  <a:cubicBezTo>
                    <a:pt x="17387" y="8685"/>
                    <a:pt x="18419" y="8565"/>
                    <a:pt x="19301" y="8565"/>
                  </a:cubicBezTo>
                  <a:cubicBezTo>
                    <a:pt x="20304" y="8565"/>
                    <a:pt x="21112" y="8719"/>
                    <a:pt x="21112" y="8719"/>
                  </a:cubicBezTo>
                  <a:cubicBezTo>
                    <a:pt x="21112" y="8719"/>
                    <a:pt x="20294" y="7226"/>
                    <a:pt x="20981" y="6136"/>
                  </a:cubicBezTo>
                  <a:cubicBezTo>
                    <a:pt x="21657" y="5177"/>
                    <a:pt x="23019" y="4774"/>
                    <a:pt x="23019" y="4774"/>
                  </a:cubicBezTo>
                  <a:cubicBezTo>
                    <a:pt x="23019" y="4774"/>
                    <a:pt x="21384" y="1635"/>
                    <a:pt x="24109" y="142"/>
                  </a:cubicBezTo>
                  <a:cubicBezTo>
                    <a:pt x="23996" y="78"/>
                    <a:pt x="23851" y="49"/>
                    <a:pt x="23681" y="49"/>
                  </a:cubicBezTo>
                  <a:cubicBezTo>
                    <a:pt x="22013" y="49"/>
                    <a:pt x="17895" y="2890"/>
                    <a:pt x="17025" y="4502"/>
                  </a:cubicBezTo>
                  <a:cubicBezTo>
                    <a:pt x="16238" y="6201"/>
                    <a:pt x="14069" y="7779"/>
                    <a:pt x="12809" y="7779"/>
                  </a:cubicBezTo>
                  <a:cubicBezTo>
                    <a:pt x="12760" y="7779"/>
                    <a:pt x="12712" y="7776"/>
                    <a:pt x="12665" y="7771"/>
                  </a:cubicBezTo>
                  <a:cubicBezTo>
                    <a:pt x="12807" y="7771"/>
                    <a:pt x="13079" y="6540"/>
                    <a:pt x="12665" y="5319"/>
                  </a:cubicBezTo>
                  <a:lnTo>
                    <a:pt x="11990" y="6409"/>
                  </a:lnTo>
                  <a:lnTo>
                    <a:pt x="11303" y="6540"/>
                  </a:lnTo>
                  <a:lnTo>
                    <a:pt x="10485" y="5177"/>
                  </a:lnTo>
                  <a:cubicBezTo>
                    <a:pt x="10485" y="5177"/>
                    <a:pt x="10485" y="7226"/>
                    <a:pt x="10213" y="7499"/>
                  </a:cubicBezTo>
                  <a:cubicBezTo>
                    <a:pt x="10181" y="7514"/>
                    <a:pt x="10133" y="7522"/>
                    <a:pt x="10070" y="7522"/>
                  </a:cubicBezTo>
                  <a:cubicBezTo>
                    <a:pt x="9598" y="7522"/>
                    <a:pt x="8335" y="7067"/>
                    <a:pt x="7488" y="5864"/>
                  </a:cubicBezTo>
                  <a:cubicBezTo>
                    <a:pt x="6813" y="4905"/>
                    <a:pt x="3543" y="818"/>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5"/>
            <p:cNvGrpSpPr/>
            <p:nvPr/>
          </p:nvGrpSpPr>
          <p:grpSpPr>
            <a:xfrm rot="1195143">
              <a:off x="8470814" y="356793"/>
              <a:ext cx="47447" cy="25910"/>
              <a:chOff x="3467344" y="1694749"/>
              <a:chExt cx="114969" cy="62784"/>
            </a:xfrm>
          </p:grpSpPr>
          <p:sp>
            <p:nvSpPr>
              <p:cNvPr id="347" name="Google Shape;347;p5"/>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9"/>
        <p:cNvGrpSpPr/>
        <p:nvPr/>
      </p:nvGrpSpPr>
      <p:grpSpPr>
        <a:xfrm>
          <a:off x="0" y="0"/>
          <a:ext cx="0" cy="0"/>
          <a:chOff x="0" y="0"/>
          <a:chExt cx="0" cy="0"/>
        </a:xfrm>
      </p:grpSpPr>
      <p:sp>
        <p:nvSpPr>
          <p:cNvPr id="350" name="Google Shape;350;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1" name="Google Shape;351;p6"/>
          <p:cNvSpPr/>
          <p:nvPr/>
        </p:nvSpPr>
        <p:spPr>
          <a:xfrm>
            <a:off x="-74050" y="-97025"/>
            <a:ext cx="906894" cy="5100916"/>
          </a:xfrm>
          <a:custGeom>
            <a:avLst/>
            <a:gdLst/>
            <a:ahLst/>
            <a:cxnLst/>
            <a:rect l="l" t="t" r="r" b="b"/>
            <a:pathLst>
              <a:path w="33947" h="118951" extrusionOk="0">
                <a:moveTo>
                  <a:pt x="31276" y="1"/>
                </a:moveTo>
                <a:cubicBezTo>
                  <a:pt x="31276" y="1"/>
                  <a:pt x="22444" y="21603"/>
                  <a:pt x="22018" y="26652"/>
                </a:cubicBezTo>
                <a:cubicBezTo>
                  <a:pt x="21603" y="31567"/>
                  <a:pt x="18090" y="35495"/>
                  <a:pt x="18090" y="35495"/>
                </a:cubicBezTo>
                <a:cubicBezTo>
                  <a:pt x="18090" y="35495"/>
                  <a:pt x="16968" y="1965"/>
                  <a:pt x="16968" y="427"/>
                </a:cubicBezTo>
                <a:cubicBezTo>
                  <a:pt x="16968" y="148"/>
                  <a:pt x="16803" y="33"/>
                  <a:pt x="16533" y="33"/>
                </a:cubicBezTo>
                <a:cubicBezTo>
                  <a:pt x="15309" y="33"/>
                  <a:pt x="11918" y="2391"/>
                  <a:pt x="11918" y="2391"/>
                </a:cubicBezTo>
                <a:cubicBezTo>
                  <a:pt x="11918" y="2391"/>
                  <a:pt x="14309" y="55829"/>
                  <a:pt x="13882" y="58915"/>
                </a:cubicBezTo>
                <a:cubicBezTo>
                  <a:pt x="13533" y="61509"/>
                  <a:pt x="13771" y="63810"/>
                  <a:pt x="12522" y="63810"/>
                </a:cubicBezTo>
                <a:cubicBezTo>
                  <a:pt x="12285" y="63810"/>
                  <a:pt x="11995" y="63728"/>
                  <a:pt x="11638" y="63549"/>
                </a:cubicBezTo>
                <a:cubicBezTo>
                  <a:pt x="9259" y="62427"/>
                  <a:pt x="842" y="42363"/>
                  <a:pt x="842" y="42363"/>
                </a:cubicBezTo>
                <a:lnTo>
                  <a:pt x="1" y="45033"/>
                </a:lnTo>
                <a:cubicBezTo>
                  <a:pt x="1" y="45033"/>
                  <a:pt x="13882" y="72381"/>
                  <a:pt x="13186" y="78979"/>
                </a:cubicBezTo>
                <a:cubicBezTo>
                  <a:pt x="12345" y="85566"/>
                  <a:pt x="13882" y="105204"/>
                  <a:pt x="14724" y="109412"/>
                </a:cubicBezTo>
                <a:lnTo>
                  <a:pt x="14724" y="118951"/>
                </a:lnTo>
                <a:lnTo>
                  <a:pt x="21603" y="117829"/>
                </a:lnTo>
                <a:cubicBezTo>
                  <a:pt x="21603" y="117829"/>
                  <a:pt x="18932" y="48535"/>
                  <a:pt x="19358" y="45033"/>
                </a:cubicBezTo>
                <a:cubicBezTo>
                  <a:pt x="19639" y="41667"/>
                  <a:pt x="20896" y="42789"/>
                  <a:pt x="22444" y="39277"/>
                </a:cubicBezTo>
                <a:cubicBezTo>
                  <a:pt x="23847" y="35910"/>
                  <a:pt x="23566" y="32824"/>
                  <a:pt x="25104" y="23566"/>
                </a:cubicBezTo>
                <a:cubicBezTo>
                  <a:pt x="26652" y="14308"/>
                  <a:pt x="33947" y="1269"/>
                  <a:pt x="33947" y="1269"/>
                </a:cubicBezTo>
                <a:lnTo>
                  <a:pt x="31276" y="1"/>
                </a:ln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8304825" y="-3887"/>
            <a:ext cx="502148" cy="5076887"/>
          </a:xfrm>
          <a:custGeom>
            <a:avLst/>
            <a:gdLst/>
            <a:ahLst/>
            <a:cxnLst/>
            <a:rect l="l" t="t" r="r" b="b"/>
            <a:pathLst>
              <a:path w="5692" h="41247" extrusionOk="0">
                <a:moveTo>
                  <a:pt x="2217" y="1"/>
                </a:moveTo>
                <a:cubicBezTo>
                  <a:pt x="2217" y="1"/>
                  <a:pt x="2647" y="6375"/>
                  <a:pt x="2578" y="9022"/>
                </a:cubicBezTo>
                <a:cubicBezTo>
                  <a:pt x="2504" y="10024"/>
                  <a:pt x="2504" y="11101"/>
                  <a:pt x="2435" y="12246"/>
                </a:cubicBezTo>
                <a:lnTo>
                  <a:pt x="1003" y="11387"/>
                </a:lnTo>
                <a:lnTo>
                  <a:pt x="785" y="11530"/>
                </a:lnTo>
                <a:lnTo>
                  <a:pt x="2435" y="12458"/>
                </a:lnTo>
                <a:cubicBezTo>
                  <a:pt x="2435" y="14176"/>
                  <a:pt x="2361" y="16038"/>
                  <a:pt x="2435" y="17756"/>
                </a:cubicBezTo>
                <a:cubicBezTo>
                  <a:pt x="2504" y="20620"/>
                  <a:pt x="2361" y="22556"/>
                  <a:pt x="2149" y="24560"/>
                </a:cubicBezTo>
                <a:lnTo>
                  <a:pt x="1003" y="23913"/>
                </a:lnTo>
                <a:lnTo>
                  <a:pt x="785" y="24056"/>
                </a:lnTo>
                <a:lnTo>
                  <a:pt x="2149" y="24772"/>
                </a:lnTo>
                <a:lnTo>
                  <a:pt x="2149" y="24916"/>
                </a:lnTo>
                <a:cubicBezTo>
                  <a:pt x="1931" y="27138"/>
                  <a:pt x="2074" y="31434"/>
                  <a:pt x="2074" y="32722"/>
                </a:cubicBezTo>
                <a:cubicBezTo>
                  <a:pt x="2074" y="34011"/>
                  <a:pt x="2292" y="36016"/>
                  <a:pt x="2149" y="36944"/>
                </a:cubicBezTo>
                <a:cubicBezTo>
                  <a:pt x="2074" y="37946"/>
                  <a:pt x="1576" y="39595"/>
                  <a:pt x="1433" y="39882"/>
                </a:cubicBezTo>
                <a:cubicBezTo>
                  <a:pt x="1289" y="40168"/>
                  <a:pt x="1" y="40523"/>
                  <a:pt x="69" y="40598"/>
                </a:cubicBezTo>
                <a:cubicBezTo>
                  <a:pt x="183" y="40598"/>
                  <a:pt x="975" y="40688"/>
                  <a:pt x="1403" y="40688"/>
                </a:cubicBezTo>
                <a:cubicBezTo>
                  <a:pt x="1514" y="40688"/>
                  <a:pt x="1601" y="40682"/>
                  <a:pt x="1645" y="40666"/>
                </a:cubicBezTo>
                <a:cubicBezTo>
                  <a:pt x="1918" y="40601"/>
                  <a:pt x="2322" y="39877"/>
                  <a:pt x="2607" y="39877"/>
                </a:cubicBezTo>
                <a:cubicBezTo>
                  <a:pt x="2621" y="39877"/>
                  <a:pt x="2634" y="39878"/>
                  <a:pt x="2647" y="39882"/>
                </a:cubicBezTo>
                <a:cubicBezTo>
                  <a:pt x="2933" y="39950"/>
                  <a:pt x="2647" y="40380"/>
                  <a:pt x="2647" y="40598"/>
                </a:cubicBezTo>
                <a:cubicBezTo>
                  <a:pt x="2647" y="40795"/>
                  <a:pt x="2771" y="41247"/>
                  <a:pt x="2904" y="41247"/>
                </a:cubicBezTo>
                <a:cubicBezTo>
                  <a:pt x="2914" y="41247"/>
                  <a:pt x="2924" y="41244"/>
                  <a:pt x="2933" y="41239"/>
                </a:cubicBezTo>
                <a:cubicBezTo>
                  <a:pt x="3008" y="41170"/>
                  <a:pt x="3294" y="40455"/>
                  <a:pt x="3437" y="40380"/>
                </a:cubicBezTo>
                <a:cubicBezTo>
                  <a:pt x="3452" y="40373"/>
                  <a:pt x="3474" y="40370"/>
                  <a:pt x="3502" y="40370"/>
                </a:cubicBezTo>
                <a:cubicBezTo>
                  <a:pt x="3739" y="40370"/>
                  <a:pt x="4395" y="40613"/>
                  <a:pt x="4652" y="40741"/>
                </a:cubicBezTo>
                <a:cubicBezTo>
                  <a:pt x="4918" y="40792"/>
                  <a:pt x="5415" y="40961"/>
                  <a:pt x="5600" y="40961"/>
                </a:cubicBezTo>
                <a:cubicBezTo>
                  <a:pt x="5665" y="40961"/>
                  <a:pt x="5691" y="40940"/>
                  <a:pt x="5654" y="40884"/>
                </a:cubicBezTo>
                <a:cubicBezTo>
                  <a:pt x="5511" y="40666"/>
                  <a:pt x="4726" y="40025"/>
                  <a:pt x="4440" y="39595"/>
                </a:cubicBezTo>
                <a:cubicBezTo>
                  <a:pt x="4153" y="39091"/>
                  <a:pt x="4079" y="36371"/>
                  <a:pt x="4010" y="35013"/>
                </a:cubicBezTo>
                <a:cubicBezTo>
                  <a:pt x="3936" y="33650"/>
                  <a:pt x="3581" y="29211"/>
                  <a:pt x="3437" y="27493"/>
                </a:cubicBezTo>
                <a:lnTo>
                  <a:pt x="5299" y="26491"/>
                </a:lnTo>
                <a:lnTo>
                  <a:pt x="5081" y="26347"/>
                </a:lnTo>
                <a:lnTo>
                  <a:pt x="3437" y="27281"/>
                </a:lnTo>
                <a:cubicBezTo>
                  <a:pt x="3363" y="25488"/>
                  <a:pt x="3581" y="19692"/>
                  <a:pt x="3581" y="17115"/>
                </a:cubicBezTo>
                <a:lnTo>
                  <a:pt x="4938" y="16255"/>
                </a:lnTo>
                <a:lnTo>
                  <a:pt x="4795" y="16181"/>
                </a:lnTo>
                <a:lnTo>
                  <a:pt x="3581" y="16828"/>
                </a:lnTo>
                <a:cubicBezTo>
                  <a:pt x="3581" y="16685"/>
                  <a:pt x="3506" y="16467"/>
                  <a:pt x="3506" y="16324"/>
                </a:cubicBezTo>
                <a:cubicBezTo>
                  <a:pt x="3506" y="14251"/>
                  <a:pt x="3867" y="11456"/>
                  <a:pt x="3936" y="8953"/>
                </a:cubicBezTo>
                <a:cubicBezTo>
                  <a:pt x="4010" y="7521"/>
                  <a:pt x="4010" y="4726"/>
                  <a:pt x="4010" y="2652"/>
                </a:cubicBezTo>
                <a:lnTo>
                  <a:pt x="5299" y="1862"/>
                </a:lnTo>
                <a:lnTo>
                  <a:pt x="5081" y="1719"/>
                </a:lnTo>
                <a:lnTo>
                  <a:pt x="4010" y="2366"/>
                </a:lnTo>
                <a:cubicBezTo>
                  <a:pt x="3936" y="1003"/>
                  <a:pt x="3936" y="1"/>
                  <a:pt x="3936"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8762675" y="0"/>
            <a:ext cx="381324" cy="5100799"/>
          </a:xfrm>
          <a:custGeom>
            <a:avLst/>
            <a:gdLst/>
            <a:ahLst/>
            <a:cxnLst/>
            <a:rect l="l" t="t" r="r" b="b"/>
            <a:pathLst>
              <a:path w="4652" h="39739" extrusionOk="0">
                <a:moveTo>
                  <a:pt x="2361" y="1"/>
                </a:moveTo>
                <a:cubicBezTo>
                  <a:pt x="2361" y="1"/>
                  <a:pt x="1433" y="3512"/>
                  <a:pt x="1146" y="4800"/>
                </a:cubicBezTo>
                <a:cubicBezTo>
                  <a:pt x="860" y="6015"/>
                  <a:pt x="1" y="10597"/>
                  <a:pt x="1" y="12246"/>
                </a:cubicBezTo>
                <a:cubicBezTo>
                  <a:pt x="1" y="13821"/>
                  <a:pt x="1576" y="21267"/>
                  <a:pt x="1862" y="22269"/>
                </a:cubicBezTo>
                <a:cubicBezTo>
                  <a:pt x="2149" y="23340"/>
                  <a:pt x="1719" y="28925"/>
                  <a:pt x="1788" y="30357"/>
                </a:cubicBezTo>
                <a:cubicBezTo>
                  <a:pt x="1862" y="31863"/>
                  <a:pt x="1862" y="36084"/>
                  <a:pt x="1719" y="37304"/>
                </a:cubicBezTo>
                <a:cubicBezTo>
                  <a:pt x="1576" y="38450"/>
                  <a:pt x="642" y="39739"/>
                  <a:pt x="642" y="39739"/>
                </a:cubicBezTo>
                <a:lnTo>
                  <a:pt x="4652" y="39739"/>
                </a:lnTo>
                <a:cubicBezTo>
                  <a:pt x="4652" y="39739"/>
                  <a:pt x="4010" y="38805"/>
                  <a:pt x="3936" y="38089"/>
                </a:cubicBezTo>
                <a:cubicBezTo>
                  <a:pt x="3867" y="37373"/>
                  <a:pt x="3792" y="32505"/>
                  <a:pt x="3649" y="30500"/>
                </a:cubicBezTo>
                <a:cubicBezTo>
                  <a:pt x="3437" y="28570"/>
                  <a:pt x="3867" y="23913"/>
                  <a:pt x="3649" y="22269"/>
                </a:cubicBezTo>
                <a:cubicBezTo>
                  <a:pt x="3363" y="20620"/>
                  <a:pt x="1719" y="13678"/>
                  <a:pt x="1719" y="12458"/>
                </a:cubicBezTo>
                <a:cubicBezTo>
                  <a:pt x="1719" y="11313"/>
                  <a:pt x="1719" y="7733"/>
                  <a:pt x="2578" y="5373"/>
                </a:cubicBezTo>
                <a:cubicBezTo>
                  <a:pt x="3363" y="3008"/>
                  <a:pt x="3649" y="1"/>
                  <a:pt x="3649"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6"/>
          <p:cNvGrpSpPr/>
          <p:nvPr/>
        </p:nvGrpSpPr>
        <p:grpSpPr>
          <a:xfrm>
            <a:off x="1679711" y="95972"/>
            <a:ext cx="41054" cy="45829"/>
            <a:chOff x="2526386" y="189622"/>
            <a:chExt cx="41054" cy="45829"/>
          </a:xfrm>
        </p:grpSpPr>
        <p:sp>
          <p:nvSpPr>
            <p:cNvPr id="355" name="Google Shape;355;p6"/>
            <p:cNvSpPr/>
            <p:nvPr/>
          </p:nvSpPr>
          <p:spPr>
            <a:xfrm rot="-5400000" flipH="1">
              <a:off x="2544509" y="194228"/>
              <a:ext cx="4808" cy="41054"/>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rot="-5400000" flipH="1">
              <a:off x="2523999" y="210334"/>
              <a:ext cx="45829" cy="440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rot="-5400000" flipH="1">
              <a:off x="2526874" y="202685"/>
              <a:ext cx="36650" cy="28883"/>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rot="-5400000" flipH="1">
              <a:off x="2534792" y="193657"/>
              <a:ext cx="27504" cy="3779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6"/>
          <p:cNvGrpSpPr/>
          <p:nvPr/>
        </p:nvGrpSpPr>
        <p:grpSpPr>
          <a:xfrm>
            <a:off x="808538" y="317706"/>
            <a:ext cx="87226" cy="87226"/>
            <a:chOff x="1046654" y="597138"/>
            <a:chExt cx="45829" cy="45829"/>
          </a:xfrm>
        </p:grpSpPr>
        <p:sp>
          <p:nvSpPr>
            <p:cNvPr id="360" name="Google Shape;360;p6"/>
            <p:cNvSpPr/>
            <p:nvPr/>
          </p:nvSpPr>
          <p:spPr>
            <a:xfrm rot="-5400000" flipH="1">
              <a:off x="1064962" y="597121"/>
              <a:ext cx="9213" cy="45829"/>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rot="-5400000" flipH="1">
              <a:off x="1044452" y="617665"/>
              <a:ext cx="45829" cy="4775"/>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rot="-5400000" flipH="1">
              <a:off x="1051210" y="606468"/>
              <a:ext cx="32278" cy="31909"/>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rot="-5400000" flipH="1">
              <a:off x="1055984" y="601694"/>
              <a:ext cx="27504" cy="36683"/>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6"/>
          <p:cNvGrpSpPr/>
          <p:nvPr/>
        </p:nvGrpSpPr>
        <p:grpSpPr>
          <a:xfrm>
            <a:off x="1092449" y="65753"/>
            <a:ext cx="41424" cy="45862"/>
            <a:chOff x="1092449" y="65753"/>
            <a:chExt cx="41424" cy="45862"/>
          </a:xfrm>
        </p:grpSpPr>
        <p:sp>
          <p:nvSpPr>
            <p:cNvPr id="365" name="Google Shape;365;p6"/>
            <p:cNvSpPr/>
            <p:nvPr/>
          </p:nvSpPr>
          <p:spPr>
            <a:xfrm rot="-5400000" flipH="1">
              <a:off x="1110757" y="65770"/>
              <a:ext cx="4808" cy="41424"/>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rot="-5400000" flipH="1">
              <a:off x="1090247" y="86280"/>
              <a:ext cx="45862" cy="4808"/>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rot="-5400000" flipH="1">
              <a:off x="1093222" y="74529"/>
              <a:ext cx="36683" cy="28681"/>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rot="-5400000" flipH="1">
              <a:off x="1101141" y="69704"/>
              <a:ext cx="27504" cy="37961"/>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6"/>
          <p:cNvGrpSpPr/>
          <p:nvPr/>
        </p:nvGrpSpPr>
        <p:grpSpPr>
          <a:xfrm>
            <a:off x="1417856" y="340591"/>
            <a:ext cx="45829" cy="45862"/>
            <a:chOff x="1417856" y="340591"/>
            <a:chExt cx="45829" cy="45862"/>
          </a:xfrm>
        </p:grpSpPr>
        <p:sp>
          <p:nvSpPr>
            <p:cNvPr id="370" name="Google Shape;370;p6"/>
            <p:cNvSpPr/>
            <p:nvPr/>
          </p:nvSpPr>
          <p:spPr>
            <a:xfrm rot="-5400000" flipH="1">
              <a:off x="1438367" y="338406"/>
              <a:ext cx="4808" cy="45829"/>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rot="-5400000" flipH="1">
              <a:off x="1415469" y="361303"/>
              <a:ext cx="45862" cy="4438"/>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rot="-5400000" flipH="1">
              <a:off x="1420059" y="347568"/>
              <a:ext cx="36683" cy="32278"/>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rot="-5400000" flipH="1">
              <a:off x="1426851" y="345181"/>
              <a:ext cx="27504" cy="36683"/>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6"/>
          <p:cNvGrpSpPr/>
          <p:nvPr/>
        </p:nvGrpSpPr>
        <p:grpSpPr>
          <a:xfrm>
            <a:off x="73365" y="74936"/>
            <a:ext cx="87225" cy="87914"/>
            <a:chOff x="2178250" y="597138"/>
            <a:chExt cx="41088" cy="41424"/>
          </a:xfrm>
        </p:grpSpPr>
        <p:sp>
          <p:nvSpPr>
            <p:cNvPr id="375" name="Google Shape;375;p6"/>
            <p:cNvSpPr/>
            <p:nvPr/>
          </p:nvSpPr>
          <p:spPr>
            <a:xfrm rot="-5400000" flipH="1">
              <a:off x="2196389" y="597289"/>
              <a:ext cx="4808" cy="41088"/>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rot="-5400000" flipH="1">
              <a:off x="2178081" y="615631"/>
              <a:ext cx="41424" cy="4438"/>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rot="-5400000" flipH="1">
              <a:off x="2178065" y="606468"/>
              <a:ext cx="36683" cy="27504"/>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rot="-5400000" flipH="1">
              <a:off x="2185041" y="602753"/>
              <a:ext cx="27504" cy="34565"/>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6"/>
          <p:cNvGrpSpPr/>
          <p:nvPr/>
        </p:nvGrpSpPr>
        <p:grpSpPr>
          <a:xfrm>
            <a:off x="440501" y="614401"/>
            <a:ext cx="45827" cy="45828"/>
            <a:chOff x="440501" y="614401"/>
            <a:chExt cx="45827" cy="45828"/>
          </a:xfrm>
        </p:grpSpPr>
        <p:sp>
          <p:nvSpPr>
            <p:cNvPr id="380" name="Google Shape;380;p6"/>
            <p:cNvSpPr/>
            <p:nvPr/>
          </p:nvSpPr>
          <p:spPr>
            <a:xfrm rot="-5400000" flipH="1">
              <a:off x="461010" y="616587"/>
              <a:ext cx="4808" cy="45827"/>
            </a:xfrm>
            <a:custGeom>
              <a:avLst/>
              <a:gdLst/>
              <a:ahLst/>
              <a:cxnLst/>
              <a:rect l="l" t="t" r="r" b="b"/>
              <a:pathLst>
                <a:path w="143" h="1363" extrusionOk="0">
                  <a:moveTo>
                    <a:pt x="1" y="1"/>
                  </a:moveTo>
                  <a:lnTo>
                    <a:pt x="1" y="676"/>
                  </a:lnTo>
                  <a:lnTo>
                    <a:pt x="1" y="1363"/>
                  </a:lnTo>
                  <a:cubicBezTo>
                    <a:pt x="1" y="1363"/>
                    <a:pt x="143" y="1090"/>
                    <a:pt x="143" y="676"/>
                  </a:cubicBezTo>
                  <a:cubicBezTo>
                    <a:pt x="143" y="27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rot="-5400000" flipH="1">
              <a:off x="442720" y="634911"/>
              <a:ext cx="45827" cy="4808"/>
            </a:xfrm>
            <a:custGeom>
              <a:avLst/>
              <a:gdLst/>
              <a:ahLst/>
              <a:cxnLst/>
              <a:rect l="l" t="t" r="r" b="b"/>
              <a:pathLst>
                <a:path w="1363" h="143" extrusionOk="0">
                  <a:moveTo>
                    <a:pt x="0" y="0"/>
                  </a:moveTo>
                  <a:cubicBezTo>
                    <a:pt x="0" y="0"/>
                    <a:pt x="273" y="142"/>
                    <a:pt x="676" y="142"/>
                  </a:cubicBezTo>
                  <a:cubicBezTo>
                    <a:pt x="1090" y="142"/>
                    <a:pt x="1362"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rot="-5400000" flipH="1">
              <a:off x="442703" y="625749"/>
              <a:ext cx="36682" cy="32278"/>
            </a:xfrm>
            <a:custGeom>
              <a:avLst/>
              <a:gdLst/>
              <a:ahLst/>
              <a:cxnLst/>
              <a:rect l="l" t="t" r="r" b="b"/>
              <a:pathLst>
                <a:path w="1091" h="960" extrusionOk="0">
                  <a:moveTo>
                    <a:pt x="949" y="0"/>
                  </a:moveTo>
                  <a:cubicBezTo>
                    <a:pt x="949" y="0"/>
                    <a:pt x="676" y="142"/>
                    <a:pt x="404" y="415"/>
                  </a:cubicBezTo>
                  <a:cubicBezTo>
                    <a:pt x="131" y="687"/>
                    <a:pt x="1" y="959"/>
                    <a:pt x="1" y="959"/>
                  </a:cubicBezTo>
                  <a:cubicBezTo>
                    <a:pt x="1" y="959"/>
                    <a:pt x="273" y="818"/>
                    <a:pt x="546" y="545"/>
                  </a:cubicBezTo>
                  <a:cubicBezTo>
                    <a:pt x="818" y="273"/>
                    <a:pt x="1090" y="142"/>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rot="-5400000" flipH="1">
              <a:off x="449495" y="618957"/>
              <a:ext cx="27503" cy="36682"/>
            </a:xfrm>
            <a:custGeom>
              <a:avLst/>
              <a:gdLst/>
              <a:ahLst/>
              <a:cxnLst/>
              <a:rect l="l" t="t" r="r" b="b"/>
              <a:pathLst>
                <a:path w="818" h="1091" extrusionOk="0">
                  <a:moveTo>
                    <a:pt x="131" y="0"/>
                  </a:moveTo>
                  <a:cubicBezTo>
                    <a:pt x="1" y="0"/>
                    <a:pt x="131" y="273"/>
                    <a:pt x="404" y="545"/>
                  </a:cubicBezTo>
                  <a:cubicBezTo>
                    <a:pt x="546" y="959"/>
                    <a:pt x="818" y="1090"/>
                    <a:pt x="818" y="1090"/>
                  </a:cubicBezTo>
                  <a:lnTo>
                    <a:pt x="546" y="545"/>
                  </a:lnTo>
                  <a:cubicBezTo>
                    <a:pt x="273" y="273"/>
                    <a:pt x="13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6"/>
          <p:cNvGrpSpPr/>
          <p:nvPr/>
        </p:nvGrpSpPr>
        <p:grpSpPr>
          <a:xfrm>
            <a:off x="9071111" y="95972"/>
            <a:ext cx="41053" cy="45828"/>
            <a:chOff x="2526386" y="189622"/>
            <a:chExt cx="41053" cy="45828"/>
          </a:xfrm>
        </p:grpSpPr>
        <p:sp>
          <p:nvSpPr>
            <p:cNvPr id="385" name="Google Shape;385;p6"/>
            <p:cNvSpPr/>
            <p:nvPr/>
          </p:nvSpPr>
          <p:spPr>
            <a:xfrm rot="-5400000" flipH="1">
              <a:off x="2544509" y="194229"/>
              <a:ext cx="4808" cy="41053"/>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rot="-5400000" flipH="1">
              <a:off x="2524000" y="210333"/>
              <a:ext cx="45827" cy="440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rot="-5400000" flipH="1">
              <a:off x="2526874" y="202685"/>
              <a:ext cx="36649" cy="28882"/>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rot="-5400000" flipH="1">
              <a:off x="2534792" y="193657"/>
              <a:ext cx="27503" cy="37792"/>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6"/>
          <p:cNvGrpSpPr/>
          <p:nvPr/>
        </p:nvGrpSpPr>
        <p:grpSpPr>
          <a:xfrm>
            <a:off x="8719763" y="673431"/>
            <a:ext cx="87223" cy="87223"/>
            <a:chOff x="1046654" y="597138"/>
            <a:chExt cx="45827" cy="45827"/>
          </a:xfrm>
        </p:grpSpPr>
        <p:sp>
          <p:nvSpPr>
            <p:cNvPr id="390" name="Google Shape;390;p6"/>
            <p:cNvSpPr/>
            <p:nvPr/>
          </p:nvSpPr>
          <p:spPr>
            <a:xfrm rot="-5400000" flipH="1">
              <a:off x="1064961" y="597121"/>
              <a:ext cx="9213" cy="45827"/>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rot="-5400000" flipH="1">
              <a:off x="1044452" y="617664"/>
              <a:ext cx="45827" cy="4774"/>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rot="-5400000" flipH="1">
              <a:off x="1051210" y="606468"/>
              <a:ext cx="32278" cy="31908"/>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rot="-5400000" flipH="1">
              <a:off x="1055984" y="601694"/>
              <a:ext cx="27503" cy="36682"/>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6"/>
          <p:cNvGrpSpPr/>
          <p:nvPr/>
        </p:nvGrpSpPr>
        <p:grpSpPr>
          <a:xfrm>
            <a:off x="8392049" y="65753"/>
            <a:ext cx="41423" cy="45861"/>
            <a:chOff x="1092449" y="65753"/>
            <a:chExt cx="41423" cy="45861"/>
          </a:xfrm>
        </p:grpSpPr>
        <p:sp>
          <p:nvSpPr>
            <p:cNvPr id="395" name="Google Shape;395;p6"/>
            <p:cNvSpPr/>
            <p:nvPr/>
          </p:nvSpPr>
          <p:spPr>
            <a:xfrm rot="-5400000" flipH="1">
              <a:off x="1110757" y="65771"/>
              <a:ext cx="4808" cy="414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rot="-5400000" flipH="1">
              <a:off x="1090247" y="86280"/>
              <a:ext cx="45861" cy="4808"/>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rot="-5400000" flipH="1">
              <a:off x="1093223" y="74529"/>
              <a:ext cx="36682" cy="28680"/>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rot="-5400000" flipH="1">
              <a:off x="1101141" y="69704"/>
              <a:ext cx="27503" cy="37960"/>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6"/>
          <p:cNvGrpSpPr/>
          <p:nvPr/>
        </p:nvGrpSpPr>
        <p:grpSpPr>
          <a:xfrm>
            <a:off x="8809256" y="340591"/>
            <a:ext cx="45827" cy="45861"/>
            <a:chOff x="1417856" y="340591"/>
            <a:chExt cx="45827" cy="45861"/>
          </a:xfrm>
        </p:grpSpPr>
        <p:sp>
          <p:nvSpPr>
            <p:cNvPr id="400" name="Google Shape;400;p6"/>
            <p:cNvSpPr/>
            <p:nvPr/>
          </p:nvSpPr>
          <p:spPr>
            <a:xfrm rot="-5400000" flipH="1">
              <a:off x="1438366" y="338406"/>
              <a:ext cx="4808" cy="45827"/>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rot="-5400000" flipH="1">
              <a:off x="1415470" y="361303"/>
              <a:ext cx="45861" cy="4438"/>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rot="-5400000" flipH="1">
              <a:off x="1420059" y="347568"/>
              <a:ext cx="36682" cy="32278"/>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rot="-5400000" flipH="1">
              <a:off x="1426850" y="345181"/>
              <a:ext cx="27503" cy="36682"/>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6"/>
          <p:cNvGrpSpPr/>
          <p:nvPr/>
        </p:nvGrpSpPr>
        <p:grpSpPr>
          <a:xfrm>
            <a:off x="8304815" y="319574"/>
            <a:ext cx="87223" cy="87912"/>
            <a:chOff x="2178250" y="597138"/>
            <a:chExt cx="41087" cy="41423"/>
          </a:xfrm>
        </p:grpSpPr>
        <p:sp>
          <p:nvSpPr>
            <p:cNvPr id="405" name="Google Shape;405;p6"/>
            <p:cNvSpPr/>
            <p:nvPr/>
          </p:nvSpPr>
          <p:spPr>
            <a:xfrm rot="-5400000" flipH="1">
              <a:off x="2196389" y="597289"/>
              <a:ext cx="4808" cy="41087"/>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rot="-5400000" flipH="1">
              <a:off x="2178082" y="615630"/>
              <a:ext cx="41423" cy="4438"/>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rot="-5400000" flipH="1">
              <a:off x="2178065" y="606468"/>
              <a:ext cx="36682" cy="27503"/>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rot="-5400000" flipH="1">
              <a:off x="2185041" y="602753"/>
              <a:ext cx="27503" cy="34564"/>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6"/>
          <p:cNvSpPr/>
          <p:nvPr/>
        </p:nvSpPr>
        <p:spPr>
          <a:xfrm flipH="1">
            <a:off x="4446227" y="4661300"/>
            <a:ext cx="4697772" cy="482192"/>
          </a:xfrm>
          <a:custGeom>
            <a:avLst/>
            <a:gdLst/>
            <a:ahLst/>
            <a:cxnLst/>
            <a:rect l="l" t="t" r="r" b="b"/>
            <a:pathLst>
              <a:path w="71596" h="16017" extrusionOk="0">
                <a:moveTo>
                  <a:pt x="19034" y="0"/>
                </a:moveTo>
                <a:cubicBezTo>
                  <a:pt x="16196" y="0"/>
                  <a:pt x="12934" y="573"/>
                  <a:pt x="9738" y="1337"/>
                </a:cubicBezTo>
                <a:cubicBezTo>
                  <a:pt x="6370" y="2127"/>
                  <a:pt x="2218" y="2700"/>
                  <a:pt x="1" y="2986"/>
                </a:cubicBezTo>
                <a:lnTo>
                  <a:pt x="1" y="16017"/>
                </a:lnTo>
                <a:lnTo>
                  <a:pt x="71596" y="16017"/>
                </a:lnTo>
                <a:lnTo>
                  <a:pt x="71596" y="14012"/>
                </a:lnTo>
                <a:cubicBezTo>
                  <a:pt x="70737" y="14078"/>
                  <a:pt x="69679" y="14128"/>
                  <a:pt x="68535" y="14128"/>
                </a:cubicBezTo>
                <a:cubicBezTo>
                  <a:pt x="67200" y="14128"/>
                  <a:pt x="65750" y="14060"/>
                  <a:pt x="64362" y="13869"/>
                </a:cubicBezTo>
                <a:cubicBezTo>
                  <a:pt x="60141" y="13365"/>
                  <a:pt x="54413" y="9355"/>
                  <a:pt x="51904" y="8353"/>
                </a:cubicBezTo>
                <a:cubicBezTo>
                  <a:pt x="49470" y="7282"/>
                  <a:pt x="44459" y="6423"/>
                  <a:pt x="41956" y="4630"/>
                </a:cubicBezTo>
                <a:cubicBezTo>
                  <a:pt x="39447" y="2912"/>
                  <a:pt x="37156" y="2414"/>
                  <a:pt x="34006" y="2414"/>
                </a:cubicBezTo>
                <a:cubicBezTo>
                  <a:pt x="30930" y="2414"/>
                  <a:pt x="26348" y="1554"/>
                  <a:pt x="22911" y="478"/>
                </a:cubicBezTo>
                <a:cubicBezTo>
                  <a:pt x="21766" y="144"/>
                  <a:pt x="20453" y="0"/>
                  <a:pt x="19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0" y="4826424"/>
            <a:ext cx="9144062" cy="317057"/>
          </a:xfrm>
          <a:custGeom>
            <a:avLst/>
            <a:gdLst/>
            <a:ahLst/>
            <a:cxnLst/>
            <a:rect l="l" t="t" r="r" b="b"/>
            <a:pathLst>
              <a:path w="71596" h="16017" extrusionOk="0">
                <a:moveTo>
                  <a:pt x="19034" y="0"/>
                </a:moveTo>
                <a:cubicBezTo>
                  <a:pt x="16196" y="0"/>
                  <a:pt x="12934" y="573"/>
                  <a:pt x="9738" y="1337"/>
                </a:cubicBezTo>
                <a:cubicBezTo>
                  <a:pt x="6370" y="2127"/>
                  <a:pt x="2218" y="2700"/>
                  <a:pt x="1" y="2986"/>
                </a:cubicBezTo>
                <a:lnTo>
                  <a:pt x="1" y="16017"/>
                </a:lnTo>
                <a:lnTo>
                  <a:pt x="71596" y="16017"/>
                </a:lnTo>
                <a:lnTo>
                  <a:pt x="71596" y="14012"/>
                </a:lnTo>
                <a:cubicBezTo>
                  <a:pt x="70737" y="14078"/>
                  <a:pt x="69679" y="14128"/>
                  <a:pt x="68535" y="14128"/>
                </a:cubicBezTo>
                <a:cubicBezTo>
                  <a:pt x="67200" y="14128"/>
                  <a:pt x="65750" y="14060"/>
                  <a:pt x="64362" y="13869"/>
                </a:cubicBezTo>
                <a:cubicBezTo>
                  <a:pt x="60141" y="13365"/>
                  <a:pt x="54413" y="9355"/>
                  <a:pt x="51904" y="8353"/>
                </a:cubicBezTo>
                <a:cubicBezTo>
                  <a:pt x="49470" y="7282"/>
                  <a:pt x="44459" y="6423"/>
                  <a:pt x="41956" y="4630"/>
                </a:cubicBezTo>
                <a:cubicBezTo>
                  <a:pt x="39447" y="2912"/>
                  <a:pt x="37156" y="2414"/>
                  <a:pt x="34006" y="2414"/>
                </a:cubicBezTo>
                <a:cubicBezTo>
                  <a:pt x="30930" y="2414"/>
                  <a:pt x="26348" y="1554"/>
                  <a:pt x="22911" y="478"/>
                </a:cubicBezTo>
                <a:cubicBezTo>
                  <a:pt x="21766" y="144"/>
                  <a:pt x="20453" y="0"/>
                  <a:pt x="19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6"/>
          <p:cNvGrpSpPr/>
          <p:nvPr/>
        </p:nvGrpSpPr>
        <p:grpSpPr>
          <a:xfrm rot="-426034">
            <a:off x="86467" y="201042"/>
            <a:ext cx="633477" cy="251071"/>
            <a:chOff x="232208" y="206425"/>
            <a:chExt cx="1361825" cy="539742"/>
          </a:xfrm>
        </p:grpSpPr>
        <p:sp>
          <p:nvSpPr>
            <p:cNvPr id="412" name="Google Shape;412;p6"/>
            <p:cNvSpPr/>
            <p:nvPr/>
          </p:nvSpPr>
          <p:spPr>
            <a:xfrm>
              <a:off x="232208" y="206425"/>
              <a:ext cx="1361825" cy="539742"/>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6"/>
            <p:cNvGrpSpPr/>
            <p:nvPr/>
          </p:nvGrpSpPr>
          <p:grpSpPr>
            <a:xfrm rot="612083">
              <a:off x="872938" y="394726"/>
              <a:ext cx="89972" cy="49127"/>
              <a:chOff x="3467344" y="1694749"/>
              <a:chExt cx="114969" cy="62784"/>
            </a:xfrm>
          </p:grpSpPr>
          <p:sp>
            <p:nvSpPr>
              <p:cNvPr id="414" name="Google Shape;414;p6"/>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6" name="Google Shape;416;p6"/>
          <p:cNvSpPr/>
          <p:nvPr/>
        </p:nvSpPr>
        <p:spPr>
          <a:xfrm rot="-492317">
            <a:off x="8484300" y="149027"/>
            <a:ext cx="535981" cy="166705"/>
          </a:xfrm>
          <a:custGeom>
            <a:avLst/>
            <a:gdLst/>
            <a:ahLst/>
            <a:cxnLst/>
            <a:rect l="l" t="t" r="r" b="b"/>
            <a:pathLst>
              <a:path w="36168" h="7761" extrusionOk="0">
                <a:moveTo>
                  <a:pt x="1190" y="7066"/>
                </a:moveTo>
                <a:cubicBezTo>
                  <a:pt x="1187" y="7072"/>
                  <a:pt x="1184" y="7079"/>
                  <a:pt x="1181" y="7085"/>
                </a:cubicBezTo>
                <a:cubicBezTo>
                  <a:pt x="1186" y="7080"/>
                  <a:pt x="1189" y="7073"/>
                  <a:pt x="1190" y="7066"/>
                </a:cubicBezTo>
                <a:close/>
                <a:moveTo>
                  <a:pt x="34958" y="7069"/>
                </a:moveTo>
                <a:cubicBezTo>
                  <a:pt x="34960" y="7075"/>
                  <a:pt x="34962" y="7081"/>
                  <a:pt x="34967" y="7085"/>
                </a:cubicBezTo>
                <a:cubicBezTo>
                  <a:pt x="34964" y="7080"/>
                  <a:pt x="34961" y="7074"/>
                  <a:pt x="34958" y="7069"/>
                </a:cubicBezTo>
                <a:close/>
                <a:moveTo>
                  <a:pt x="12352" y="1"/>
                </a:moveTo>
                <a:cubicBezTo>
                  <a:pt x="5409" y="1"/>
                  <a:pt x="1867" y="2453"/>
                  <a:pt x="1050" y="4219"/>
                </a:cubicBezTo>
                <a:cubicBezTo>
                  <a:pt x="1" y="5928"/>
                  <a:pt x="1223" y="6871"/>
                  <a:pt x="1190" y="7066"/>
                </a:cubicBezTo>
                <a:lnTo>
                  <a:pt x="1190" y="7066"/>
                </a:lnTo>
                <a:cubicBezTo>
                  <a:pt x="1877" y="5716"/>
                  <a:pt x="2904" y="5260"/>
                  <a:pt x="3878" y="5260"/>
                </a:cubicBezTo>
                <a:cubicBezTo>
                  <a:pt x="4267" y="5260"/>
                  <a:pt x="4648" y="5333"/>
                  <a:pt x="4995" y="5450"/>
                </a:cubicBezTo>
                <a:cubicBezTo>
                  <a:pt x="6357" y="5723"/>
                  <a:pt x="7175" y="6540"/>
                  <a:pt x="7175" y="6540"/>
                </a:cubicBezTo>
                <a:cubicBezTo>
                  <a:pt x="7092" y="5242"/>
                  <a:pt x="7770" y="4767"/>
                  <a:pt x="8591" y="4767"/>
                </a:cubicBezTo>
                <a:cubicBezTo>
                  <a:pt x="9066" y="4767"/>
                  <a:pt x="9590" y="4926"/>
                  <a:pt x="10041" y="5178"/>
                </a:cubicBezTo>
                <a:cubicBezTo>
                  <a:pt x="11404" y="5723"/>
                  <a:pt x="12352" y="6943"/>
                  <a:pt x="12493" y="6943"/>
                </a:cubicBezTo>
                <a:cubicBezTo>
                  <a:pt x="12493" y="6163"/>
                  <a:pt x="12762" y="5876"/>
                  <a:pt x="13118" y="5876"/>
                </a:cubicBezTo>
                <a:cubicBezTo>
                  <a:pt x="13384" y="5876"/>
                  <a:pt x="13698" y="6035"/>
                  <a:pt x="13987" y="6268"/>
                </a:cubicBezTo>
                <a:cubicBezTo>
                  <a:pt x="14804" y="6813"/>
                  <a:pt x="15218" y="7761"/>
                  <a:pt x="15218" y="7761"/>
                </a:cubicBezTo>
                <a:cubicBezTo>
                  <a:pt x="15218" y="7079"/>
                  <a:pt x="15400" y="6864"/>
                  <a:pt x="15632" y="6864"/>
                </a:cubicBezTo>
                <a:cubicBezTo>
                  <a:pt x="16000" y="6864"/>
                  <a:pt x="16493" y="7408"/>
                  <a:pt x="16580" y="7488"/>
                </a:cubicBezTo>
                <a:cubicBezTo>
                  <a:pt x="16439" y="6671"/>
                  <a:pt x="16580" y="6126"/>
                  <a:pt x="16711" y="5581"/>
                </a:cubicBezTo>
                <a:cubicBezTo>
                  <a:pt x="16984" y="6268"/>
                  <a:pt x="17529" y="6813"/>
                  <a:pt x="18074" y="6813"/>
                </a:cubicBezTo>
                <a:cubicBezTo>
                  <a:pt x="18618" y="6813"/>
                  <a:pt x="19163" y="6268"/>
                  <a:pt x="19436" y="5581"/>
                </a:cubicBezTo>
                <a:cubicBezTo>
                  <a:pt x="19578" y="6126"/>
                  <a:pt x="19708" y="6671"/>
                  <a:pt x="19578" y="7488"/>
                </a:cubicBezTo>
                <a:cubicBezTo>
                  <a:pt x="19658" y="7408"/>
                  <a:pt x="20153" y="6864"/>
                  <a:pt x="20523" y="6864"/>
                </a:cubicBezTo>
                <a:cubicBezTo>
                  <a:pt x="20756" y="6864"/>
                  <a:pt x="20940" y="7079"/>
                  <a:pt x="20940" y="7761"/>
                </a:cubicBezTo>
                <a:cubicBezTo>
                  <a:pt x="20940" y="7761"/>
                  <a:pt x="21343" y="6813"/>
                  <a:pt x="22161" y="6268"/>
                </a:cubicBezTo>
                <a:cubicBezTo>
                  <a:pt x="22454" y="6035"/>
                  <a:pt x="22794" y="5876"/>
                  <a:pt x="23079" y="5876"/>
                </a:cubicBezTo>
                <a:cubicBezTo>
                  <a:pt x="23460" y="5876"/>
                  <a:pt x="23740" y="6163"/>
                  <a:pt x="23665" y="6943"/>
                </a:cubicBezTo>
                <a:cubicBezTo>
                  <a:pt x="23795" y="6943"/>
                  <a:pt x="24754" y="5723"/>
                  <a:pt x="26117" y="5178"/>
                </a:cubicBezTo>
                <a:cubicBezTo>
                  <a:pt x="26564" y="4926"/>
                  <a:pt x="27087" y="4767"/>
                  <a:pt x="27562" y="4767"/>
                </a:cubicBezTo>
                <a:cubicBezTo>
                  <a:pt x="28382" y="4767"/>
                  <a:pt x="29062" y="5242"/>
                  <a:pt x="28972" y="6540"/>
                </a:cubicBezTo>
                <a:cubicBezTo>
                  <a:pt x="28972" y="6540"/>
                  <a:pt x="29790" y="5723"/>
                  <a:pt x="31152" y="5450"/>
                </a:cubicBezTo>
                <a:cubicBezTo>
                  <a:pt x="31502" y="5333"/>
                  <a:pt x="31885" y="5260"/>
                  <a:pt x="32276" y="5260"/>
                </a:cubicBezTo>
                <a:cubicBezTo>
                  <a:pt x="33254" y="5260"/>
                  <a:pt x="34280" y="5717"/>
                  <a:pt x="34958" y="7069"/>
                </a:cubicBezTo>
                <a:lnTo>
                  <a:pt x="34958" y="7069"/>
                </a:lnTo>
                <a:cubicBezTo>
                  <a:pt x="34921" y="6881"/>
                  <a:pt x="36167" y="5938"/>
                  <a:pt x="35239" y="4219"/>
                </a:cubicBezTo>
                <a:cubicBezTo>
                  <a:pt x="34291" y="2453"/>
                  <a:pt x="30749" y="1"/>
                  <a:pt x="23795" y="1"/>
                </a:cubicBezTo>
                <a:cubicBezTo>
                  <a:pt x="23795" y="1"/>
                  <a:pt x="22302" y="1767"/>
                  <a:pt x="20122" y="2584"/>
                </a:cubicBezTo>
                <a:lnTo>
                  <a:pt x="20122" y="2312"/>
                </a:lnTo>
                <a:cubicBezTo>
                  <a:pt x="20122" y="1908"/>
                  <a:pt x="20395" y="1767"/>
                  <a:pt x="20395" y="1767"/>
                </a:cubicBezTo>
                <a:cubicBezTo>
                  <a:pt x="20323" y="1753"/>
                  <a:pt x="20255" y="1747"/>
                  <a:pt x="20189" y="1747"/>
                </a:cubicBezTo>
                <a:cubicBezTo>
                  <a:pt x="19627" y="1747"/>
                  <a:pt x="19290" y="2209"/>
                  <a:pt x="19163" y="2453"/>
                </a:cubicBezTo>
                <a:cubicBezTo>
                  <a:pt x="18618" y="2181"/>
                  <a:pt x="18074" y="2181"/>
                  <a:pt x="18074" y="2181"/>
                </a:cubicBezTo>
                <a:cubicBezTo>
                  <a:pt x="18074" y="2181"/>
                  <a:pt x="17529" y="2181"/>
                  <a:pt x="16984" y="2453"/>
                </a:cubicBezTo>
                <a:cubicBezTo>
                  <a:pt x="16867" y="2209"/>
                  <a:pt x="16522" y="1747"/>
                  <a:pt x="15966" y="1747"/>
                </a:cubicBezTo>
                <a:cubicBezTo>
                  <a:pt x="15901" y="1747"/>
                  <a:pt x="15834" y="1753"/>
                  <a:pt x="15763" y="1767"/>
                </a:cubicBezTo>
                <a:cubicBezTo>
                  <a:pt x="15763" y="1767"/>
                  <a:pt x="16035" y="1908"/>
                  <a:pt x="16035" y="2312"/>
                </a:cubicBezTo>
                <a:lnTo>
                  <a:pt x="16035" y="2584"/>
                </a:lnTo>
                <a:cubicBezTo>
                  <a:pt x="13987" y="1767"/>
                  <a:pt x="12352" y="1"/>
                  <a:pt x="12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7"/>
        <p:cNvGrpSpPr/>
        <p:nvPr/>
      </p:nvGrpSpPr>
      <p:grpSpPr>
        <a:xfrm>
          <a:off x="0" y="0"/>
          <a:ext cx="0" cy="0"/>
          <a:chOff x="0" y="0"/>
          <a:chExt cx="0" cy="0"/>
        </a:xfrm>
      </p:grpSpPr>
      <p:sp>
        <p:nvSpPr>
          <p:cNvPr id="418" name="Google Shape;418;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9" name="Google Shape;419;p7"/>
          <p:cNvSpPr txBox="1">
            <a:spLocks noGrp="1"/>
          </p:cNvSpPr>
          <p:nvPr>
            <p:ph type="body" idx="1"/>
          </p:nvPr>
        </p:nvSpPr>
        <p:spPr>
          <a:xfrm>
            <a:off x="4311725" y="1913300"/>
            <a:ext cx="4015200" cy="2151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20" name="Google Shape;420;p7"/>
          <p:cNvSpPr>
            <a:spLocks noGrp="1"/>
          </p:cNvSpPr>
          <p:nvPr>
            <p:ph type="pic" idx="2"/>
          </p:nvPr>
        </p:nvSpPr>
        <p:spPr>
          <a:xfrm>
            <a:off x="1250775" y="1560050"/>
            <a:ext cx="2862000" cy="2858400"/>
          </a:xfrm>
          <a:prstGeom prst="ellipse">
            <a:avLst/>
          </a:prstGeom>
          <a:noFill/>
          <a:ln>
            <a:noFill/>
          </a:ln>
        </p:spPr>
      </p:sp>
      <p:sp>
        <p:nvSpPr>
          <p:cNvPr id="421" name="Google Shape;421;p7"/>
          <p:cNvSpPr/>
          <p:nvPr/>
        </p:nvSpPr>
        <p:spPr>
          <a:xfrm>
            <a:off x="431175" y="-3887"/>
            <a:ext cx="502148" cy="5076887"/>
          </a:xfrm>
          <a:custGeom>
            <a:avLst/>
            <a:gdLst/>
            <a:ahLst/>
            <a:cxnLst/>
            <a:rect l="l" t="t" r="r" b="b"/>
            <a:pathLst>
              <a:path w="5692" h="41247" extrusionOk="0">
                <a:moveTo>
                  <a:pt x="2217" y="1"/>
                </a:moveTo>
                <a:cubicBezTo>
                  <a:pt x="2217" y="1"/>
                  <a:pt x="2647" y="6375"/>
                  <a:pt x="2578" y="9022"/>
                </a:cubicBezTo>
                <a:cubicBezTo>
                  <a:pt x="2504" y="10024"/>
                  <a:pt x="2504" y="11101"/>
                  <a:pt x="2435" y="12246"/>
                </a:cubicBezTo>
                <a:lnTo>
                  <a:pt x="1003" y="11387"/>
                </a:lnTo>
                <a:lnTo>
                  <a:pt x="785" y="11530"/>
                </a:lnTo>
                <a:lnTo>
                  <a:pt x="2435" y="12458"/>
                </a:lnTo>
                <a:cubicBezTo>
                  <a:pt x="2435" y="14176"/>
                  <a:pt x="2361" y="16038"/>
                  <a:pt x="2435" y="17756"/>
                </a:cubicBezTo>
                <a:cubicBezTo>
                  <a:pt x="2504" y="20620"/>
                  <a:pt x="2361" y="22556"/>
                  <a:pt x="2149" y="24560"/>
                </a:cubicBezTo>
                <a:lnTo>
                  <a:pt x="1003" y="23913"/>
                </a:lnTo>
                <a:lnTo>
                  <a:pt x="785" y="24056"/>
                </a:lnTo>
                <a:lnTo>
                  <a:pt x="2149" y="24772"/>
                </a:lnTo>
                <a:lnTo>
                  <a:pt x="2149" y="24916"/>
                </a:lnTo>
                <a:cubicBezTo>
                  <a:pt x="1931" y="27138"/>
                  <a:pt x="2074" y="31434"/>
                  <a:pt x="2074" y="32722"/>
                </a:cubicBezTo>
                <a:cubicBezTo>
                  <a:pt x="2074" y="34011"/>
                  <a:pt x="2292" y="36016"/>
                  <a:pt x="2149" y="36944"/>
                </a:cubicBezTo>
                <a:cubicBezTo>
                  <a:pt x="2074" y="37946"/>
                  <a:pt x="1576" y="39595"/>
                  <a:pt x="1433" y="39882"/>
                </a:cubicBezTo>
                <a:cubicBezTo>
                  <a:pt x="1289" y="40168"/>
                  <a:pt x="1" y="40523"/>
                  <a:pt x="69" y="40598"/>
                </a:cubicBezTo>
                <a:cubicBezTo>
                  <a:pt x="183" y="40598"/>
                  <a:pt x="975" y="40688"/>
                  <a:pt x="1403" y="40688"/>
                </a:cubicBezTo>
                <a:cubicBezTo>
                  <a:pt x="1514" y="40688"/>
                  <a:pt x="1601" y="40682"/>
                  <a:pt x="1645" y="40666"/>
                </a:cubicBezTo>
                <a:cubicBezTo>
                  <a:pt x="1918" y="40601"/>
                  <a:pt x="2322" y="39877"/>
                  <a:pt x="2607" y="39877"/>
                </a:cubicBezTo>
                <a:cubicBezTo>
                  <a:pt x="2621" y="39877"/>
                  <a:pt x="2634" y="39878"/>
                  <a:pt x="2647" y="39882"/>
                </a:cubicBezTo>
                <a:cubicBezTo>
                  <a:pt x="2933" y="39950"/>
                  <a:pt x="2647" y="40380"/>
                  <a:pt x="2647" y="40598"/>
                </a:cubicBezTo>
                <a:cubicBezTo>
                  <a:pt x="2647" y="40795"/>
                  <a:pt x="2771" y="41247"/>
                  <a:pt x="2904" y="41247"/>
                </a:cubicBezTo>
                <a:cubicBezTo>
                  <a:pt x="2914" y="41247"/>
                  <a:pt x="2924" y="41244"/>
                  <a:pt x="2933" y="41239"/>
                </a:cubicBezTo>
                <a:cubicBezTo>
                  <a:pt x="3008" y="41170"/>
                  <a:pt x="3294" y="40455"/>
                  <a:pt x="3437" y="40380"/>
                </a:cubicBezTo>
                <a:cubicBezTo>
                  <a:pt x="3452" y="40373"/>
                  <a:pt x="3474" y="40370"/>
                  <a:pt x="3502" y="40370"/>
                </a:cubicBezTo>
                <a:cubicBezTo>
                  <a:pt x="3739" y="40370"/>
                  <a:pt x="4395" y="40613"/>
                  <a:pt x="4652" y="40741"/>
                </a:cubicBezTo>
                <a:cubicBezTo>
                  <a:pt x="4918" y="40792"/>
                  <a:pt x="5415" y="40961"/>
                  <a:pt x="5600" y="40961"/>
                </a:cubicBezTo>
                <a:cubicBezTo>
                  <a:pt x="5665" y="40961"/>
                  <a:pt x="5691" y="40940"/>
                  <a:pt x="5654" y="40884"/>
                </a:cubicBezTo>
                <a:cubicBezTo>
                  <a:pt x="5511" y="40666"/>
                  <a:pt x="4726" y="40025"/>
                  <a:pt x="4440" y="39595"/>
                </a:cubicBezTo>
                <a:cubicBezTo>
                  <a:pt x="4153" y="39091"/>
                  <a:pt x="4079" y="36371"/>
                  <a:pt x="4010" y="35013"/>
                </a:cubicBezTo>
                <a:cubicBezTo>
                  <a:pt x="3936" y="33650"/>
                  <a:pt x="3581" y="29211"/>
                  <a:pt x="3437" y="27493"/>
                </a:cubicBezTo>
                <a:lnTo>
                  <a:pt x="5299" y="26491"/>
                </a:lnTo>
                <a:lnTo>
                  <a:pt x="5081" y="26347"/>
                </a:lnTo>
                <a:lnTo>
                  <a:pt x="3437" y="27281"/>
                </a:lnTo>
                <a:cubicBezTo>
                  <a:pt x="3363" y="25488"/>
                  <a:pt x="3581" y="19692"/>
                  <a:pt x="3581" y="17115"/>
                </a:cubicBezTo>
                <a:lnTo>
                  <a:pt x="4938" y="16255"/>
                </a:lnTo>
                <a:lnTo>
                  <a:pt x="4795" y="16181"/>
                </a:lnTo>
                <a:lnTo>
                  <a:pt x="3581" y="16828"/>
                </a:lnTo>
                <a:cubicBezTo>
                  <a:pt x="3581" y="16685"/>
                  <a:pt x="3506" y="16467"/>
                  <a:pt x="3506" y="16324"/>
                </a:cubicBezTo>
                <a:cubicBezTo>
                  <a:pt x="3506" y="14251"/>
                  <a:pt x="3867" y="11456"/>
                  <a:pt x="3936" y="8953"/>
                </a:cubicBezTo>
                <a:cubicBezTo>
                  <a:pt x="4010" y="7521"/>
                  <a:pt x="4010" y="4726"/>
                  <a:pt x="4010" y="2652"/>
                </a:cubicBezTo>
                <a:lnTo>
                  <a:pt x="5299" y="1862"/>
                </a:lnTo>
                <a:lnTo>
                  <a:pt x="5081" y="1719"/>
                </a:lnTo>
                <a:lnTo>
                  <a:pt x="4010" y="2366"/>
                </a:lnTo>
                <a:cubicBezTo>
                  <a:pt x="3936" y="1003"/>
                  <a:pt x="3936" y="1"/>
                  <a:pt x="3936"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8174525" y="-37200"/>
            <a:ext cx="314405" cy="5076856"/>
          </a:xfrm>
          <a:custGeom>
            <a:avLst/>
            <a:gdLst/>
            <a:ahLst/>
            <a:cxnLst/>
            <a:rect l="l" t="t" r="r" b="b"/>
            <a:pathLst>
              <a:path w="4652" h="39739" extrusionOk="0">
                <a:moveTo>
                  <a:pt x="2361" y="1"/>
                </a:moveTo>
                <a:cubicBezTo>
                  <a:pt x="2361" y="1"/>
                  <a:pt x="1433" y="3512"/>
                  <a:pt x="1146" y="4800"/>
                </a:cubicBezTo>
                <a:cubicBezTo>
                  <a:pt x="860" y="6015"/>
                  <a:pt x="1" y="10597"/>
                  <a:pt x="1" y="12246"/>
                </a:cubicBezTo>
                <a:cubicBezTo>
                  <a:pt x="1" y="13821"/>
                  <a:pt x="1576" y="21267"/>
                  <a:pt x="1862" y="22269"/>
                </a:cubicBezTo>
                <a:cubicBezTo>
                  <a:pt x="2149" y="23340"/>
                  <a:pt x="1719" y="28925"/>
                  <a:pt x="1788" y="30357"/>
                </a:cubicBezTo>
                <a:cubicBezTo>
                  <a:pt x="1862" y="31863"/>
                  <a:pt x="1862" y="36084"/>
                  <a:pt x="1719" y="37304"/>
                </a:cubicBezTo>
                <a:cubicBezTo>
                  <a:pt x="1576" y="38450"/>
                  <a:pt x="642" y="39739"/>
                  <a:pt x="642" y="39739"/>
                </a:cubicBezTo>
                <a:lnTo>
                  <a:pt x="4652" y="39739"/>
                </a:lnTo>
                <a:cubicBezTo>
                  <a:pt x="4652" y="39739"/>
                  <a:pt x="4010" y="38805"/>
                  <a:pt x="3936" y="38089"/>
                </a:cubicBezTo>
                <a:cubicBezTo>
                  <a:pt x="3867" y="37373"/>
                  <a:pt x="3792" y="32505"/>
                  <a:pt x="3649" y="30500"/>
                </a:cubicBezTo>
                <a:cubicBezTo>
                  <a:pt x="3437" y="28570"/>
                  <a:pt x="3867" y="23913"/>
                  <a:pt x="3649" y="22269"/>
                </a:cubicBezTo>
                <a:cubicBezTo>
                  <a:pt x="3363" y="20620"/>
                  <a:pt x="1719" y="13678"/>
                  <a:pt x="1719" y="12458"/>
                </a:cubicBezTo>
                <a:cubicBezTo>
                  <a:pt x="1719" y="11313"/>
                  <a:pt x="1719" y="7733"/>
                  <a:pt x="2578" y="5373"/>
                </a:cubicBezTo>
                <a:cubicBezTo>
                  <a:pt x="3363" y="3008"/>
                  <a:pt x="3649" y="1"/>
                  <a:pt x="3649"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8385952" y="-37200"/>
            <a:ext cx="635924" cy="5143515"/>
          </a:xfrm>
          <a:custGeom>
            <a:avLst/>
            <a:gdLst/>
            <a:ahLst/>
            <a:cxnLst/>
            <a:rect l="l" t="t" r="r" b="b"/>
            <a:pathLst>
              <a:path w="6024" h="40179" extrusionOk="0">
                <a:moveTo>
                  <a:pt x="2805" y="1"/>
                </a:moveTo>
                <a:lnTo>
                  <a:pt x="2805" y="8523"/>
                </a:lnTo>
                <a:lnTo>
                  <a:pt x="2805" y="8735"/>
                </a:lnTo>
                <a:lnTo>
                  <a:pt x="1230" y="7807"/>
                </a:lnTo>
                <a:lnTo>
                  <a:pt x="1087" y="7951"/>
                </a:lnTo>
                <a:lnTo>
                  <a:pt x="2805" y="8953"/>
                </a:lnTo>
                <a:cubicBezTo>
                  <a:pt x="2662" y="11599"/>
                  <a:pt x="1659" y="16181"/>
                  <a:pt x="1585" y="17831"/>
                </a:cubicBezTo>
                <a:cubicBezTo>
                  <a:pt x="1585" y="18472"/>
                  <a:pt x="1659" y="19978"/>
                  <a:pt x="1803" y="21697"/>
                </a:cubicBezTo>
                <a:lnTo>
                  <a:pt x="153" y="20838"/>
                </a:lnTo>
                <a:lnTo>
                  <a:pt x="10" y="20981"/>
                </a:lnTo>
                <a:lnTo>
                  <a:pt x="1803" y="21983"/>
                </a:lnTo>
                <a:cubicBezTo>
                  <a:pt x="1946" y="24561"/>
                  <a:pt x="2158" y="27568"/>
                  <a:pt x="2232" y="29068"/>
                </a:cubicBezTo>
                <a:cubicBezTo>
                  <a:pt x="2232" y="29784"/>
                  <a:pt x="2301" y="30500"/>
                  <a:pt x="2301" y="31147"/>
                </a:cubicBezTo>
                <a:lnTo>
                  <a:pt x="943" y="30431"/>
                </a:lnTo>
                <a:lnTo>
                  <a:pt x="800" y="30574"/>
                </a:lnTo>
                <a:lnTo>
                  <a:pt x="2301" y="31359"/>
                </a:lnTo>
                <a:cubicBezTo>
                  <a:pt x="2301" y="33077"/>
                  <a:pt x="2232" y="34441"/>
                  <a:pt x="2232" y="34939"/>
                </a:cubicBezTo>
                <a:cubicBezTo>
                  <a:pt x="2158" y="35655"/>
                  <a:pt x="1516" y="38450"/>
                  <a:pt x="1230" y="38736"/>
                </a:cubicBezTo>
                <a:cubicBezTo>
                  <a:pt x="869" y="39023"/>
                  <a:pt x="296" y="39452"/>
                  <a:pt x="84" y="39595"/>
                </a:cubicBezTo>
                <a:cubicBezTo>
                  <a:pt x="0" y="39637"/>
                  <a:pt x="33" y="39655"/>
                  <a:pt x="135" y="39655"/>
                </a:cubicBezTo>
                <a:cubicBezTo>
                  <a:pt x="383" y="39655"/>
                  <a:pt x="1037" y="39554"/>
                  <a:pt x="1442" y="39452"/>
                </a:cubicBezTo>
                <a:cubicBezTo>
                  <a:pt x="1946" y="39309"/>
                  <a:pt x="2375" y="38948"/>
                  <a:pt x="2805" y="38948"/>
                </a:cubicBezTo>
                <a:cubicBezTo>
                  <a:pt x="2832" y="38944"/>
                  <a:pt x="2860" y="38942"/>
                  <a:pt x="2888" y="38942"/>
                </a:cubicBezTo>
                <a:cubicBezTo>
                  <a:pt x="3306" y="38942"/>
                  <a:pt x="3830" y="39396"/>
                  <a:pt x="4162" y="39664"/>
                </a:cubicBezTo>
                <a:cubicBezTo>
                  <a:pt x="4420" y="39921"/>
                  <a:pt x="5370" y="40179"/>
                  <a:pt x="5664" y="40179"/>
                </a:cubicBezTo>
                <a:cubicBezTo>
                  <a:pt x="5698" y="40179"/>
                  <a:pt x="5723" y="40175"/>
                  <a:pt x="5737" y="40168"/>
                </a:cubicBezTo>
                <a:cubicBezTo>
                  <a:pt x="5881" y="40094"/>
                  <a:pt x="4735" y="39664"/>
                  <a:pt x="4449" y="39023"/>
                </a:cubicBezTo>
                <a:cubicBezTo>
                  <a:pt x="4094" y="38307"/>
                  <a:pt x="3590" y="37087"/>
                  <a:pt x="3664" y="36084"/>
                </a:cubicBezTo>
                <a:cubicBezTo>
                  <a:pt x="3733" y="35013"/>
                  <a:pt x="3733" y="33152"/>
                  <a:pt x="3664" y="32150"/>
                </a:cubicBezTo>
                <a:cubicBezTo>
                  <a:pt x="3590" y="31216"/>
                  <a:pt x="3590" y="28352"/>
                  <a:pt x="3303" y="26565"/>
                </a:cubicBezTo>
                <a:cubicBezTo>
                  <a:pt x="3091" y="25059"/>
                  <a:pt x="2948" y="21193"/>
                  <a:pt x="2874" y="19331"/>
                </a:cubicBezTo>
                <a:lnTo>
                  <a:pt x="4592" y="18329"/>
                </a:lnTo>
                <a:lnTo>
                  <a:pt x="4449" y="18186"/>
                </a:lnTo>
                <a:lnTo>
                  <a:pt x="2874" y="19045"/>
                </a:lnTo>
                <a:lnTo>
                  <a:pt x="2874" y="18472"/>
                </a:lnTo>
                <a:cubicBezTo>
                  <a:pt x="2948" y="17327"/>
                  <a:pt x="3234" y="15322"/>
                  <a:pt x="3590" y="13604"/>
                </a:cubicBezTo>
                <a:cubicBezTo>
                  <a:pt x="3876" y="11817"/>
                  <a:pt x="4019" y="9526"/>
                  <a:pt x="4094" y="8162"/>
                </a:cubicBezTo>
                <a:cubicBezTo>
                  <a:pt x="4162" y="7733"/>
                  <a:pt x="4094" y="6519"/>
                  <a:pt x="4094" y="5230"/>
                </a:cubicBezTo>
                <a:lnTo>
                  <a:pt x="6024" y="4084"/>
                </a:lnTo>
                <a:lnTo>
                  <a:pt x="5881" y="3941"/>
                </a:lnTo>
                <a:lnTo>
                  <a:pt x="4094" y="4944"/>
                </a:lnTo>
                <a:cubicBezTo>
                  <a:pt x="4019" y="2653"/>
                  <a:pt x="3950" y="1"/>
                  <a:pt x="3950"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110075" y="0"/>
            <a:ext cx="381324" cy="5100799"/>
          </a:xfrm>
          <a:custGeom>
            <a:avLst/>
            <a:gdLst/>
            <a:ahLst/>
            <a:cxnLst/>
            <a:rect l="l" t="t" r="r" b="b"/>
            <a:pathLst>
              <a:path w="4652" h="39739" extrusionOk="0">
                <a:moveTo>
                  <a:pt x="2361" y="1"/>
                </a:moveTo>
                <a:cubicBezTo>
                  <a:pt x="2361" y="1"/>
                  <a:pt x="1433" y="3512"/>
                  <a:pt x="1146" y="4800"/>
                </a:cubicBezTo>
                <a:cubicBezTo>
                  <a:pt x="860" y="6015"/>
                  <a:pt x="1" y="10597"/>
                  <a:pt x="1" y="12246"/>
                </a:cubicBezTo>
                <a:cubicBezTo>
                  <a:pt x="1" y="13821"/>
                  <a:pt x="1576" y="21267"/>
                  <a:pt x="1862" y="22269"/>
                </a:cubicBezTo>
                <a:cubicBezTo>
                  <a:pt x="2149" y="23340"/>
                  <a:pt x="1719" y="28925"/>
                  <a:pt x="1788" y="30357"/>
                </a:cubicBezTo>
                <a:cubicBezTo>
                  <a:pt x="1862" y="31863"/>
                  <a:pt x="1862" y="36084"/>
                  <a:pt x="1719" y="37304"/>
                </a:cubicBezTo>
                <a:cubicBezTo>
                  <a:pt x="1576" y="38450"/>
                  <a:pt x="642" y="39739"/>
                  <a:pt x="642" y="39739"/>
                </a:cubicBezTo>
                <a:lnTo>
                  <a:pt x="4652" y="39739"/>
                </a:lnTo>
                <a:cubicBezTo>
                  <a:pt x="4652" y="39739"/>
                  <a:pt x="4010" y="38805"/>
                  <a:pt x="3936" y="38089"/>
                </a:cubicBezTo>
                <a:cubicBezTo>
                  <a:pt x="3867" y="37373"/>
                  <a:pt x="3792" y="32505"/>
                  <a:pt x="3649" y="30500"/>
                </a:cubicBezTo>
                <a:cubicBezTo>
                  <a:pt x="3437" y="28570"/>
                  <a:pt x="3867" y="23913"/>
                  <a:pt x="3649" y="22269"/>
                </a:cubicBezTo>
                <a:cubicBezTo>
                  <a:pt x="3363" y="20620"/>
                  <a:pt x="1719" y="13678"/>
                  <a:pt x="1719" y="12458"/>
                </a:cubicBezTo>
                <a:cubicBezTo>
                  <a:pt x="1719" y="11313"/>
                  <a:pt x="1719" y="7733"/>
                  <a:pt x="2578" y="5373"/>
                </a:cubicBezTo>
                <a:cubicBezTo>
                  <a:pt x="3363" y="3008"/>
                  <a:pt x="3649" y="1"/>
                  <a:pt x="3649" y="1"/>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0" y="4858825"/>
            <a:ext cx="9144062" cy="284675"/>
          </a:xfrm>
          <a:custGeom>
            <a:avLst/>
            <a:gdLst/>
            <a:ahLst/>
            <a:cxnLst/>
            <a:rect l="l" t="t" r="r" b="b"/>
            <a:pathLst>
              <a:path w="71596" h="11387" extrusionOk="0">
                <a:moveTo>
                  <a:pt x="1" y="0"/>
                </a:moveTo>
                <a:lnTo>
                  <a:pt x="1" y="11386"/>
                </a:lnTo>
                <a:lnTo>
                  <a:pt x="71596" y="11386"/>
                </a:lnTo>
                <a:lnTo>
                  <a:pt x="71596" y="4153"/>
                </a:lnTo>
                <a:lnTo>
                  <a:pt x="69019" y="3866"/>
                </a:lnTo>
                <a:cubicBezTo>
                  <a:pt x="69019" y="3866"/>
                  <a:pt x="60792" y="495"/>
                  <a:pt x="59846" y="495"/>
                </a:cubicBezTo>
                <a:cubicBezTo>
                  <a:pt x="59817" y="495"/>
                  <a:pt x="59795" y="498"/>
                  <a:pt x="59780" y="504"/>
                </a:cubicBezTo>
                <a:cubicBezTo>
                  <a:pt x="59282" y="790"/>
                  <a:pt x="56487" y="2795"/>
                  <a:pt x="55702" y="2795"/>
                </a:cubicBezTo>
                <a:cubicBezTo>
                  <a:pt x="54843" y="2795"/>
                  <a:pt x="53554" y="3081"/>
                  <a:pt x="52695" y="3293"/>
                </a:cubicBezTo>
                <a:cubicBezTo>
                  <a:pt x="51862" y="3432"/>
                  <a:pt x="44041" y="6528"/>
                  <a:pt x="43164" y="6528"/>
                </a:cubicBezTo>
                <a:cubicBezTo>
                  <a:pt x="43136" y="6528"/>
                  <a:pt x="43115" y="6525"/>
                  <a:pt x="43101" y="6518"/>
                </a:cubicBezTo>
                <a:cubicBezTo>
                  <a:pt x="42677" y="6303"/>
                  <a:pt x="30113" y="931"/>
                  <a:pt x="28964" y="931"/>
                </a:cubicBezTo>
                <a:cubicBezTo>
                  <a:pt x="28949" y="931"/>
                  <a:pt x="28936" y="932"/>
                  <a:pt x="28925" y="934"/>
                </a:cubicBezTo>
                <a:cubicBezTo>
                  <a:pt x="28018" y="1073"/>
                  <a:pt x="19209" y="3374"/>
                  <a:pt x="17987" y="3374"/>
                </a:cubicBezTo>
                <a:cubicBezTo>
                  <a:pt x="17951" y="3374"/>
                  <a:pt x="17922" y="3372"/>
                  <a:pt x="17900" y="3368"/>
                </a:cubicBezTo>
                <a:cubicBezTo>
                  <a:pt x="17171" y="3167"/>
                  <a:pt x="13707" y="2787"/>
                  <a:pt x="12780" y="2787"/>
                </a:cubicBezTo>
                <a:cubicBezTo>
                  <a:pt x="12701" y="2787"/>
                  <a:pt x="12641" y="2789"/>
                  <a:pt x="12602" y="2795"/>
                </a:cubicBezTo>
                <a:cubicBezTo>
                  <a:pt x="12239" y="2916"/>
                  <a:pt x="9583" y="3342"/>
                  <a:pt x="8376" y="3342"/>
                </a:cubicBezTo>
                <a:cubicBezTo>
                  <a:pt x="8151" y="3342"/>
                  <a:pt x="7977" y="3327"/>
                  <a:pt x="7876" y="3293"/>
                </a:cubicBezTo>
                <a:cubicBezTo>
                  <a:pt x="7516" y="3081"/>
                  <a:pt x="3008" y="122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7"/>
          <p:cNvGrpSpPr/>
          <p:nvPr/>
        </p:nvGrpSpPr>
        <p:grpSpPr>
          <a:xfrm rot="1125472">
            <a:off x="8276948" y="249173"/>
            <a:ext cx="718244" cy="284667"/>
            <a:chOff x="232208" y="206425"/>
            <a:chExt cx="1361825" cy="539742"/>
          </a:xfrm>
        </p:grpSpPr>
        <p:sp>
          <p:nvSpPr>
            <p:cNvPr id="427" name="Google Shape;427;p7"/>
            <p:cNvSpPr/>
            <p:nvPr/>
          </p:nvSpPr>
          <p:spPr>
            <a:xfrm>
              <a:off x="232208" y="206425"/>
              <a:ext cx="1361825" cy="539742"/>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7"/>
            <p:cNvGrpSpPr/>
            <p:nvPr/>
          </p:nvGrpSpPr>
          <p:grpSpPr>
            <a:xfrm rot="612083">
              <a:off x="872938" y="394726"/>
              <a:ext cx="89972" cy="49127"/>
              <a:chOff x="3467344" y="1694749"/>
              <a:chExt cx="114969" cy="62784"/>
            </a:xfrm>
          </p:grpSpPr>
          <p:sp>
            <p:nvSpPr>
              <p:cNvPr id="429" name="Google Shape;429;p7"/>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1" name="Google Shape;431;p7"/>
          <p:cNvSpPr/>
          <p:nvPr/>
        </p:nvSpPr>
        <p:spPr>
          <a:xfrm rot="-1670350">
            <a:off x="140647" y="200019"/>
            <a:ext cx="1016716" cy="382945"/>
          </a:xfrm>
          <a:custGeom>
            <a:avLst/>
            <a:gdLst/>
            <a:ahLst/>
            <a:cxnLst/>
            <a:rect l="l" t="t" r="r" b="b"/>
            <a:pathLst>
              <a:path w="24333" h="9165" extrusionOk="0">
                <a:moveTo>
                  <a:pt x="305" y="1"/>
                </a:moveTo>
                <a:cubicBezTo>
                  <a:pt x="1" y="1"/>
                  <a:pt x="83" y="173"/>
                  <a:pt x="83" y="173"/>
                </a:cubicBezTo>
                <a:cubicBezTo>
                  <a:pt x="83" y="173"/>
                  <a:pt x="901" y="314"/>
                  <a:pt x="1315" y="1535"/>
                </a:cubicBezTo>
                <a:cubicBezTo>
                  <a:pt x="1860" y="2766"/>
                  <a:pt x="1718" y="3715"/>
                  <a:pt x="1718" y="3715"/>
                </a:cubicBezTo>
                <a:cubicBezTo>
                  <a:pt x="1718" y="3715"/>
                  <a:pt x="2808" y="4129"/>
                  <a:pt x="3353" y="4946"/>
                </a:cubicBezTo>
                <a:cubicBezTo>
                  <a:pt x="3898" y="5764"/>
                  <a:pt x="4170" y="6853"/>
                  <a:pt x="4170" y="6853"/>
                </a:cubicBezTo>
                <a:cubicBezTo>
                  <a:pt x="4170" y="6853"/>
                  <a:pt x="5533" y="6853"/>
                  <a:pt x="6492" y="7398"/>
                </a:cubicBezTo>
                <a:cubicBezTo>
                  <a:pt x="7309" y="8074"/>
                  <a:pt x="7712" y="8619"/>
                  <a:pt x="7712" y="8619"/>
                </a:cubicBezTo>
                <a:lnTo>
                  <a:pt x="9216" y="8347"/>
                </a:lnTo>
                <a:cubicBezTo>
                  <a:pt x="9489" y="8892"/>
                  <a:pt x="10034" y="9164"/>
                  <a:pt x="10709" y="9164"/>
                </a:cubicBezTo>
                <a:cubicBezTo>
                  <a:pt x="11527" y="9164"/>
                  <a:pt x="12072" y="8761"/>
                  <a:pt x="12344" y="8216"/>
                </a:cubicBezTo>
                <a:cubicBezTo>
                  <a:pt x="13303" y="8216"/>
                  <a:pt x="14666" y="8216"/>
                  <a:pt x="15756" y="7943"/>
                </a:cubicBezTo>
                <a:cubicBezTo>
                  <a:pt x="17794" y="7398"/>
                  <a:pt x="19701" y="6984"/>
                  <a:pt x="19701" y="6984"/>
                </a:cubicBezTo>
                <a:cubicBezTo>
                  <a:pt x="19701" y="6984"/>
                  <a:pt x="19973" y="6581"/>
                  <a:pt x="20518" y="5894"/>
                </a:cubicBezTo>
                <a:cubicBezTo>
                  <a:pt x="21063" y="5219"/>
                  <a:pt x="22153" y="4946"/>
                  <a:pt x="22153" y="4946"/>
                </a:cubicBezTo>
                <a:cubicBezTo>
                  <a:pt x="22153" y="4946"/>
                  <a:pt x="22153" y="4532"/>
                  <a:pt x="22295" y="3856"/>
                </a:cubicBezTo>
                <a:cubicBezTo>
                  <a:pt x="22426" y="3170"/>
                  <a:pt x="24333" y="1949"/>
                  <a:pt x="24333" y="1949"/>
                </a:cubicBezTo>
                <a:lnTo>
                  <a:pt x="24333" y="1949"/>
                </a:lnTo>
                <a:lnTo>
                  <a:pt x="21477" y="2766"/>
                </a:lnTo>
                <a:cubicBezTo>
                  <a:pt x="19570" y="3170"/>
                  <a:pt x="15483" y="5764"/>
                  <a:pt x="15483" y="5764"/>
                </a:cubicBezTo>
                <a:cubicBezTo>
                  <a:pt x="15483" y="5764"/>
                  <a:pt x="14666" y="6581"/>
                  <a:pt x="13303" y="6984"/>
                </a:cubicBezTo>
                <a:cubicBezTo>
                  <a:pt x="12758" y="7126"/>
                  <a:pt x="12344" y="7126"/>
                  <a:pt x="12072" y="7126"/>
                </a:cubicBezTo>
                <a:cubicBezTo>
                  <a:pt x="12072" y="6984"/>
                  <a:pt x="11941" y="6984"/>
                  <a:pt x="11941" y="6853"/>
                </a:cubicBezTo>
                <a:lnTo>
                  <a:pt x="11941" y="5894"/>
                </a:lnTo>
                <a:cubicBezTo>
                  <a:pt x="11669" y="6036"/>
                  <a:pt x="11396" y="6309"/>
                  <a:pt x="11124" y="6581"/>
                </a:cubicBezTo>
                <a:lnTo>
                  <a:pt x="10306" y="6581"/>
                </a:lnTo>
                <a:cubicBezTo>
                  <a:pt x="10034" y="6309"/>
                  <a:pt x="9620" y="6036"/>
                  <a:pt x="9347" y="5894"/>
                </a:cubicBezTo>
                <a:lnTo>
                  <a:pt x="9347" y="5894"/>
                </a:lnTo>
                <a:cubicBezTo>
                  <a:pt x="9489" y="6167"/>
                  <a:pt x="9489" y="6581"/>
                  <a:pt x="9489" y="6984"/>
                </a:cubicBezTo>
                <a:cubicBezTo>
                  <a:pt x="9347" y="7126"/>
                  <a:pt x="9347" y="7257"/>
                  <a:pt x="9216" y="7398"/>
                </a:cubicBezTo>
                <a:cubicBezTo>
                  <a:pt x="8671" y="7257"/>
                  <a:pt x="6895" y="6581"/>
                  <a:pt x="6078" y="5349"/>
                </a:cubicBezTo>
                <a:lnTo>
                  <a:pt x="5129" y="3856"/>
                </a:lnTo>
                <a:cubicBezTo>
                  <a:pt x="5129" y="3856"/>
                  <a:pt x="4312" y="3170"/>
                  <a:pt x="3898" y="2352"/>
                </a:cubicBezTo>
                <a:cubicBezTo>
                  <a:pt x="3353" y="1677"/>
                  <a:pt x="1446" y="42"/>
                  <a:pt x="628" y="42"/>
                </a:cubicBezTo>
                <a:cubicBezTo>
                  <a:pt x="489" y="13"/>
                  <a:pt x="384" y="1"/>
                  <a:pt x="3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7"/>
          <p:cNvGrpSpPr/>
          <p:nvPr/>
        </p:nvGrpSpPr>
        <p:grpSpPr>
          <a:xfrm rot="-5400000" flipH="1">
            <a:off x="847724" y="-711368"/>
            <a:ext cx="777511" cy="2293504"/>
            <a:chOff x="95249" y="1927057"/>
            <a:chExt cx="777511" cy="2293504"/>
          </a:xfrm>
        </p:grpSpPr>
        <p:sp>
          <p:nvSpPr>
            <p:cNvPr id="433" name="Google Shape;433;p7"/>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667470" y="2637398"/>
              <a:ext cx="9591" cy="47708"/>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648429" y="2656474"/>
              <a:ext cx="47708" cy="4970"/>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657950" y="2642333"/>
              <a:ext cx="33602" cy="33217"/>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657950" y="2642333"/>
              <a:ext cx="28632" cy="38188"/>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14326" y="26850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95249" y="2704148"/>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100220" y="2690042"/>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104805" y="268867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400436" y="3023826"/>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381360" y="3042902"/>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386330" y="3028411"/>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390915" y="3028411"/>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848678" y="1927057"/>
              <a:ext cx="5005" cy="47708"/>
            </a:xfrm>
            <a:custGeom>
              <a:avLst/>
              <a:gdLst/>
              <a:ahLst/>
              <a:cxnLst/>
              <a:rect l="l" t="t" r="r" b="b"/>
              <a:pathLst>
                <a:path w="143" h="1363" extrusionOk="0">
                  <a:moveTo>
                    <a:pt x="1" y="1"/>
                  </a:moveTo>
                  <a:lnTo>
                    <a:pt x="1" y="676"/>
                  </a:lnTo>
                  <a:lnTo>
                    <a:pt x="1" y="1363"/>
                  </a:lnTo>
                  <a:cubicBezTo>
                    <a:pt x="1" y="1363"/>
                    <a:pt x="143" y="1090"/>
                    <a:pt x="143" y="676"/>
                  </a:cubicBezTo>
                  <a:cubicBezTo>
                    <a:pt x="143" y="27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825051" y="1950719"/>
              <a:ext cx="47708" cy="5005"/>
            </a:xfrm>
            <a:custGeom>
              <a:avLst/>
              <a:gdLst/>
              <a:ahLst/>
              <a:cxnLst/>
              <a:rect l="l" t="t" r="r" b="b"/>
              <a:pathLst>
                <a:path w="1363" h="143" extrusionOk="0">
                  <a:moveTo>
                    <a:pt x="0" y="0"/>
                  </a:moveTo>
                  <a:cubicBezTo>
                    <a:pt x="0" y="0"/>
                    <a:pt x="273" y="142"/>
                    <a:pt x="676" y="142"/>
                  </a:cubicBezTo>
                  <a:cubicBezTo>
                    <a:pt x="1090" y="142"/>
                    <a:pt x="1362"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834572" y="1931642"/>
              <a:ext cx="38188" cy="33602"/>
            </a:xfrm>
            <a:custGeom>
              <a:avLst/>
              <a:gdLst/>
              <a:ahLst/>
              <a:cxnLst/>
              <a:rect l="l" t="t" r="r" b="b"/>
              <a:pathLst>
                <a:path w="1091" h="960" extrusionOk="0">
                  <a:moveTo>
                    <a:pt x="949" y="0"/>
                  </a:moveTo>
                  <a:cubicBezTo>
                    <a:pt x="949" y="0"/>
                    <a:pt x="676" y="142"/>
                    <a:pt x="404" y="415"/>
                  </a:cubicBezTo>
                  <a:cubicBezTo>
                    <a:pt x="131" y="687"/>
                    <a:pt x="1" y="959"/>
                    <a:pt x="1" y="959"/>
                  </a:cubicBezTo>
                  <a:cubicBezTo>
                    <a:pt x="1" y="959"/>
                    <a:pt x="273" y="818"/>
                    <a:pt x="546" y="545"/>
                  </a:cubicBezTo>
                  <a:cubicBezTo>
                    <a:pt x="818" y="273"/>
                    <a:pt x="1090" y="142"/>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834572" y="1931642"/>
              <a:ext cx="28632" cy="38188"/>
            </a:xfrm>
            <a:custGeom>
              <a:avLst/>
              <a:gdLst/>
              <a:ahLst/>
              <a:cxnLst/>
              <a:rect l="l" t="t" r="r" b="b"/>
              <a:pathLst>
                <a:path w="818" h="1091" extrusionOk="0">
                  <a:moveTo>
                    <a:pt x="131" y="0"/>
                  </a:moveTo>
                  <a:cubicBezTo>
                    <a:pt x="1" y="0"/>
                    <a:pt x="131" y="273"/>
                    <a:pt x="404" y="545"/>
                  </a:cubicBezTo>
                  <a:cubicBezTo>
                    <a:pt x="546" y="959"/>
                    <a:pt x="818" y="1090"/>
                    <a:pt x="818" y="1090"/>
                  </a:cubicBezTo>
                  <a:lnTo>
                    <a:pt x="546" y="545"/>
                  </a:lnTo>
                  <a:cubicBezTo>
                    <a:pt x="273" y="273"/>
                    <a:pt x="13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7"/>
          <p:cNvGrpSpPr/>
          <p:nvPr/>
        </p:nvGrpSpPr>
        <p:grpSpPr>
          <a:xfrm rot="-5400000" flipH="1">
            <a:off x="7979104" y="251768"/>
            <a:ext cx="91438" cy="91438"/>
            <a:chOff x="224199" y="4177823"/>
            <a:chExt cx="47708" cy="42738"/>
          </a:xfrm>
        </p:grpSpPr>
        <p:sp>
          <p:nvSpPr>
            <p:cNvPr id="454" name="Google Shape;454;p7"/>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7"/>
          <p:cNvGrpSpPr/>
          <p:nvPr/>
        </p:nvGrpSpPr>
        <p:grpSpPr>
          <a:xfrm rot="-5400000" flipH="1">
            <a:off x="431182" y="141249"/>
            <a:ext cx="182881" cy="182880"/>
            <a:chOff x="224199" y="4177823"/>
            <a:chExt cx="47708" cy="42738"/>
          </a:xfrm>
        </p:grpSpPr>
        <p:sp>
          <p:nvSpPr>
            <p:cNvPr id="459" name="Google Shape;459;p7"/>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7"/>
          <p:cNvGrpSpPr/>
          <p:nvPr/>
        </p:nvGrpSpPr>
        <p:grpSpPr>
          <a:xfrm rot="-5400000" flipH="1">
            <a:off x="8907570" y="798179"/>
            <a:ext cx="146303" cy="146305"/>
            <a:chOff x="224199" y="4177823"/>
            <a:chExt cx="47708" cy="42738"/>
          </a:xfrm>
        </p:grpSpPr>
        <p:sp>
          <p:nvSpPr>
            <p:cNvPr id="464" name="Google Shape;464;p7"/>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7"/>
          <p:cNvGrpSpPr/>
          <p:nvPr/>
        </p:nvGrpSpPr>
        <p:grpSpPr>
          <a:xfrm rot="-5400000" flipH="1">
            <a:off x="8935004" y="100768"/>
            <a:ext cx="91438" cy="91438"/>
            <a:chOff x="224199" y="4177823"/>
            <a:chExt cx="47708" cy="42738"/>
          </a:xfrm>
        </p:grpSpPr>
        <p:sp>
          <p:nvSpPr>
            <p:cNvPr id="469" name="Google Shape;469;p7"/>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7"/>
          <p:cNvGrpSpPr/>
          <p:nvPr/>
        </p:nvGrpSpPr>
        <p:grpSpPr>
          <a:xfrm rot="-5400000" flipH="1">
            <a:off x="8530080" y="699368"/>
            <a:ext cx="64010" cy="64009"/>
            <a:chOff x="224199" y="4177823"/>
            <a:chExt cx="47708" cy="42738"/>
          </a:xfrm>
        </p:grpSpPr>
        <p:sp>
          <p:nvSpPr>
            <p:cNvPr id="474" name="Google Shape;474;p7"/>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7"/>
          <p:cNvGrpSpPr/>
          <p:nvPr/>
        </p:nvGrpSpPr>
        <p:grpSpPr>
          <a:xfrm rot="-5400000" flipH="1">
            <a:off x="8149080" y="89768"/>
            <a:ext cx="64010" cy="64009"/>
            <a:chOff x="224199" y="4177823"/>
            <a:chExt cx="47708" cy="42738"/>
          </a:xfrm>
        </p:grpSpPr>
        <p:sp>
          <p:nvSpPr>
            <p:cNvPr id="479" name="Google Shape;479;p7"/>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7"/>
          <p:cNvGrpSpPr/>
          <p:nvPr/>
        </p:nvGrpSpPr>
        <p:grpSpPr>
          <a:xfrm rot="-5400000" flipH="1">
            <a:off x="7691880" y="318368"/>
            <a:ext cx="64010" cy="64009"/>
            <a:chOff x="224199" y="4177823"/>
            <a:chExt cx="47708" cy="42738"/>
          </a:xfrm>
        </p:grpSpPr>
        <p:sp>
          <p:nvSpPr>
            <p:cNvPr id="484" name="Google Shape;484;p7"/>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6"/>
        <p:cNvGrpSpPr/>
        <p:nvPr/>
      </p:nvGrpSpPr>
      <p:grpSpPr>
        <a:xfrm>
          <a:off x="0" y="0"/>
          <a:ext cx="0" cy="0"/>
          <a:chOff x="0" y="0"/>
          <a:chExt cx="0" cy="0"/>
        </a:xfrm>
      </p:grpSpPr>
      <p:sp>
        <p:nvSpPr>
          <p:cNvPr id="547" name="Google Shape;547;p9"/>
          <p:cNvSpPr/>
          <p:nvPr/>
        </p:nvSpPr>
        <p:spPr>
          <a:xfrm>
            <a:off x="-229140" y="106238"/>
            <a:ext cx="1354546" cy="4931026"/>
          </a:xfrm>
          <a:custGeom>
            <a:avLst/>
            <a:gdLst/>
            <a:ahLst/>
            <a:cxnLst/>
            <a:rect l="l" t="t" r="r" b="b"/>
            <a:pathLst>
              <a:path w="29593" h="107729" extrusionOk="0">
                <a:moveTo>
                  <a:pt x="977" y="0"/>
                </a:moveTo>
                <a:cubicBezTo>
                  <a:pt x="1" y="1964"/>
                  <a:pt x="1965" y="4354"/>
                  <a:pt x="1258" y="6452"/>
                </a:cubicBezTo>
                <a:cubicBezTo>
                  <a:pt x="842" y="6598"/>
                  <a:pt x="562" y="7159"/>
                  <a:pt x="697" y="7575"/>
                </a:cubicBezTo>
                <a:cubicBezTo>
                  <a:pt x="697" y="8001"/>
                  <a:pt x="977" y="8416"/>
                  <a:pt x="1258" y="8843"/>
                </a:cubicBezTo>
                <a:cubicBezTo>
                  <a:pt x="2099" y="9965"/>
                  <a:pt x="3087" y="10806"/>
                  <a:pt x="3783" y="12063"/>
                </a:cubicBezTo>
                <a:cubicBezTo>
                  <a:pt x="4344" y="12770"/>
                  <a:pt x="4624" y="13747"/>
                  <a:pt x="4905" y="14588"/>
                </a:cubicBezTo>
                <a:cubicBezTo>
                  <a:pt x="6173" y="17674"/>
                  <a:pt x="8978" y="19919"/>
                  <a:pt x="9259" y="23711"/>
                </a:cubicBezTo>
                <a:cubicBezTo>
                  <a:pt x="9259" y="24834"/>
                  <a:pt x="9113" y="26090"/>
                  <a:pt x="9393" y="27213"/>
                </a:cubicBezTo>
                <a:cubicBezTo>
                  <a:pt x="9820" y="28054"/>
                  <a:pt x="10516" y="28761"/>
                  <a:pt x="11077" y="29457"/>
                </a:cubicBezTo>
                <a:cubicBezTo>
                  <a:pt x="12760" y="31701"/>
                  <a:pt x="12479" y="35068"/>
                  <a:pt x="12345" y="37873"/>
                </a:cubicBezTo>
                <a:cubicBezTo>
                  <a:pt x="12064" y="41105"/>
                  <a:pt x="12199" y="44045"/>
                  <a:pt x="12479" y="47131"/>
                </a:cubicBezTo>
                <a:cubicBezTo>
                  <a:pt x="12479" y="47412"/>
                  <a:pt x="12479" y="47558"/>
                  <a:pt x="12345" y="47692"/>
                </a:cubicBezTo>
                <a:cubicBezTo>
                  <a:pt x="12272" y="47832"/>
                  <a:pt x="12132" y="47903"/>
                  <a:pt x="11974" y="47903"/>
                </a:cubicBezTo>
                <a:cubicBezTo>
                  <a:pt x="11817" y="47903"/>
                  <a:pt x="11643" y="47832"/>
                  <a:pt x="11503" y="47692"/>
                </a:cubicBezTo>
                <a:cubicBezTo>
                  <a:pt x="11357" y="47412"/>
                  <a:pt x="11223" y="47131"/>
                  <a:pt x="10942" y="46851"/>
                </a:cubicBezTo>
                <a:lnTo>
                  <a:pt x="10942" y="46851"/>
                </a:lnTo>
                <a:cubicBezTo>
                  <a:pt x="10661" y="47412"/>
                  <a:pt x="10796" y="48119"/>
                  <a:pt x="11077" y="48534"/>
                </a:cubicBezTo>
                <a:cubicBezTo>
                  <a:pt x="11503" y="49095"/>
                  <a:pt x="11918" y="49375"/>
                  <a:pt x="12199" y="49937"/>
                </a:cubicBezTo>
                <a:cubicBezTo>
                  <a:pt x="12479" y="50363"/>
                  <a:pt x="12625" y="50924"/>
                  <a:pt x="12625" y="51485"/>
                </a:cubicBezTo>
                <a:cubicBezTo>
                  <a:pt x="13186" y="54291"/>
                  <a:pt x="13602" y="57231"/>
                  <a:pt x="14028" y="60036"/>
                </a:cubicBezTo>
                <a:cubicBezTo>
                  <a:pt x="14028" y="60597"/>
                  <a:pt x="14163" y="61158"/>
                  <a:pt x="14309" y="61719"/>
                </a:cubicBezTo>
                <a:cubicBezTo>
                  <a:pt x="14443" y="61865"/>
                  <a:pt x="14589" y="62000"/>
                  <a:pt x="14589" y="62280"/>
                </a:cubicBezTo>
                <a:cubicBezTo>
                  <a:pt x="14724" y="62707"/>
                  <a:pt x="14724" y="63122"/>
                  <a:pt x="14724" y="63548"/>
                </a:cubicBezTo>
                <a:cubicBezTo>
                  <a:pt x="14724" y="63829"/>
                  <a:pt x="14589" y="64244"/>
                  <a:pt x="14443" y="64525"/>
                </a:cubicBezTo>
                <a:cubicBezTo>
                  <a:pt x="14345" y="64730"/>
                  <a:pt x="14169" y="64863"/>
                  <a:pt x="13971" y="64863"/>
                </a:cubicBezTo>
                <a:cubicBezTo>
                  <a:pt x="13899" y="64863"/>
                  <a:pt x="13823" y="64845"/>
                  <a:pt x="13747" y="64805"/>
                </a:cubicBezTo>
                <a:cubicBezTo>
                  <a:pt x="13602" y="64390"/>
                  <a:pt x="13186" y="64110"/>
                  <a:pt x="12760" y="63683"/>
                </a:cubicBezTo>
                <a:cubicBezTo>
                  <a:pt x="12064" y="62841"/>
                  <a:pt x="11918" y="61439"/>
                  <a:pt x="11077" y="60462"/>
                </a:cubicBezTo>
                <a:cubicBezTo>
                  <a:pt x="10661" y="60182"/>
                  <a:pt x="10235" y="59756"/>
                  <a:pt x="10100" y="59194"/>
                </a:cubicBezTo>
                <a:cubicBezTo>
                  <a:pt x="9955" y="58914"/>
                  <a:pt x="9955" y="58633"/>
                  <a:pt x="9955" y="58353"/>
                </a:cubicBezTo>
                <a:cubicBezTo>
                  <a:pt x="9820" y="57096"/>
                  <a:pt x="8978" y="56108"/>
                  <a:pt x="8417" y="55132"/>
                </a:cubicBezTo>
                <a:cubicBezTo>
                  <a:pt x="7576" y="53729"/>
                  <a:pt x="7430" y="52046"/>
                  <a:pt x="6453" y="50778"/>
                </a:cubicBezTo>
                <a:lnTo>
                  <a:pt x="5051" y="49375"/>
                </a:lnTo>
                <a:cubicBezTo>
                  <a:pt x="5051" y="49241"/>
                  <a:pt x="4905" y="49095"/>
                  <a:pt x="4770" y="48960"/>
                </a:cubicBezTo>
                <a:lnTo>
                  <a:pt x="4344" y="48960"/>
                </a:lnTo>
                <a:cubicBezTo>
                  <a:pt x="3928" y="48960"/>
                  <a:pt x="3502" y="48814"/>
                  <a:pt x="3087" y="48814"/>
                </a:cubicBezTo>
                <a:cubicBezTo>
                  <a:pt x="2941" y="48960"/>
                  <a:pt x="2806" y="49241"/>
                  <a:pt x="2941" y="49521"/>
                </a:cubicBezTo>
                <a:cubicBezTo>
                  <a:pt x="3003" y="49505"/>
                  <a:pt x="3065" y="49498"/>
                  <a:pt x="3127" y="49498"/>
                </a:cubicBezTo>
                <a:cubicBezTo>
                  <a:pt x="3624" y="49498"/>
                  <a:pt x="4110" y="49984"/>
                  <a:pt x="4490" y="50363"/>
                </a:cubicBezTo>
                <a:cubicBezTo>
                  <a:pt x="4905" y="50778"/>
                  <a:pt x="5185" y="51205"/>
                  <a:pt x="5612" y="51620"/>
                </a:cubicBezTo>
                <a:cubicBezTo>
                  <a:pt x="5746" y="51766"/>
                  <a:pt x="5892" y="51900"/>
                  <a:pt x="6027" y="52181"/>
                </a:cubicBezTo>
                <a:cubicBezTo>
                  <a:pt x="6173" y="52461"/>
                  <a:pt x="6307" y="52742"/>
                  <a:pt x="6307" y="53022"/>
                </a:cubicBezTo>
                <a:cubicBezTo>
                  <a:pt x="6588" y="53729"/>
                  <a:pt x="7576" y="56389"/>
                  <a:pt x="6734" y="56815"/>
                </a:cubicBezTo>
                <a:lnTo>
                  <a:pt x="6307" y="56815"/>
                </a:lnTo>
                <a:cubicBezTo>
                  <a:pt x="6024" y="56855"/>
                  <a:pt x="5739" y="56871"/>
                  <a:pt x="5455" y="56871"/>
                </a:cubicBezTo>
                <a:cubicBezTo>
                  <a:pt x="4759" y="56871"/>
                  <a:pt x="4060" y="56773"/>
                  <a:pt x="3367" y="56670"/>
                </a:cubicBezTo>
                <a:lnTo>
                  <a:pt x="2941" y="56670"/>
                </a:lnTo>
                <a:cubicBezTo>
                  <a:pt x="2806" y="56670"/>
                  <a:pt x="2660" y="56815"/>
                  <a:pt x="2660" y="57096"/>
                </a:cubicBezTo>
                <a:cubicBezTo>
                  <a:pt x="2660" y="57231"/>
                  <a:pt x="2806" y="57377"/>
                  <a:pt x="2941" y="57377"/>
                </a:cubicBezTo>
                <a:cubicBezTo>
                  <a:pt x="3928" y="58072"/>
                  <a:pt x="5185" y="57938"/>
                  <a:pt x="6173" y="58633"/>
                </a:cubicBezTo>
                <a:cubicBezTo>
                  <a:pt x="6869" y="59194"/>
                  <a:pt x="7856" y="59475"/>
                  <a:pt x="8552" y="60317"/>
                </a:cubicBezTo>
                <a:cubicBezTo>
                  <a:pt x="10235" y="62426"/>
                  <a:pt x="11784" y="64805"/>
                  <a:pt x="12625" y="67476"/>
                </a:cubicBezTo>
                <a:cubicBezTo>
                  <a:pt x="13186" y="69440"/>
                  <a:pt x="13040" y="71538"/>
                  <a:pt x="13040" y="73648"/>
                </a:cubicBezTo>
                <a:cubicBezTo>
                  <a:pt x="12625" y="85004"/>
                  <a:pt x="12199" y="96372"/>
                  <a:pt x="11918" y="107728"/>
                </a:cubicBezTo>
                <a:cubicBezTo>
                  <a:pt x="13882" y="107167"/>
                  <a:pt x="15846" y="106471"/>
                  <a:pt x="17956" y="105910"/>
                </a:cubicBezTo>
                <a:cubicBezTo>
                  <a:pt x="18371" y="105910"/>
                  <a:pt x="18651" y="105764"/>
                  <a:pt x="18932" y="105349"/>
                </a:cubicBezTo>
                <a:cubicBezTo>
                  <a:pt x="19212" y="105069"/>
                  <a:pt x="19212" y="104642"/>
                  <a:pt x="19212" y="104227"/>
                </a:cubicBezTo>
                <a:cubicBezTo>
                  <a:pt x="19358" y="98190"/>
                  <a:pt x="19493" y="92164"/>
                  <a:pt x="18932" y="86272"/>
                </a:cubicBezTo>
                <a:cubicBezTo>
                  <a:pt x="18797" y="83747"/>
                  <a:pt x="18371" y="81223"/>
                  <a:pt x="18371" y="78698"/>
                </a:cubicBezTo>
                <a:cubicBezTo>
                  <a:pt x="18371" y="75051"/>
                  <a:pt x="19078" y="71404"/>
                  <a:pt x="19919" y="67891"/>
                </a:cubicBezTo>
                <a:lnTo>
                  <a:pt x="21176" y="63268"/>
                </a:lnTo>
                <a:cubicBezTo>
                  <a:pt x="21457" y="62280"/>
                  <a:pt x="21603" y="61158"/>
                  <a:pt x="21737" y="60036"/>
                </a:cubicBezTo>
                <a:cubicBezTo>
                  <a:pt x="22018" y="58779"/>
                  <a:pt x="22298" y="57657"/>
                  <a:pt x="22579" y="56254"/>
                </a:cubicBezTo>
                <a:cubicBezTo>
                  <a:pt x="22725" y="55547"/>
                  <a:pt x="22860" y="54706"/>
                  <a:pt x="23005" y="54010"/>
                </a:cubicBezTo>
                <a:cubicBezTo>
                  <a:pt x="23286" y="53022"/>
                  <a:pt x="23847" y="52327"/>
                  <a:pt x="24689" y="51766"/>
                </a:cubicBezTo>
                <a:cubicBezTo>
                  <a:pt x="25104" y="51339"/>
                  <a:pt x="25665" y="51205"/>
                  <a:pt x="26091" y="50643"/>
                </a:cubicBezTo>
                <a:cubicBezTo>
                  <a:pt x="26507" y="50217"/>
                  <a:pt x="26652" y="49241"/>
                  <a:pt x="26226" y="48814"/>
                </a:cubicBezTo>
                <a:lnTo>
                  <a:pt x="26226" y="48814"/>
                </a:lnTo>
                <a:cubicBezTo>
                  <a:pt x="25530" y="49241"/>
                  <a:pt x="24969" y="49656"/>
                  <a:pt x="24262" y="50082"/>
                </a:cubicBezTo>
                <a:cubicBezTo>
                  <a:pt x="24543" y="48814"/>
                  <a:pt x="24823" y="47692"/>
                  <a:pt x="25104" y="46570"/>
                </a:cubicBezTo>
                <a:cubicBezTo>
                  <a:pt x="25250" y="45874"/>
                  <a:pt x="25384" y="45313"/>
                  <a:pt x="25384" y="44752"/>
                </a:cubicBezTo>
                <a:cubicBezTo>
                  <a:pt x="25384" y="44045"/>
                  <a:pt x="25104" y="43349"/>
                  <a:pt x="24689" y="42923"/>
                </a:cubicBezTo>
                <a:lnTo>
                  <a:pt x="24262" y="42923"/>
                </a:lnTo>
                <a:cubicBezTo>
                  <a:pt x="24689" y="47277"/>
                  <a:pt x="21322" y="50082"/>
                  <a:pt x="20480" y="54010"/>
                </a:cubicBezTo>
                <a:cubicBezTo>
                  <a:pt x="20335" y="54852"/>
                  <a:pt x="20200" y="55828"/>
                  <a:pt x="19919" y="56670"/>
                </a:cubicBezTo>
                <a:cubicBezTo>
                  <a:pt x="19774" y="57096"/>
                  <a:pt x="19493" y="57511"/>
                  <a:pt x="19358" y="57938"/>
                </a:cubicBezTo>
                <a:cubicBezTo>
                  <a:pt x="19212" y="58633"/>
                  <a:pt x="19212" y="59340"/>
                  <a:pt x="19078" y="60036"/>
                </a:cubicBezTo>
                <a:cubicBezTo>
                  <a:pt x="18932" y="60597"/>
                  <a:pt x="18651" y="61158"/>
                  <a:pt x="18236" y="61719"/>
                </a:cubicBezTo>
                <a:cubicBezTo>
                  <a:pt x="18236" y="60743"/>
                  <a:pt x="18371" y="59756"/>
                  <a:pt x="18517" y="58779"/>
                </a:cubicBezTo>
                <a:cubicBezTo>
                  <a:pt x="18090" y="58218"/>
                  <a:pt x="18090" y="57657"/>
                  <a:pt x="18236" y="57096"/>
                </a:cubicBezTo>
                <a:cubicBezTo>
                  <a:pt x="18371" y="56670"/>
                  <a:pt x="18651" y="56254"/>
                  <a:pt x="18797" y="55828"/>
                </a:cubicBezTo>
                <a:cubicBezTo>
                  <a:pt x="19493" y="54706"/>
                  <a:pt x="19358" y="53303"/>
                  <a:pt x="19639" y="52046"/>
                </a:cubicBezTo>
                <a:cubicBezTo>
                  <a:pt x="20054" y="50643"/>
                  <a:pt x="20480" y="49241"/>
                  <a:pt x="20761" y="47838"/>
                </a:cubicBezTo>
                <a:cubicBezTo>
                  <a:pt x="20896" y="46155"/>
                  <a:pt x="20761" y="44472"/>
                  <a:pt x="21042" y="42788"/>
                </a:cubicBezTo>
                <a:cubicBezTo>
                  <a:pt x="21176" y="41801"/>
                  <a:pt x="21603" y="40959"/>
                  <a:pt x="22164" y="40263"/>
                </a:cubicBezTo>
                <a:cubicBezTo>
                  <a:pt x="22444" y="39983"/>
                  <a:pt x="22725" y="39837"/>
                  <a:pt x="23005" y="39556"/>
                </a:cubicBezTo>
                <a:cubicBezTo>
                  <a:pt x="23286" y="39276"/>
                  <a:pt x="23421" y="38861"/>
                  <a:pt x="23286" y="38434"/>
                </a:cubicBezTo>
                <a:cubicBezTo>
                  <a:pt x="22860" y="38434"/>
                  <a:pt x="22579" y="38715"/>
                  <a:pt x="22298" y="38995"/>
                </a:cubicBezTo>
                <a:cubicBezTo>
                  <a:pt x="22100" y="39194"/>
                  <a:pt x="21834" y="39392"/>
                  <a:pt x="21597" y="39392"/>
                </a:cubicBezTo>
                <a:cubicBezTo>
                  <a:pt x="21498" y="39392"/>
                  <a:pt x="21404" y="39358"/>
                  <a:pt x="21322" y="39276"/>
                </a:cubicBezTo>
                <a:cubicBezTo>
                  <a:pt x="21883" y="37873"/>
                  <a:pt x="22444" y="36470"/>
                  <a:pt x="22725" y="34933"/>
                </a:cubicBezTo>
                <a:cubicBezTo>
                  <a:pt x="23005" y="33665"/>
                  <a:pt x="24128" y="32823"/>
                  <a:pt x="25104" y="32262"/>
                </a:cubicBezTo>
                <a:cubicBezTo>
                  <a:pt x="25665" y="32128"/>
                  <a:pt x="26091" y="31847"/>
                  <a:pt x="26226" y="31286"/>
                </a:cubicBezTo>
                <a:cubicBezTo>
                  <a:pt x="26372" y="31140"/>
                  <a:pt x="26372" y="31006"/>
                  <a:pt x="26372" y="31006"/>
                </a:cubicBezTo>
                <a:cubicBezTo>
                  <a:pt x="26507" y="30725"/>
                  <a:pt x="26787" y="30860"/>
                  <a:pt x="26933" y="30725"/>
                </a:cubicBezTo>
                <a:cubicBezTo>
                  <a:pt x="27068" y="30579"/>
                  <a:pt x="27214" y="30299"/>
                  <a:pt x="27348" y="30164"/>
                </a:cubicBezTo>
                <a:cubicBezTo>
                  <a:pt x="27494" y="30164"/>
                  <a:pt x="27629" y="30018"/>
                  <a:pt x="27775" y="30018"/>
                </a:cubicBezTo>
                <a:cubicBezTo>
                  <a:pt x="28470" y="29883"/>
                  <a:pt x="29031" y="29737"/>
                  <a:pt x="29593" y="29322"/>
                </a:cubicBezTo>
                <a:cubicBezTo>
                  <a:pt x="29312" y="29322"/>
                  <a:pt x="29177" y="29042"/>
                  <a:pt x="29031" y="28896"/>
                </a:cubicBezTo>
                <a:lnTo>
                  <a:pt x="28616" y="28896"/>
                </a:lnTo>
                <a:cubicBezTo>
                  <a:pt x="27629" y="29176"/>
                  <a:pt x="26787" y="29457"/>
                  <a:pt x="25945" y="30164"/>
                </a:cubicBezTo>
                <a:cubicBezTo>
                  <a:pt x="25811" y="30299"/>
                  <a:pt x="25530" y="30444"/>
                  <a:pt x="25250" y="30579"/>
                </a:cubicBezTo>
                <a:cubicBezTo>
                  <a:pt x="25104" y="30725"/>
                  <a:pt x="24823" y="30725"/>
                  <a:pt x="24543" y="30860"/>
                </a:cubicBezTo>
                <a:cubicBezTo>
                  <a:pt x="24408" y="31006"/>
                  <a:pt x="24128" y="31140"/>
                  <a:pt x="23982" y="31286"/>
                </a:cubicBezTo>
                <a:cubicBezTo>
                  <a:pt x="23887" y="31381"/>
                  <a:pt x="23719" y="31481"/>
                  <a:pt x="23531" y="31481"/>
                </a:cubicBezTo>
                <a:cubicBezTo>
                  <a:pt x="23452" y="31481"/>
                  <a:pt x="23369" y="31464"/>
                  <a:pt x="23286" y="31421"/>
                </a:cubicBezTo>
                <a:cubicBezTo>
                  <a:pt x="23286" y="30725"/>
                  <a:pt x="23421" y="30299"/>
                  <a:pt x="23566" y="29603"/>
                </a:cubicBezTo>
                <a:cubicBezTo>
                  <a:pt x="23701" y="29042"/>
                  <a:pt x="23566" y="28200"/>
                  <a:pt x="23847" y="27639"/>
                </a:cubicBezTo>
                <a:lnTo>
                  <a:pt x="24262" y="27213"/>
                </a:lnTo>
                <a:cubicBezTo>
                  <a:pt x="24543" y="26932"/>
                  <a:pt x="24543" y="26652"/>
                  <a:pt x="24408" y="26517"/>
                </a:cubicBezTo>
                <a:cubicBezTo>
                  <a:pt x="24408" y="26371"/>
                  <a:pt x="24128" y="26236"/>
                  <a:pt x="23982" y="26090"/>
                </a:cubicBezTo>
                <a:lnTo>
                  <a:pt x="23982" y="25810"/>
                </a:lnTo>
                <a:cubicBezTo>
                  <a:pt x="23566" y="23566"/>
                  <a:pt x="23847" y="21321"/>
                  <a:pt x="24408" y="19357"/>
                </a:cubicBezTo>
                <a:cubicBezTo>
                  <a:pt x="24689" y="18381"/>
                  <a:pt x="25104" y="17259"/>
                  <a:pt x="24823" y="16271"/>
                </a:cubicBezTo>
                <a:lnTo>
                  <a:pt x="24823" y="16271"/>
                </a:lnTo>
                <a:cubicBezTo>
                  <a:pt x="23982" y="17540"/>
                  <a:pt x="23421" y="19077"/>
                  <a:pt x="23140" y="20480"/>
                </a:cubicBezTo>
                <a:cubicBezTo>
                  <a:pt x="23005" y="21321"/>
                  <a:pt x="23005" y="22028"/>
                  <a:pt x="23005" y="22724"/>
                </a:cubicBezTo>
                <a:cubicBezTo>
                  <a:pt x="22860" y="23992"/>
                  <a:pt x="22725" y="25114"/>
                  <a:pt x="22579" y="26236"/>
                </a:cubicBezTo>
                <a:cubicBezTo>
                  <a:pt x="22444" y="27078"/>
                  <a:pt x="22444" y="27920"/>
                  <a:pt x="22298" y="28615"/>
                </a:cubicBezTo>
                <a:cubicBezTo>
                  <a:pt x="22164" y="29322"/>
                  <a:pt x="22164" y="30018"/>
                  <a:pt x="22018" y="30579"/>
                </a:cubicBezTo>
                <a:cubicBezTo>
                  <a:pt x="21603" y="32408"/>
                  <a:pt x="20615" y="34091"/>
                  <a:pt x="19919" y="35775"/>
                </a:cubicBezTo>
                <a:cubicBezTo>
                  <a:pt x="19078" y="37458"/>
                  <a:pt x="18797" y="38995"/>
                  <a:pt x="18517" y="40959"/>
                </a:cubicBezTo>
                <a:cubicBezTo>
                  <a:pt x="18517" y="42081"/>
                  <a:pt x="18517" y="43765"/>
                  <a:pt x="17810" y="44887"/>
                </a:cubicBezTo>
                <a:cubicBezTo>
                  <a:pt x="17529" y="45313"/>
                  <a:pt x="17114" y="45728"/>
                  <a:pt x="17114" y="46289"/>
                </a:cubicBezTo>
                <a:lnTo>
                  <a:pt x="17114" y="46996"/>
                </a:lnTo>
                <a:cubicBezTo>
                  <a:pt x="17249" y="47973"/>
                  <a:pt x="16688" y="48960"/>
                  <a:pt x="16688" y="50082"/>
                </a:cubicBezTo>
                <a:lnTo>
                  <a:pt x="16688" y="51205"/>
                </a:lnTo>
                <a:cubicBezTo>
                  <a:pt x="16688" y="51485"/>
                  <a:pt x="16688" y="51766"/>
                  <a:pt x="16553" y="52181"/>
                </a:cubicBezTo>
                <a:cubicBezTo>
                  <a:pt x="16272" y="52181"/>
                  <a:pt x="15992" y="51900"/>
                  <a:pt x="15846" y="51620"/>
                </a:cubicBezTo>
                <a:lnTo>
                  <a:pt x="15846" y="50643"/>
                </a:lnTo>
                <a:cubicBezTo>
                  <a:pt x="15846" y="50082"/>
                  <a:pt x="15565" y="49375"/>
                  <a:pt x="15285" y="48814"/>
                </a:cubicBezTo>
                <a:cubicBezTo>
                  <a:pt x="14870" y="47277"/>
                  <a:pt x="15004" y="45874"/>
                  <a:pt x="15004" y="44472"/>
                </a:cubicBezTo>
                <a:cubicBezTo>
                  <a:pt x="15004" y="42788"/>
                  <a:pt x="14870" y="41105"/>
                  <a:pt x="14870" y="39422"/>
                </a:cubicBezTo>
                <a:cubicBezTo>
                  <a:pt x="15004" y="36190"/>
                  <a:pt x="15431" y="32823"/>
                  <a:pt x="14589" y="29603"/>
                </a:cubicBezTo>
                <a:cubicBezTo>
                  <a:pt x="13882" y="26932"/>
                  <a:pt x="12345" y="24968"/>
                  <a:pt x="11638" y="22443"/>
                </a:cubicBezTo>
                <a:cubicBezTo>
                  <a:pt x="11503" y="21321"/>
                  <a:pt x="11223" y="20345"/>
                  <a:pt x="11077" y="19357"/>
                </a:cubicBezTo>
                <a:cubicBezTo>
                  <a:pt x="10796" y="16978"/>
                  <a:pt x="10661" y="14734"/>
                  <a:pt x="10661" y="12344"/>
                </a:cubicBezTo>
                <a:cubicBezTo>
                  <a:pt x="10796" y="11648"/>
                  <a:pt x="10796" y="10941"/>
                  <a:pt x="11077" y="10380"/>
                </a:cubicBezTo>
                <a:cubicBezTo>
                  <a:pt x="11357" y="10100"/>
                  <a:pt x="11638" y="9819"/>
                  <a:pt x="11784" y="9538"/>
                </a:cubicBezTo>
                <a:cubicBezTo>
                  <a:pt x="11918" y="9123"/>
                  <a:pt x="12064" y="8697"/>
                  <a:pt x="11784" y="8416"/>
                </a:cubicBezTo>
                <a:cubicBezTo>
                  <a:pt x="11357" y="8562"/>
                  <a:pt x="11077" y="8843"/>
                  <a:pt x="10796" y="9258"/>
                </a:cubicBezTo>
                <a:cubicBezTo>
                  <a:pt x="10100" y="9123"/>
                  <a:pt x="9539" y="8282"/>
                  <a:pt x="9393" y="7440"/>
                </a:cubicBezTo>
                <a:cubicBezTo>
                  <a:pt x="9259" y="6733"/>
                  <a:pt x="9259" y="5891"/>
                  <a:pt x="9259" y="5050"/>
                </a:cubicBezTo>
                <a:cubicBezTo>
                  <a:pt x="9259" y="3512"/>
                  <a:pt x="8832" y="1964"/>
                  <a:pt x="8271" y="707"/>
                </a:cubicBezTo>
                <a:cubicBezTo>
                  <a:pt x="8137" y="3367"/>
                  <a:pt x="8137" y="6037"/>
                  <a:pt x="7991" y="8697"/>
                </a:cubicBezTo>
                <a:cubicBezTo>
                  <a:pt x="7991" y="9258"/>
                  <a:pt x="7991" y="9819"/>
                  <a:pt x="8137" y="10380"/>
                </a:cubicBezTo>
                <a:cubicBezTo>
                  <a:pt x="8271" y="10661"/>
                  <a:pt x="8552" y="11087"/>
                  <a:pt x="8698" y="11368"/>
                </a:cubicBezTo>
                <a:cubicBezTo>
                  <a:pt x="9259" y="12770"/>
                  <a:pt x="9113" y="14454"/>
                  <a:pt x="8832" y="16137"/>
                </a:cubicBezTo>
                <a:cubicBezTo>
                  <a:pt x="7295" y="13612"/>
                  <a:pt x="5612" y="11368"/>
                  <a:pt x="4344" y="8977"/>
                </a:cubicBezTo>
                <a:cubicBezTo>
                  <a:pt x="2941" y="6172"/>
                  <a:pt x="1819" y="3086"/>
                  <a:pt x="977"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flipH="1">
            <a:off x="861666" y="3628716"/>
            <a:ext cx="413284" cy="1408554"/>
          </a:xfrm>
          <a:custGeom>
            <a:avLst/>
            <a:gdLst/>
            <a:ahLst/>
            <a:cxnLst/>
            <a:rect l="l" t="t" r="r" b="b"/>
            <a:pathLst>
              <a:path w="29738" h="89774" extrusionOk="0">
                <a:moveTo>
                  <a:pt x="16552" y="0"/>
                </a:moveTo>
                <a:cubicBezTo>
                  <a:pt x="16552" y="842"/>
                  <a:pt x="16552" y="1818"/>
                  <a:pt x="16698" y="2660"/>
                </a:cubicBezTo>
                <a:cubicBezTo>
                  <a:pt x="16698" y="3647"/>
                  <a:pt x="16979" y="4624"/>
                  <a:pt x="16979" y="5611"/>
                </a:cubicBezTo>
                <a:cubicBezTo>
                  <a:pt x="16833" y="6172"/>
                  <a:pt x="16833" y="6733"/>
                  <a:pt x="16698" y="7429"/>
                </a:cubicBezTo>
                <a:lnTo>
                  <a:pt x="16698" y="8832"/>
                </a:lnTo>
                <a:cubicBezTo>
                  <a:pt x="16552" y="9258"/>
                  <a:pt x="16552" y="9819"/>
                  <a:pt x="16418" y="10235"/>
                </a:cubicBezTo>
                <a:cubicBezTo>
                  <a:pt x="16418" y="10235"/>
                  <a:pt x="16418" y="10380"/>
                  <a:pt x="16272" y="10380"/>
                </a:cubicBezTo>
                <a:cubicBezTo>
                  <a:pt x="16137" y="10796"/>
                  <a:pt x="16137" y="11076"/>
                  <a:pt x="16137" y="11503"/>
                </a:cubicBezTo>
                <a:cubicBezTo>
                  <a:pt x="16272" y="11918"/>
                  <a:pt x="16418" y="12198"/>
                  <a:pt x="16418" y="12625"/>
                </a:cubicBezTo>
                <a:cubicBezTo>
                  <a:pt x="16552" y="13040"/>
                  <a:pt x="16418" y="13466"/>
                  <a:pt x="16272" y="13747"/>
                </a:cubicBezTo>
                <a:cubicBezTo>
                  <a:pt x="16137" y="15004"/>
                  <a:pt x="16272" y="16552"/>
                  <a:pt x="15576" y="17529"/>
                </a:cubicBezTo>
                <a:cubicBezTo>
                  <a:pt x="14588" y="16406"/>
                  <a:pt x="14027" y="15150"/>
                  <a:pt x="13612" y="13601"/>
                </a:cubicBezTo>
                <a:cubicBezTo>
                  <a:pt x="13612" y="13321"/>
                  <a:pt x="13466" y="13186"/>
                  <a:pt x="13466" y="12905"/>
                </a:cubicBezTo>
                <a:lnTo>
                  <a:pt x="13893" y="11637"/>
                </a:lnTo>
                <a:cubicBezTo>
                  <a:pt x="14308" y="10661"/>
                  <a:pt x="14308" y="9539"/>
                  <a:pt x="14027" y="8551"/>
                </a:cubicBezTo>
                <a:cubicBezTo>
                  <a:pt x="13893" y="8551"/>
                  <a:pt x="13747" y="8697"/>
                  <a:pt x="13747" y="8978"/>
                </a:cubicBezTo>
                <a:cubicBezTo>
                  <a:pt x="13612" y="9258"/>
                  <a:pt x="13747" y="9393"/>
                  <a:pt x="13612" y="9673"/>
                </a:cubicBezTo>
                <a:cubicBezTo>
                  <a:pt x="13612" y="9954"/>
                  <a:pt x="13466" y="10100"/>
                  <a:pt x="13332" y="10380"/>
                </a:cubicBezTo>
                <a:cubicBezTo>
                  <a:pt x="13051" y="10796"/>
                  <a:pt x="12905" y="11503"/>
                  <a:pt x="12771" y="12198"/>
                </a:cubicBezTo>
                <a:cubicBezTo>
                  <a:pt x="12490" y="11918"/>
                  <a:pt x="12344" y="11637"/>
                  <a:pt x="12064" y="11357"/>
                </a:cubicBezTo>
                <a:cubicBezTo>
                  <a:pt x="12064" y="11357"/>
                  <a:pt x="11929" y="11222"/>
                  <a:pt x="11929" y="11076"/>
                </a:cubicBezTo>
                <a:cubicBezTo>
                  <a:pt x="11783" y="10942"/>
                  <a:pt x="11783" y="10661"/>
                  <a:pt x="11783" y="10380"/>
                </a:cubicBezTo>
                <a:cubicBezTo>
                  <a:pt x="11503" y="10100"/>
                  <a:pt x="11368" y="9819"/>
                  <a:pt x="11222" y="9393"/>
                </a:cubicBezTo>
                <a:cubicBezTo>
                  <a:pt x="11222" y="9258"/>
                  <a:pt x="11222" y="8978"/>
                  <a:pt x="11087" y="8832"/>
                </a:cubicBezTo>
                <a:lnTo>
                  <a:pt x="10807" y="8551"/>
                </a:lnTo>
                <a:cubicBezTo>
                  <a:pt x="10661" y="8551"/>
                  <a:pt x="10526" y="8417"/>
                  <a:pt x="10380" y="8417"/>
                </a:cubicBezTo>
                <a:cubicBezTo>
                  <a:pt x="10246" y="8271"/>
                  <a:pt x="10100" y="8136"/>
                  <a:pt x="9965" y="8136"/>
                </a:cubicBezTo>
                <a:cubicBezTo>
                  <a:pt x="10100" y="8697"/>
                  <a:pt x="10100" y="9258"/>
                  <a:pt x="10246" y="9673"/>
                </a:cubicBezTo>
                <a:cubicBezTo>
                  <a:pt x="10380" y="10235"/>
                  <a:pt x="10661" y="10661"/>
                  <a:pt x="10941" y="11222"/>
                </a:cubicBezTo>
                <a:cubicBezTo>
                  <a:pt x="10941" y="11503"/>
                  <a:pt x="11087" y="11783"/>
                  <a:pt x="11222" y="12064"/>
                </a:cubicBezTo>
                <a:cubicBezTo>
                  <a:pt x="11503" y="12344"/>
                  <a:pt x="11648" y="12625"/>
                  <a:pt x="11783" y="12905"/>
                </a:cubicBezTo>
                <a:cubicBezTo>
                  <a:pt x="12490" y="14027"/>
                  <a:pt x="12905" y="15430"/>
                  <a:pt x="13186" y="16833"/>
                </a:cubicBezTo>
                <a:cubicBezTo>
                  <a:pt x="13332" y="17248"/>
                  <a:pt x="13332" y="17675"/>
                  <a:pt x="13612" y="18090"/>
                </a:cubicBezTo>
                <a:cubicBezTo>
                  <a:pt x="13747" y="18516"/>
                  <a:pt x="14027" y="18931"/>
                  <a:pt x="14173" y="19358"/>
                </a:cubicBezTo>
                <a:cubicBezTo>
                  <a:pt x="14308" y="19773"/>
                  <a:pt x="14454" y="20334"/>
                  <a:pt x="14588" y="20761"/>
                </a:cubicBezTo>
                <a:cubicBezTo>
                  <a:pt x="14734" y="21737"/>
                  <a:pt x="15295" y="22578"/>
                  <a:pt x="15711" y="23566"/>
                </a:cubicBezTo>
                <a:cubicBezTo>
                  <a:pt x="16418" y="25249"/>
                  <a:pt x="16272" y="27213"/>
                  <a:pt x="15991" y="29177"/>
                </a:cubicBezTo>
                <a:cubicBezTo>
                  <a:pt x="15857" y="30153"/>
                  <a:pt x="15857" y="30995"/>
                  <a:pt x="15576" y="31982"/>
                </a:cubicBezTo>
                <a:cubicBezTo>
                  <a:pt x="15150" y="30995"/>
                  <a:pt x="14173" y="30434"/>
                  <a:pt x="13893" y="29311"/>
                </a:cubicBezTo>
                <a:cubicBezTo>
                  <a:pt x="13893" y="29177"/>
                  <a:pt x="13893" y="28896"/>
                  <a:pt x="13747" y="28750"/>
                </a:cubicBezTo>
                <a:cubicBezTo>
                  <a:pt x="13747" y="28616"/>
                  <a:pt x="13612" y="28616"/>
                  <a:pt x="13466" y="28470"/>
                </a:cubicBezTo>
                <a:lnTo>
                  <a:pt x="12625" y="28055"/>
                </a:lnTo>
                <a:lnTo>
                  <a:pt x="12625" y="28055"/>
                </a:lnTo>
                <a:cubicBezTo>
                  <a:pt x="12490" y="28335"/>
                  <a:pt x="12625" y="28616"/>
                  <a:pt x="12771" y="28750"/>
                </a:cubicBezTo>
                <a:cubicBezTo>
                  <a:pt x="12905" y="29031"/>
                  <a:pt x="13051" y="29177"/>
                  <a:pt x="13186" y="29311"/>
                </a:cubicBezTo>
                <a:cubicBezTo>
                  <a:pt x="13612" y="30018"/>
                  <a:pt x="13612" y="30995"/>
                  <a:pt x="14027" y="31702"/>
                </a:cubicBezTo>
                <a:cubicBezTo>
                  <a:pt x="14173" y="32117"/>
                  <a:pt x="14308" y="32263"/>
                  <a:pt x="14454" y="32543"/>
                </a:cubicBezTo>
                <a:cubicBezTo>
                  <a:pt x="15015" y="33665"/>
                  <a:pt x="15015" y="35068"/>
                  <a:pt x="15430" y="36190"/>
                </a:cubicBezTo>
                <a:lnTo>
                  <a:pt x="15857" y="37447"/>
                </a:lnTo>
                <a:cubicBezTo>
                  <a:pt x="15991" y="38008"/>
                  <a:pt x="15991" y="38569"/>
                  <a:pt x="15991" y="39276"/>
                </a:cubicBezTo>
                <a:cubicBezTo>
                  <a:pt x="15991" y="40253"/>
                  <a:pt x="15991" y="41375"/>
                  <a:pt x="15857" y="42497"/>
                </a:cubicBezTo>
                <a:cubicBezTo>
                  <a:pt x="15857" y="43339"/>
                  <a:pt x="15576" y="44046"/>
                  <a:pt x="15430" y="44887"/>
                </a:cubicBezTo>
                <a:cubicBezTo>
                  <a:pt x="15295" y="46425"/>
                  <a:pt x="15015" y="47827"/>
                  <a:pt x="14869" y="49230"/>
                </a:cubicBezTo>
                <a:cubicBezTo>
                  <a:pt x="14734" y="50633"/>
                  <a:pt x="14869" y="52181"/>
                  <a:pt x="14588" y="53584"/>
                </a:cubicBezTo>
                <a:cubicBezTo>
                  <a:pt x="14308" y="55682"/>
                  <a:pt x="14173" y="57792"/>
                  <a:pt x="14308" y="59891"/>
                </a:cubicBezTo>
                <a:cubicBezTo>
                  <a:pt x="14308" y="60452"/>
                  <a:pt x="14173" y="61013"/>
                  <a:pt x="13893" y="61293"/>
                </a:cubicBezTo>
                <a:cubicBezTo>
                  <a:pt x="13747" y="60878"/>
                  <a:pt x="13466" y="60598"/>
                  <a:pt x="13466" y="60036"/>
                </a:cubicBezTo>
                <a:cubicBezTo>
                  <a:pt x="13466" y="59891"/>
                  <a:pt x="13466" y="59756"/>
                  <a:pt x="13332" y="59610"/>
                </a:cubicBezTo>
                <a:cubicBezTo>
                  <a:pt x="13332" y="59404"/>
                  <a:pt x="13253" y="59277"/>
                  <a:pt x="13158" y="59277"/>
                </a:cubicBezTo>
                <a:cubicBezTo>
                  <a:pt x="13124" y="59277"/>
                  <a:pt x="13087" y="59294"/>
                  <a:pt x="13051" y="59329"/>
                </a:cubicBezTo>
                <a:lnTo>
                  <a:pt x="13051" y="59475"/>
                </a:lnTo>
                <a:cubicBezTo>
                  <a:pt x="12905" y="59891"/>
                  <a:pt x="12905" y="60452"/>
                  <a:pt x="13051" y="60878"/>
                </a:cubicBezTo>
                <a:cubicBezTo>
                  <a:pt x="13051" y="61013"/>
                  <a:pt x="13186" y="61159"/>
                  <a:pt x="13186" y="61439"/>
                </a:cubicBezTo>
                <a:lnTo>
                  <a:pt x="13186" y="61854"/>
                </a:lnTo>
                <a:cubicBezTo>
                  <a:pt x="13186" y="62561"/>
                  <a:pt x="13186" y="63122"/>
                  <a:pt x="13332" y="63818"/>
                </a:cubicBezTo>
                <a:cubicBezTo>
                  <a:pt x="13332" y="64379"/>
                  <a:pt x="13466" y="65086"/>
                  <a:pt x="13186" y="65647"/>
                </a:cubicBezTo>
                <a:lnTo>
                  <a:pt x="12771" y="64806"/>
                </a:lnTo>
                <a:cubicBezTo>
                  <a:pt x="12490" y="64099"/>
                  <a:pt x="12209" y="63403"/>
                  <a:pt x="12064" y="62696"/>
                </a:cubicBezTo>
                <a:cubicBezTo>
                  <a:pt x="11783" y="61854"/>
                  <a:pt x="11783" y="61159"/>
                  <a:pt x="11368" y="60452"/>
                </a:cubicBezTo>
                <a:cubicBezTo>
                  <a:pt x="11222" y="60317"/>
                  <a:pt x="11087" y="60036"/>
                  <a:pt x="11087" y="59756"/>
                </a:cubicBezTo>
                <a:cubicBezTo>
                  <a:pt x="10941" y="59475"/>
                  <a:pt x="10941" y="59049"/>
                  <a:pt x="10941" y="58768"/>
                </a:cubicBezTo>
                <a:cubicBezTo>
                  <a:pt x="10941" y="58488"/>
                  <a:pt x="10807" y="58073"/>
                  <a:pt x="10661" y="57792"/>
                </a:cubicBezTo>
                <a:cubicBezTo>
                  <a:pt x="10246" y="56670"/>
                  <a:pt x="9819" y="55402"/>
                  <a:pt x="9404" y="54145"/>
                </a:cubicBezTo>
                <a:cubicBezTo>
                  <a:pt x="8978" y="53023"/>
                  <a:pt x="9404" y="52035"/>
                  <a:pt x="9258" y="50913"/>
                </a:cubicBezTo>
                <a:lnTo>
                  <a:pt x="8843" y="49656"/>
                </a:lnTo>
                <a:lnTo>
                  <a:pt x="8697" y="49656"/>
                </a:lnTo>
                <a:cubicBezTo>
                  <a:pt x="8697" y="50352"/>
                  <a:pt x="8697" y="51059"/>
                  <a:pt x="8562" y="51755"/>
                </a:cubicBezTo>
                <a:cubicBezTo>
                  <a:pt x="8282" y="51340"/>
                  <a:pt x="8136" y="50779"/>
                  <a:pt x="8001" y="50217"/>
                </a:cubicBezTo>
                <a:cubicBezTo>
                  <a:pt x="7721" y="48669"/>
                  <a:pt x="7721" y="47131"/>
                  <a:pt x="7855" y="45583"/>
                </a:cubicBezTo>
                <a:cubicBezTo>
                  <a:pt x="7855" y="44887"/>
                  <a:pt x="8001" y="44326"/>
                  <a:pt x="8136" y="43765"/>
                </a:cubicBezTo>
                <a:cubicBezTo>
                  <a:pt x="8282" y="43204"/>
                  <a:pt x="8562" y="42643"/>
                  <a:pt x="8978" y="42497"/>
                </a:cubicBezTo>
                <a:cubicBezTo>
                  <a:pt x="9258" y="42362"/>
                  <a:pt x="9404" y="42362"/>
                  <a:pt x="9539" y="42216"/>
                </a:cubicBezTo>
                <a:cubicBezTo>
                  <a:pt x="9819" y="41936"/>
                  <a:pt x="10100" y="41375"/>
                  <a:pt x="10380" y="41240"/>
                </a:cubicBezTo>
                <a:lnTo>
                  <a:pt x="10380" y="40814"/>
                </a:lnTo>
                <a:cubicBezTo>
                  <a:pt x="10246" y="40814"/>
                  <a:pt x="9965" y="40814"/>
                  <a:pt x="9819" y="40960"/>
                </a:cubicBezTo>
                <a:cubicBezTo>
                  <a:pt x="9685" y="41094"/>
                  <a:pt x="9539" y="41240"/>
                  <a:pt x="9404" y="41240"/>
                </a:cubicBezTo>
                <a:cubicBezTo>
                  <a:pt x="8978" y="41655"/>
                  <a:pt x="8562" y="41801"/>
                  <a:pt x="8136" y="41936"/>
                </a:cubicBezTo>
                <a:lnTo>
                  <a:pt x="8001" y="41936"/>
                </a:lnTo>
                <a:cubicBezTo>
                  <a:pt x="7855" y="41801"/>
                  <a:pt x="7855" y="41655"/>
                  <a:pt x="7855" y="41375"/>
                </a:cubicBezTo>
                <a:cubicBezTo>
                  <a:pt x="7855" y="40679"/>
                  <a:pt x="7855" y="39837"/>
                  <a:pt x="7575" y="39276"/>
                </a:cubicBezTo>
                <a:cubicBezTo>
                  <a:pt x="7294" y="38569"/>
                  <a:pt x="6733" y="38008"/>
                  <a:pt x="6879" y="37167"/>
                </a:cubicBezTo>
                <a:lnTo>
                  <a:pt x="6879" y="37167"/>
                </a:lnTo>
                <a:cubicBezTo>
                  <a:pt x="6599" y="37313"/>
                  <a:pt x="6599" y="37728"/>
                  <a:pt x="6599" y="38154"/>
                </a:cubicBezTo>
                <a:cubicBezTo>
                  <a:pt x="6879" y="39276"/>
                  <a:pt x="7160" y="40679"/>
                  <a:pt x="7014" y="41936"/>
                </a:cubicBezTo>
                <a:cubicBezTo>
                  <a:pt x="7014" y="43058"/>
                  <a:pt x="6599" y="44046"/>
                  <a:pt x="6599" y="45168"/>
                </a:cubicBezTo>
                <a:cubicBezTo>
                  <a:pt x="6599" y="46009"/>
                  <a:pt x="6733" y="46986"/>
                  <a:pt x="6453" y="47693"/>
                </a:cubicBezTo>
                <a:cubicBezTo>
                  <a:pt x="5757" y="46851"/>
                  <a:pt x="5196" y="45729"/>
                  <a:pt x="4635" y="44887"/>
                </a:cubicBezTo>
                <a:cubicBezTo>
                  <a:pt x="4074" y="43900"/>
                  <a:pt x="4208" y="42497"/>
                  <a:pt x="4354" y="41375"/>
                </a:cubicBezTo>
                <a:lnTo>
                  <a:pt x="4354" y="41375"/>
                </a:lnTo>
                <a:cubicBezTo>
                  <a:pt x="4074" y="41655"/>
                  <a:pt x="3793" y="42216"/>
                  <a:pt x="3647" y="42777"/>
                </a:cubicBezTo>
                <a:cubicBezTo>
                  <a:pt x="3513" y="43339"/>
                  <a:pt x="3647" y="43900"/>
                  <a:pt x="3647" y="44461"/>
                </a:cubicBezTo>
                <a:cubicBezTo>
                  <a:pt x="3086" y="43619"/>
                  <a:pt x="2671" y="42643"/>
                  <a:pt x="1964" y="42216"/>
                </a:cubicBezTo>
                <a:cubicBezTo>
                  <a:pt x="1684" y="42082"/>
                  <a:pt x="1403" y="42082"/>
                  <a:pt x="1268" y="41936"/>
                </a:cubicBezTo>
                <a:cubicBezTo>
                  <a:pt x="1122" y="41801"/>
                  <a:pt x="1122" y="41655"/>
                  <a:pt x="988" y="41521"/>
                </a:cubicBezTo>
                <a:cubicBezTo>
                  <a:pt x="707" y="41094"/>
                  <a:pt x="146" y="40960"/>
                  <a:pt x="0" y="40253"/>
                </a:cubicBezTo>
                <a:lnTo>
                  <a:pt x="0" y="40253"/>
                </a:lnTo>
                <a:cubicBezTo>
                  <a:pt x="146" y="40960"/>
                  <a:pt x="427" y="41655"/>
                  <a:pt x="842" y="42082"/>
                </a:cubicBezTo>
                <a:cubicBezTo>
                  <a:pt x="988" y="42362"/>
                  <a:pt x="1122" y="42497"/>
                  <a:pt x="1268" y="42643"/>
                </a:cubicBezTo>
                <a:cubicBezTo>
                  <a:pt x="1268" y="42923"/>
                  <a:pt x="1403" y="43204"/>
                  <a:pt x="1549" y="43339"/>
                </a:cubicBezTo>
                <a:cubicBezTo>
                  <a:pt x="1684" y="43484"/>
                  <a:pt x="1829" y="43484"/>
                  <a:pt x="1964" y="43484"/>
                </a:cubicBezTo>
                <a:cubicBezTo>
                  <a:pt x="2245" y="43619"/>
                  <a:pt x="2390" y="43900"/>
                  <a:pt x="2525" y="44326"/>
                </a:cubicBezTo>
                <a:cubicBezTo>
                  <a:pt x="3793" y="46290"/>
                  <a:pt x="4769" y="48669"/>
                  <a:pt x="5757" y="50913"/>
                </a:cubicBezTo>
                <a:cubicBezTo>
                  <a:pt x="6172" y="51620"/>
                  <a:pt x="6453" y="52316"/>
                  <a:pt x="6599" y="53023"/>
                </a:cubicBezTo>
                <a:cubicBezTo>
                  <a:pt x="6733" y="53719"/>
                  <a:pt x="6733" y="54280"/>
                  <a:pt x="7014" y="54987"/>
                </a:cubicBezTo>
                <a:cubicBezTo>
                  <a:pt x="7160" y="55402"/>
                  <a:pt x="7575" y="55828"/>
                  <a:pt x="7294" y="56243"/>
                </a:cubicBezTo>
                <a:cubicBezTo>
                  <a:pt x="6976" y="56029"/>
                  <a:pt x="6652" y="55735"/>
                  <a:pt x="6331" y="55735"/>
                </a:cubicBezTo>
                <a:cubicBezTo>
                  <a:pt x="6233" y="55735"/>
                  <a:pt x="6135" y="55763"/>
                  <a:pt x="6038" y="55828"/>
                </a:cubicBezTo>
                <a:cubicBezTo>
                  <a:pt x="6318" y="56524"/>
                  <a:pt x="6733" y="57231"/>
                  <a:pt x="7294" y="57646"/>
                </a:cubicBezTo>
                <a:cubicBezTo>
                  <a:pt x="7440" y="57927"/>
                  <a:pt x="7721" y="58073"/>
                  <a:pt x="7855" y="58207"/>
                </a:cubicBezTo>
                <a:cubicBezTo>
                  <a:pt x="8562" y="59049"/>
                  <a:pt x="8697" y="60171"/>
                  <a:pt x="8978" y="61293"/>
                </a:cubicBezTo>
                <a:cubicBezTo>
                  <a:pt x="8978" y="61434"/>
                  <a:pt x="9374" y="63130"/>
                  <a:pt x="9272" y="63130"/>
                </a:cubicBezTo>
                <a:cubicBezTo>
                  <a:pt x="9268" y="63130"/>
                  <a:pt x="9263" y="63127"/>
                  <a:pt x="9258" y="63122"/>
                </a:cubicBezTo>
                <a:cubicBezTo>
                  <a:pt x="8697" y="62842"/>
                  <a:pt x="8136" y="62415"/>
                  <a:pt x="7721" y="61854"/>
                </a:cubicBezTo>
                <a:cubicBezTo>
                  <a:pt x="7294" y="61439"/>
                  <a:pt x="7014" y="61013"/>
                  <a:pt x="7160" y="60452"/>
                </a:cubicBezTo>
                <a:cubicBezTo>
                  <a:pt x="6879" y="60171"/>
                  <a:pt x="6599" y="60036"/>
                  <a:pt x="6318" y="60036"/>
                </a:cubicBezTo>
                <a:lnTo>
                  <a:pt x="6318" y="60598"/>
                </a:lnTo>
                <a:cubicBezTo>
                  <a:pt x="5476" y="60452"/>
                  <a:pt x="5050" y="59329"/>
                  <a:pt x="4489" y="58634"/>
                </a:cubicBezTo>
                <a:cubicBezTo>
                  <a:pt x="4354" y="58488"/>
                  <a:pt x="4074" y="58353"/>
                  <a:pt x="3928" y="58207"/>
                </a:cubicBezTo>
                <a:cubicBezTo>
                  <a:pt x="3793" y="57792"/>
                  <a:pt x="3647" y="57366"/>
                  <a:pt x="3513" y="56805"/>
                </a:cubicBezTo>
                <a:cubicBezTo>
                  <a:pt x="3367" y="56389"/>
                  <a:pt x="3086" y="55963"/>
                  <a:pt x="2671" y="55828"/>
                </a:cubicBezTo>
                <a:lnTo>
                  <a:pt x="2671" y="55828"/>
                </a:lnTo>
                <a:cubicBezTo>
                  <a:pt x="2806" y="56524"/>
                  <a:pt x="2806" y="57085"/>
                  <a:pt x="2952" y="57646"/>
                </a:cubicBezTo>
                <a:cubicBezTo>
                  <a:pt x="2952" y="58353"/>
                  <a:pt x="3086" y="58768"/>
                  <a:pt x="2671" y="59049"/>
                </a:cubicBezTo>
                <a:cubicBezTo>
                  <a:pt x="2525" y="59195"/>
                  <a:pt x="2671" y="59610"/>
                  <a:pt x="2806" y="59610"/>
                </a:cubicBezTo>
                <a:cubicBezTo>
                  <a:pt x="3086" y="59756"/>
                  <a:pt x="3232" y="59756"/>
                  <a:pt x="3513" y="59756"/>
                </a:cubicBezTo>
                <a:cubicBezTo>
                  <a:pt x="4074" y="59891"/>
                  <a:pt x="4354" y="60732"/>
                  <a:pt x="4769" y="61159"/>
                </a:cubicBezTo>
                <a:cubicBezTo>
                  <a:pt x="5050" y="61293"/>
                  <a:pt x="5196" y="61439"/>
                  <a:pt x="5476" y="61574"/>
                </a:cubicBezTo>
                <a:cubicBezTo>
                  <a:pt x="5757" y="61720"/>
                  <a:pt x="5892" y="62000"/>
                  <a:pt x="6038" y="62281"/>
                </a:cubicBezTo>
                <a:cubicBezTo>
                  <a:pt x="6599" y="62977"/>
                  <a:pt x="7014" y="63683"/>
                  <a:pt x="7440" y="64379"/>
                </a:cubicBezTo>
                <a:cubicBezTo>
                  <a:pt x="7855" y="64940"/>
                  <a:pt x="8136" y="65501"/>
                  <a:pt x="8562" y="66062"/>
                </a:cubicBezTo>
                <a:cubicBezTo>
                  <a:pt x="9819" y="68172"/>
                  <a:pt x="10526" y="70697"/>
                  <a:pt x="10807" y="73357"/>
                </a:cubicBezTo>
                <a:cubicBezTo>
                  <a:pt x="10941" y="73783"/>
                  <a:pt x="10941" y="74198"/>
                  <a:pt x="11087" y="74625"/>
                </a:cubicBezTo>
                <a:cubicBezTo>
                  <a:pt x="11368" y="74905"/>
                  <a:pt x="11503" y="75040"/>
                  <a:pt x="11648" y="75320"/>
                </a:cubicBezTo>
                <a:cubicBezTo>
                  <a:pt x="11783" y="75601"/>
                  <a:pt x="11783" y="75881"/>
                  <a:pt x="11783" y="76162"/>
                </a:cubicBezTo>
                <a:cubicBezTo>
                  <a:pt x="11929" y="77711"/>
                  <a:pt x="12209" y="79394"/>
                  <a:pt x="12344" y="80931"/>
                </a:cubicBezTo>
                <a:cubicBezTo>
                  <a:pt x="12771" y="83176"/>
                  <a:pt x="13051" y="85285"/>
                  <a:pt x="13332" y="87530"/>
                </a:cubicBezTo>
                <a:cubicBezTo>
                  <a:pt x="13466" y="88091"/>
                  <a:pt x="15576" y="88506"/>
                  <a:pt x="15991" y="88652"/>
                </a:cubicBezTo>
                <a:cubicBezTo>
                  <a:pt x="16979" y="89067"/>
                  <a:pt x="17955" y="89213"/>
                  <a:pt x="18797" y="89347"/>
                </a:cubicBezTo>
                <a:cubicBezTo>
                  <a:pt x="19638" y="89493"/>
                  <a:pt x="20345" y="89774"/>
                  <a:pt x="21041" y="89774"/>
                </a:cubicBezTo>
                <a:cubicBezTo>
                  <a:pt x="22028" y="89774"/>
                  <a:pt x="23005" y="89628"/>
                  <a:pt x="23992" y="89493"/>
                </a:cubicBezTo>
                <a:cubicBezTo>
                  <a:pt x="24127" y="87384"/>
                  <a:pt x="23712" y="85285"/>
                  <a:pt x="23566" y="83041"/>
                </a:cubicBezTo>
                <a:cubicBezTo>
                  <a:pt x="23431" y="81919"/>
                  <a:pt x="23431" y="80797"/>
                  <a:pt x="23431" y="79674"/>
                </a:cubicBezTo>
                <a:cubicBezTo>
                  <a:pt x="23285" y="77565"/>
                  <a:pt x="23151" y="75601"/>
                  <a:pt x="23151" y="73502"/>
                </a:cubicBezTo>
                <a:cubicBezTo>
                  <a:pt x="23005" y="72234"/>
                  <a:pt x="23005" y="70832"/>
                  <a:pt x="23151" y="69575"/>
                </a:cubicBezTo>
                <a:cubicBezTo>
                  <a:pt x="23285" y="66624"/>
                  <a:pt x="23992" y="63818"/>
                  <a:pt x="24127" y="60878"/>
                </a:cubicBezTo>
                <a:cubicBezTo>
                  <a:pt x="24273" y="59891"/>
                  <a:pt x="24273" y="58768"/>
                  <a:pt x="24969" y="58073"/>
                </a:cubicBezTo>
                <a:cubicBezTo>
                  <a:pt x="25249" y="57792"/>
                  <a:pt x="25676" y="57646"/>
                  <a:pt x="25956" y="57366"/>
                </a:cubicBezTo>
                <a:cubicBezTo>
                  <a:pt x="26371" y="57085"/>
                  <a:pt x="26517" y="56389"/>
                  <a:pt x="26237" y="56109"/>
                </a:cubicBezTo>
                <a:cubicBezTo>
                  <a:pt x="26156" y="56081"/>
                  <a:pt x="26071" y="56069"/>
                  <a:pt x="25983" y="56069"/>
                </a:cubicBezTo>
                <a:cubicBezTo>
                  <a:pt x="25608" y="56069"/>
                  <a:pt x="25196" y="56296"/>
                  <a:pt x="24969" y="56524"/>
                </a:cubicBezTo>
                <a:cubicBezTo>
                  <a:pt x="24770" y="56722"/>
                  <a:pt x="24572" y="56921"/>
                  <a:pt x="24373" y="56921"/>
                </a:cubicBezTo>
                <a:cubicBezTo>
                  <a:pt x="24291" y="56921"/>
                  <a:pt x="24209" y="56887"/>
                  <a:pt x="24127" y="56805"/>
                </a:cubicBezTo>
                <a:cubicBezTo>
                  <a:pt x="24553" y="54841"/>
                  <a:pt x="24553" y="52742"/>
                  <a:pt x="24407" y="50779"/>
                </a:cubicBezTo>
                <a:lnTo>
                  <a:pt x="24127" y="50779"/>
                </a:lnTo>
                <a:cubicBezTo>
                  <a:pt x="24127" y="51901"/>
                  <a:pt x="23566" y="52877"/>
                  <a:pt x="23431" y="53999"/>
                </a:cubicBezTo>
                <a:cubicBezTo>
                  <a:pt x="22724" y="56524"/>
                  <a:pt x="23285" y="59475"/>
                  <a:pt x="22590" y="62000"/>
                </a:cubicBezTo>
                <a:cubicBezTo>
                  <a:pt x="22444" y="62281"/>
                  <a:pt x="22309" y="62415"/>
                  <a:pt x="22163" y="62561"/>
                </a:cubicBezTo>
                <a:cubicBezTo>
                  <a:pt x="21883" y="62561"/>
                  <a:pt x="21748" y="62135"/>
                  <a:pt x="21748" y="61854"/>
                </a:cubicBezTo>
                <a:cubicBezTo>
                  <a:pt x="21041" y="57927"/>
                  <a:pt x="21187" y="53719"/>
                  <a:pt x="21187" y="49791"/>
                </a:cubicBezTo>
                <a:lnTo>
                  <a:pt x="21187" y="47973"/>
                </a:lnTo>
                <a:cubicBezTo>
                  <a:pt x="21467" y="47266"/>
                  <a:pt x="21748" y="46570"/>
                  <a:pt x="21883" y="45863"/>
                </a:cubicBezTo>
                <a:cubicBezTo>
                  <a:pt x="22028" y="45022"/>
                  <a:pt x="22028" y="43900"/>
                  <a:pt x="22444" y="43204"/>
                </a:cubicBezTo>
                <a:cubicBezTo>
                  <a:pt x="22590" y="42923"/>
                  <a:pt x="22870" y="42643"/>
                  <a:pt x="23151" y="42362"/>
                </a:cubicBezTo>
                <a:cubicBezTo>
                  <a:pt x="23285" y="42082"/>
                  <a:pt x="23566" y="41655"/>
                  <a:pt x="23431" y="41240"/>
                </a:cubicBezTo>
                <a:cubicBezTo>
                  <a:pt x="23431" y="41094"/>
                  <a:pt x="23285" y="40960"/>
                  <a:pt x="23151" y="40679"/>
                </a:cubicBezTo>
                <a:cubicBezTo>
                  <a:pt x="23005" y="40253"/>
                  <a:pt x="23005" y="39557"/>
                  <a:pt x="23285" y="39130"/>
                </a:cubicBezTo>
                <a:cubicBezTo>
                  <a:pt x="23566" y="38850"/>
                  <a:pt x="23846" y="38569"/>
                  <a:pt x="23566" y="38289"/>
                </a:cubicBezTo>
                <a:cubicBezTo>
                  <a:pt x="23550" y="38273"/>
                  <a:pt x="23530" y="38266"/>
                  <a:pt x="23505" y="38266"/>
                </a:cubicBezTo>
                <a:cubicBezTo>
                  <a:pt x="23073" y="38266"/>
                  <a:pt x="21306" y="40414"/>
                  <a:pt x="21041" y="40679"/>
                </a:cubicBezTo>
                <a:lnTo>
                  <a:pt x="20760" y="40679"/>
                </a:lnTo>
                <a:cubicBezTo>
                  <a:pt x="20480" y="39411"/>
                  <a:pt x="20480" y="38154"/>
                  <a:pt x="21322" y="37313"/>
                </a:cubicBezTo>
                <a:cubicBezTo>
                  <a:pt x="21467" y="37032"/>
                  <a:pt x="21748" y="36751"/>
                  <a:pt x="21883" y="36471"/>
                </a:cubicBezTo>
                <a:cubicBezTo>
                  <a:pt x="22028" y="36044"/>
                  <a:pt x="21883" y="35629"/>
                  <a:pt x="21883" y="35203"/>
                </a:cubicBezTo>
                <a:cubicBezTo>
                  <a:pt x="22028" y="34081"/>
                  <a:pt x="22724" y="33385"/>
                  <a:pt x="23005" y="32397"/>
                </a:cubicBezTo>
                <a:cubicBezTo>
                  <a:pt x="23431" y="31275"/>
                  <a:pt x="23712" y="30299"/>
                  <a:pt x="24273" y="29177"/>
                </a:cubicBezTo>
                <a:cubicBezTo>
                  <a:pt x="24407" y="28750"/>
                  <a:pt x="24688" y="28189"/>
                  <a:pt x="25114" y="27909"/>
                </a:cubicBezTo>
                <a:cubicBezTo>
                  <a:pt x="25249" y="27774"/>
                  <a:pt x="25395" y="27774"/>
                  <a:pt x="25530" y="27628"/>
                </a:cubicBezTo>
                <a:cubicBezTo>
                  <a:pt x="25676" y="27348"/>
                  <a:pt x="25676" y="27213"/>
                  <a:pt x="25676" y="26932"/>
                </a:cubicBezTo>
                <a:lnTo>
                  <a:pt x="24969" y="26932"/>
                </a:lnTo>
                <a:cubicBezTo>
                  <a:pt x="24969" y="26506"/>
                  <a:pt x="25249" y="26225"/>
                  <a:pt x="25530" y="25945"/>
                </a:cubicBezTo>
                <a:cubicBezTo>
                  <a:pt x="26091" y="25530"/>
                  <a:pt x="26371" y="24823"/>
                  <a:pt x="26652" y="24127"/>
                </a:cubicBezTo>
                <a:cubicBezTo>
                  <a:pt x="27213" y="22859"/>
                  <a:pt x="28055" y="21883"/>
                  <a:pt x="28896" y="20895"/>
                </a:cubicBezTo>
                <a:cubicBezTo>
                  <a:pt x="29323" y="20480"/>
                  <a:pt x="29457" y="19638"/>
                  <a:pt x="29738" y="19077"/>
                </a:cubicBezTo>
                <a:lnTo>
                  <a:pt x="29738" y="18931"/>
                </a:lnTo>
                <a:lnTo>
                  <a:pt x="29603" y="18931"/>
                </a:lnTo>
                <a:cubicBezTo>
                  <a:pt x="29603" y="18797"/>
                  <a:pt x="29323" y="18797"/>
                  <a:pt x="29177" y="18797"/>
                </a:cubicBezTo>
                <a:lnTo>
                  <a:pt x="28896" y="19212"/>
                </a:lnTo>
                <a:cubicBezTo>
                  <a:pt x="28762" y="19358"/>
                  <a:pt x="28481" y="19358"/>
                  <a:pt x="28335" y="19492"/>
                </a:cubicBezTo>
                <a:cubicBezTo>
                  <a:pt x="27920" y="19773"/>
                  <a:pt x="27639" y="20334"/>
                  <a:pt x="27359" y="20761"/>
                </a:cubicBezTo>
                <a:cubicBezTo>
                  <a:pt x="27078" y="21176"/>
                  <a:pt x="26932" y="21456"/>
                  <a:pt x="26652" y="21737"/>
                </a:cubicBezTo>
                <a:cubicBezTo>
                  <a:pt x="26371" y="22163"/>
                  <a:pt x="25956" y="22444"/>
                  <a:pt x="25530" y="22859"/>
                </a:cubicBezTo>
                <a:cubicBezTo>
                  <a:pt x="25395" y="23005"/>
                  <a:pt x="24834" y="24127"/>
                  <a:pt x="24688" y="24127"/>
                </a:cubicBezTo>
                <a:cubicBezTo>
                  <a:pt x="24407" y="24127"/>
                  <a:pt x="24127" y="23846"/>
                  <a:pt x="24127" y="23420"/>
                </a:cubicBezTo>
                <a:cubicBezTo>
                  <a:pt x="23992" y="23140"/>
                  <a:pt x="23992" y="22724"/>
                  <a:pt x="23992" y="22444"/>
                </a:cubicBezTo>
                <a:cubicBezTo>
                  <a:pt x="23992" y="21737"/>
                  <a:pt x="24127" y="21041"/>
                  <a:pt x="24127" y="20334"/>
                </a:cubicBezTo>
                <a:lnTo>
                  <a:pt x="24127" y="19638"/>
                </a:lnTo>
                <a:cubicBezTo>
                  <a:pt x="24407" y="18797"/>
                  <a:pt x="25530" y="18516"/>
                  <a:pt x="25810" y="17529"/>
                </a:cubicBezTo>
                <a:lnTo>
                  <a:pt x="25810" y="17248"/>
                </a:lnTo>
                <a:cubicBezTo>
                  <a:pt x="25676" y="17113"/>
                  <a:pt x="25530" y="17113"/>
                  <a:pt x="25395" y="17113"/>
                </a:cubicBezTo>
                <a:cubicBezTo>
                  <a:pt x="25249" y="17113"/>
                  <a:pt x="25114" y="17248"/>
                  <a:pt x="25114" y="17394"/>
                </a:cubicBezTo>
                <a:cubicBezTo>
                  <a:pt x="24834" y="17675"/>
                  <a:pt x="24688" y="17955"/>
                  <a:pt x="24407" y="18236"/>
                </a:cubicBezTo>
                <a:lnTo>
                  <a:pt x="24273" y="18370"/>
                </a:lnTo>
                <a:cubicBezTo>
                  <a:pt x="23992" y="18370"/>
                  <a:pt x="23992" y="18090"/>
                  <a:pt x="23992" y="17809"/>
                </a:cubicBezTo>
                <a:cubicBezTo>
                  <a:pt x="24127" y="16406"/>
                  <a:pt x="23431" y="15284"/>
                  <a:pt x="23566" y="13882"/>
                </a:cubicBezTo>
                <a:cubicBezTo>
                  <a:pt x="23566" y="13321"/>
                  <a:pt x="23712" y="12625"/>
                  <a:pt x="23712" y="12064"/>
                </a:cubicBezTo>
                <a:lnTo>
                  <a:pt x="23151" y="12064"/>
                </a:lnTo>
                <a:cubicBezTo>
                  <a:pt x="23005" y="12198"/>
                  <a:pt x="23005" y="12625"/>
                  <a:pt x="23005" y="12905"/>
                </a:cubicBezTo>
                <a:lnTo>
                  <a:pt x="23005" y="15284"/>
                </a:lnTo>
                <a:cubicBezTo>
                  <a:pt x="23005" y="16126"/>
                  <a:pt x="23151" y="16833"/>
                  <a:pt x="22870" y="17809"/>
                </a:cubicBezTo>
                <a:cubicBezTo>
                  <a:pt x="22870" y="17809"/>
                  <a:pt x="22724" y="17955"/>
                  <a:pt x="22724" y="18090"/>
                </a:cubicBezTo>
                <a:lnTo>
                  <a:pt x="22724" y="18651"/>
                </a:lnTo>
                <a:cubicBezTo>
                  <a:pt x="22590" y="19919"/>
                  <a:pt x="22444" y="21041"/>
                  <a:pt x="22444" y="22298"/>
                </a:cubicBezTo>
                <a:lnTo>
                  <a:pt x="22444" y="23981"/>
                </a:lnTo>
                <a:cubicBezTo>
                  <a:pt x="22444" y="24408"/>
                  <a:pt x="22590" y="24542"/>
                  <a:pt x="22444" y="24969"/>
                </a:cubicBezTo>
                <a:cubicBezTo>
                  <a:pt x="22444" y="25103"/>
                  <a:pt x="22444" y="25103"/>
                  <a:pt x="22309" y="25249"/>
                </a:cubicBezTo>
                <a:cubicBezTo>
                  <a:pt x="22163" y="25384"/>
                  <a:pt x="22028" y="25530"/>
                  <a:pt x="21883" y="25530"/>
                </a:cubicBezTo>
                <a:cubicBezTo>
                  <a:pt x="21883" y="26371"/>
                  <a:pt x="21883" y="27348"/>
                  <a:pt x="21602" y="28189"/>
                </a:cubicBezTo>
                <a:cubicBezTo>
                  <a:pt x="21602" y="28335"/>
                  <a:pt x="21467" y="28616"/>
                  <a:pt x="21467" y="28896"/>
                </a:cubicBezTo>
                <a:cubicBezTo>
                  <a:pt x="21322" y="29177"/>
                  <a:pt x="21467" y="29592"/>
                  <a:pt x="21322" y="29873"/>
                </a:cubicBezTo>
                <a:cubicBezTo>
                  <a:pt x="21322" y="30153"/>
                  <a:pt x="21187" y="30299"/>
                  <a:pt x="21041" y="30579"/>
                </a:cubicBezTo>
                <a:lnTo>
                  <a:pt x="20199" y="32263"/>
                </a:lnTo>
                <a:cubicBezTo>
                  <a:pt x="20065" y="32543"/>
                  <a:pt x="19784" y="32958"/>
                  <a:pt x="19638" y="33239"/>
                </a:cubicBezTo>
                <a:cubicBezTo>
                  <a:pt x="19638" y="33385"/>
                  <a:pt x="19504" y="33520"/>
                  <a:pt x="19358" y="33520"/>
                </a:cubicBezTo>
                <a:cubicBezTo>
                  <a:pt x="19285" y="33568"/>
                  <a:pt x="19219" y="33590"/>
                  <a:pt x="19158" y="33590"/>
                </a:cubicBezTo>
                <a:cubicBezTo>
                  <a:pt x="18517" y="33590"/>
                  <a:pt x="18529" y="31092"/>
                  <a:pt x="18662" y="30579"/>
                </a:cubicBezTo>
                <a:cubicBezTo>
                  <a:pt x="18797" y="29873"/>
                  <a:pt x="18797" y="29031"/>
                  <a:pt x="18662" y="28335"/>
                </a:cubicBezTo>
                <a:cubicBezTo>
                  <a:pt x="18662" y="27494"/>
                  <a:pt x="18516" y="26787"/>
                  <a:pt x="18662" y="25945"/>
                </a:cubicBezTo>
                <a:cubicBezTo>
                  <a:pt x="18662" y="24542"/>
                  <a:pt x="19223" y="23285"/>
                  <a:pt x="19223" y="21883"/>
                </a:cubicBezTo>
                <a:lnTo>
                  <a:pt x="19223" y="20480"/>
                </a:lnTo>
                <a:lnTo>
                  <a:pt x="19638" y="19638"/>
                </a:lnTo>
                <a:cubicBezTo>
                  <a:pt x="20065" y="18931"/>
                  <a:pt x="20065" y="17955"/>
                  <a:pt x="19784" y="17248"/>
                </a:cubicBezTo>
                <a:lnTo>
                  <a:pt x="19784" y="17248"/>
                </a:lnTo>
                <a:cubicBezTo>
                  <a:pt x="19638" y="17675"/>
                  <a:pt x="19504" y="18090"/>
                  <a:pt x="19223" y="18516"/>
                </a:cubicBezTo>
                <a:cubicBezTo>
                  <a:pt x="18943" y="19212"/>
                  <a:pt x="18662" y="19919"/>
                  <a:pt x="18516" y="20761"/>
                </a:cubicBezTo>
                <a:cubicBezTo>
                  <a:pt x="18516" y="21322"/>
                  <a:pt x="18516" y="21883"/>
                  <a:pt x="18236" y="22444"/>
                </a:cubicBezTo>
                <a:cubicBezTo>
                  <a:pt x="18236" y="22298"/>
                  <a:pt x="18236" y="22298"/>
                  <a:pt x="18101" y="22298"/>
                </a:cubicBezTo>
                <a:cubicBezTo>
                  <a:pt x="17955" y="21322"/>
                  <a:pt x="17674" y="20480"/>
                  <a:pt x="17820" y="19492"/>
                </a:cubicBezTo>
                <a:lnTo>
                  <a:pt x="18236" y="17809"/>
                </a:lnTo>
                <a:cubicBezTo>
                  <a:pt x="18236" y="17394"/>
                  <a:pt x="18236" y="16968"/>
                  <a:pt x="18381" y="16552"/>
                </a:cubicBezTo>
                <a:lnTo>
                  <a:pt x="18381" y="11076"/>
                </a:lnTo>
                <a:cubicBezTo>
                  <a:pt x="18516" y="9819"/>
                  <a:pt x="18797" y="8551"/>
                  <a:pt x="19223" y="7294"/>
                </a:cubicBezTo>
                <a:cubicBezTo>
                  <a:pt x="19223" y="7149"/>
                  <a:pt x="19358" y="6868"/>
                  <a:pt x="19358" y="6733"/>
                </a:cubicBezTo>
                <a:cubicBezTo>
                  <a:pt x="19784" y="6026"/>
                  <a:pt x="20199" y="5331"/>
                  <a:pt x="20760" y="4904"/>
                </a:cubicBezTo>
                <a:cubicBezTo>
                  <a:pt x="20906" y="4770"/>
                  <a:pt x="21041" y="4624"/>
                  <a:pt x="21041" y="4489"/>
                </a:cubicBezTo>
                <a:cubicBezTo>
                  <a:pt x="21187" y="4063"/>
                  <a:pt x="20906" y="3928"/>
                  <a:pt x="20626" y="3782"/>
                </a:cubicBezTo>
                <a:cubicBezTo>
                  <a:pt x="20199" y="3782"/>
                  <a:pt x="19784" y="4063"/>
                  <a:pt x="19504" y="4489"/>
                </a:cubicBezTo>
                <a:cubicBezTo>
                  <a:pt x="19077" y="4904"/>
                  <a:pt x="18943" y="5331"/>
                  <a:pt x="18662" y="5746"/>
                </a:cubicBezTo>
                <a:cubicBezTo>
                  <a:pt x="18558" y="5849"/>
                  <a:pt x="18461" y="5947"/>
                  <a:pt x="18360" y="5947"/>
                </a:cubicBezTo>
                <a:cubicBezTo>
                  <a:pt x="18319" y="5947"/>
                  <a:pt x="18278" y="5931"/>
                  <a:pt x="18236" y="5892"/>
                </a:cubicBezTo>
                <a:cubicBezTo>
                  <a:pt x="18101" y="5892"/>
                  <a:pt x="18101" y="5746"/>
                  <a:pt x="18101" y="5746"/>
                </a:cubicBezTo>
                <a:cubicBezTo>
                  <a:pt x="17540" y="4343"/>
                  <a:pt x="17394" y="2940"/>
                  <a:pt x="17259" y="1403"/>
                </a:cubicBezTo>
                <a:lnTo>
                  <a:pt x="17259" y="842"/>
                </a:lnTo>
                <a:cubicBezTo>
                  <a:pt x="17113" y="561"/>
                  <a:pt x="16698" y="281"/>
                  <a:pt x="1683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8275325" y="-67275"/>
            <a:ext cx="906894" cy="4799375"/>
          </a:xfrm>
          <a:custGeom>
            <a:avLst/>
            <a:gdLst/>
            <a:ahLst/>
            <a:cxnLst/>
            <a:rect l="l" t="t" r="r" b="b"/>
            <a:pathLst>
              <a:path w="33947" h="118951" extrusionOk="0">
                <a:moveTo>
                  <a:pt x="31276" y="1"/>
                </a:moveTo>
                <a:cubicBezTo>
                  <a:pt x="31276" y="1"/>
                  <a:pt x="22444" y="21603"/>
                  <a:pt x="22018" y="26652"/>
                </a:cubicBezTo>
                <a:cubicBezTo>
                  <a:pt x="21603" y="31567"/>
                  <a:pt x="18090" y="35495"/>
                  <a:pt x="18090" y="35495"/>
                </a:cubicBezTo>
                <a:cubicBezTo>
                  <a:pt x="18090" y="35495"/>
                  <a:pt x="16968" y="1965"/>
                  <a:pt x="16968" y="427"/>
                </a:cubicBezTo>
                <a:cubicBezTo>
                  <a:pt x="16968" y="148"/>
                  <a:pt x="16803" y="33"/>
                  <a:pt x="16533" y="33"/>
                </a:cubicBezTo>
                <a:cubicBezTo>
                  <a:pt x="15309" y="33"/>
                  <a:pt x="11918" y="2391"/>
                  <a:pt x="11918" y="2391"/>
                </a:cubicBezTo>
                <a:cubicBezTo>
                  <a:pt x="11918" y="2391"/>
                  <a:pt x="14309" y="55829"/>
                  <a:pt x="13882" y="58915"/>
                </a:cubicBezTo>
                <a:cubicBezTo>
                  <a:pt x="13533" y="61509"/>
                  <a:pt x="13771" y="63810"/>
                  <a:pt x="12522" y="63810"/>
                </a:cubicBezTo>
                <a:cubicBezTo>
                  <a:pt x="12285" y="63810"/>
                  <a:pt x="11995" y="63728"/>
                  <a:pt x="11638" y="63549"/>
                </a:cubicBezTo>
                <a:cubicBezTo>
                  <a:pt x="9259" y="62427"/>
                  <a:pt x="842" y="42363"/>
                  <a:pt x="842" y="42363"/>
                </a:cubicBezTo>
                <a:lnTo>
                  <a:pt x="1" y="45033"/>
                </a:lnTo>
                <a:cubicBezTo>
                  <a:pt x="1" y="45033"/>
                  <a:pt x="13882" y="72381"/>
                  <a:pt x="13186" y="78979"/>
                </a:cubicBezTo>
                <a:cubicBezTo>
                  <a:pt x="12345" y="85566"/>
                  <a:pt x="13882" y="105204"/>
                  <a:pt x="14724" y="109412"/>
                </a:cubicBezTo>
                <a:lnTo>
                  <a:pt x="14724" y="118951"/>
                </a:lnTo>
                <a:lnTo>
                  <a:pt x="21603" y="117829"/>
                </a:lnTo>
                <a:cubicBezTo>
                  <a:pt x="21603" y="117829"/>
                  <a:pt x="18932" y="48535"/>
                  <a:pt x="19358" y="45033"/>
                </a:cubicBezTo>
                <a:cubicBezTo>
                  <a:pt x="19639" y="41667"/>
                  <a:pt x="20896" y="42789"/>
                  <a:pt x="22444" y="39277"/>
                </a:cubicBezTo>
                <a:cubicBezTo>
                  <a:pt x="23847" y="35910"/>
                  <a:pt x="23566" y="32824"/>
                  <a:pt x="25104" y="23566"/>
                </a:cubicBezTo>
                <a:cubicBezTo>
                  <a:pt x="26652" y="14308"/>
                  <a:pt x="33947" y="1269"/>
                  <a:pt x="33947" y="1269"/>
                </a:cubicBezTo>
                <a:lnTo>
                  <a:pt x="31276" y="1"/>
                </a:ln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flipH="1">
            <a:off x="-173" y="4424575"/>
            <a:ext cx="9144123" cy="606790"/>
          </a:xfrm>
          <a:custGeom>
            <a:avLst/>
            <a:gdLst/>
            <a:ahLst/>
            <a:cxnLst/>
            <a:rect l="l" t="t" r="r" b="b"/>
            <a:pathLst>
              <a:path w="116197" h="15322" extrusionOk="0">
                <a:moveTo>
                  <a:pt x="5156" y="2503"/>
                </a:moveTo>
                <a:cubicBezTo>
                  <a:pt x="5169" y="2575"/>
                  <a:pt x="5186" y="2646"/>
                  <a:pt x="5204" y="2717"/>
                </a:cubicBezTo>
                <a:lnTo>
                  <a:pt x="5204" y="2717"/>
                </a:lnTo>
                <a:cubicBezTo>
                  <a:pt x="5188" y="2642"/>
                  <a:pt x="5172" y="2571"/>
                  <a:pt x="5156" y="2503"/>
                </a:cubicBezTo>
                <a:close/>
                <a:moveTo>
                  <a:pt x="6227" y="2646"/>
                </a:moveTo>
                <a:lnTo>
                  <a:pt x="6227" y="2646"/>
                </a:lnTo>
                <a:cubicBezTo>
                  <a:pt x="6239" y="2681"/>
                  <a:pt x="6252" y="2716"/>
                  <a:pt x="6267" y="2750"/>
                </a:cubicBezTo>
                <a:lnTo>
                  <a:pt x="6267" y="2750"/>
                </a:lnTo>
                <a:cubicBezTo>
                  <a:pt x="6254" y="2715"/>
                  <a:pt x="6240" y="2680"/>
                  <a:pt x="6227" y="2646"/>
                </a:cubicBezTo>
                <a:close/>
                <a:moveTo>
                  <a:pt x="25701" y="3293"/>
                </a:moveTo>
                <a:lnTo>
                  <a:pt x="25701" y="3293"/>
                </a:lnTo>
                <a:cubicBezTo>
                  <a:pt x="25775" y="3437"/>
                  <a:pt x="25775" y="3505"/>
                  <a:pt x="25844" y="3580"/>
                </a:cubicBezTo>
                <a:cubicBezTo>
                  <a:pt x="25775" y="3505"/>
                  <a:pt x="25775" y="3362"/>
                  <a:pt x="25701" y="3293"/>
                </a:cubicBezTo>
                <a:close/>
                <a:moveTo>
                  <a:pt x="19543" y="3649"/>
                </a:moveTo>
                <a:lnTo>
                  <a:pt x="19543" y="3649"/>
                </a:lnTo>
                <a:cubicBezTo>
                  <a:pt x="19502" y="3693"/>
                  <a:pt x="19486" y="3736"/>
                  <a:pt x="19479" y="3779"/>
                </a:cubicBezTo>
                <a:lnTo>
                  <a:pt x="19479" y="3779"/>
                </a:lnTo>
                <a:lnTo>
                  <a:pt x="19543" y="3649"/>
                </a:lnTo>
                <a:close/>
                <a:moveTo>
                  <a:pt x="10597" y="4439"/>
                </a:moveTo>
                <a:lnTo>
                  <a:pt x="10597" y="4439"/>
                </a:lnTo>
                <a:cubicBezTo>
                  <a:pt x="10597" y="4439"/>
                  <a:pt x="10597" y="4439"/>
                  <a:pt x="10597" y="4439"/>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1003" y="4937"/>
                </a:moveTo>
                <a:cubicBezTo>
                  <a:pt x="1003" y="4937"/>
                  <a:pt x="1003" y="4937"/>
                  <a:pt x="1003" y="4937"/>
                </a:cubicBezTo>
                <a:lnTo>
                  <a:pt x="1003" y="4937"/>
                </a:lnTo>
                <a:close/>
                <a:moveTo>
                  <a:pt x="9451" y="4296"/>
                </a:moveTo>
                <a:cubicBezTo>
                  <a:pt x="9451" y="4439"/>
                  <a:pt x="9520" y="4651"/>
                  <a:pt x="9520" y="4869"/>
                </a:cubicBezTo>
                <a:cubicBezTo>
                  <a:pt x="9451" y="4937"/>
                  <a:pt x="9451" y="5012"/>
                  <a:pt x="9377" y="5155"/>
                </a:cubicBezTo>
                <a:cubicBezTo>
                  <a:pt x="9377" y="4869"/>
                  <a:pt x="9451" y="4582"/>
                  <a:pt x="9451" y="4296"/>
                </a:cubicBezTo>
                <a:close/>
                <a:moveTo>
                  <a:pt x="11095" y="4651"/>
                </a:moveTo>
                <a:cubicBezTo>
                  <a:pt x="11095" y="4869"/>
                  <a:pt x="11170" y="5080"/>
                  <a:pt x="11238" y="5224"/>
                </a:cubicBezTo>
                <a:lnTo>
                  <a:pt x="11170" y="5224"/>
                </a:lnTo>
                <a:cubicBezTo>
                  <a:pt x="11170" y="5080"/>
                  <a:pt x="11095" y="4937"/>
                  <a:pt x="11026" y="4725"/>
                </a:cubicBezTo>
                <a:lnTo>
                  <a:pt x="11095" y="4651"/>
                </a:ln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5987" y="4153"/>
                </a:moveTo>
                <a:lnTo>
                  <a:pt x="26205" y="5012"/>
                </a:lnTo>
                <a:lnTo>
                  <a:pt x="25918" y="5298"/>
                </a:lnTo>
                <a:cubicBezTo>
                  <a:pt x="25918" y="4937"/>
                  <a:pt x="25987" y="4582"/>
                  <a:pt x="25987" y="4153"/>
                </a:cubicBezTo>
                <a:close/>
                <a:moveTo>
                  <a:pt x="11598" y="4798"/>
                </a:moveTo>
                <a:lnTo>
                  <a:pt x="11742" y="5224"/>
                </a:lnTo>
                <a:cubicBezTo>
                  <a:pt x="11668" y="5298"/>
                  <a:pt x="11599" y="5367"/>
                  <a:pt x="11599" y="5510"/>
                </a:cubicBezTo>
                <a:cubicBezTo>
                  <a:pt x="11525" y="5367"/>
                  <a:pt x="11525" y="5224"/>
                  <a:pt x="11456" y="5080"/>
                </a:cubicBezTo>
                <a:lnTo>
                  <a:pt x="11456" y="5080"/>
                </a:lnTo>
                <a:cubicBezTo>
                  <a:pt x="11456" y="5224"/>
                  <a:pt x="11525" y="5367"/>
                  <a:pt x="11525" y="5510"/>
                </a:cubicBezTo>
                <a:cubicBezTo>
                  <a:pt x="11525" y="5441"/>
                  <a:pt x="11456" y="5367"/>
                  <a:pt x="11382" y="5224"/>
                </a:cubicBezTo>
                <a:cubicBezTo>
                  <a:pt x="11456" y="5155"/>
                  <a:pt x="11456" y="5155"/>
                  <a:pt x="11456" y="5080"/>
                </a:cubicBezTo>
                <a:cubicBezTo>
                  <a:pt x="11519" y="5017"/>
                  <a:pt x="11588" y="4827"/>
                  <a:pt x="11598" y="4798"/>
                </a:cubicBez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10883" y="5155"/>
                </a:moveTo>
                <a:cubicBezTo>
                  <a:pt x="10883" y="5224"/>
                  <a:pt x="10952" y="5441"/>
                  <a:pt x="10952" y="5585"/>
                </a:cubicBezTo>
                <a:cubicBezTo>
                  <a:pt x="10952" y="5585"/>
                  <a:pt x="10883" y="5585"/>
                  <a:pt x="10883" y="5653"/>
                </a:cubicBezTo>
                <a:cubicBezTo>
                  <a:pt x="10883" y="5510"/>
                  <a:pt x="10809" y="5441"/>
                  <a:pt x="10809" y="5298"/>
                </a:cubicBezTo>
                <a:cubicBezTo>
                  <a:pt x="10809" y="5224"/>
                  <a:pt x="10883" y="5155"/>
                  <a:pt x="10883" y="5155"/>
                </a:cubicBezTo>
                <a:close/>
                <a:moveTo>
                  <a:pt x="11886" y="5585"/>
                </a:moveTo>
                <a:lnTo>
                  <a:pt x="11886" y="5653"/>
                </a:lnTo>
                <a:cubicBezTo>
                  <a:pt x="11886" y="5653"/>
                  <a:pt x="11886" y="5728"/>
                  <a:pt x="11811" y="5728"/>
                </a:cubicBezTo>
                <a:cubicBezTo>
                  <a:pt x="11811" y="5728"/>
                  <a:pt x="11886" y="5653"/>
                  <a:pt x="11886" y="5585"/>
                </a:cubicBezTo>
                <a:close/>
                <a:moveTo>
                  <a:pt x="16823" y="4869"/>
                </a:moveTo>
                <a:lnTo>
                  <a:pt x="16823" y="4869"/>
                </a:lnTo>
                <a:cubicBezTo>
                  <a:pt x="16897" y="5080"/>
                  <a:pt x="16966" y="5224"/>
                  <a:pt x="17040" y="5510"/>
                </a:cubicBezTo>
                <a:lnTo>
                  <a:pt x="17040" y="5728"/>
                </a:lnTo>
                <a:lnTo>
                  <a:pt x="16823" y="4869"/>
                </a:lnTo>
                <a:close/>
                <a:moveTo>
                  <a:pt x="33078" y="5080"/>
                </a:moveTo>
                <a:cubicBezTo>
                  <a:pt x="33078" y="5298"/>
                  <a:pt x="33146" y="5510"/>
                  <a:pt x="33146" y="5728"/>
                </a:cubicBezTo>
                <a:cubicBezTo>
                  <a:pt x="33146" y="5585"/>
                  <a:pt x="33078" y="5367"/>
                  <a:pt x="33003" y="5224"/>
                </a:cubicBezTo>
                <a:cubicBezTo>
                  <a:pt x="33078" y="5155"/>
                  <a:pt x="33078" y="5155"/>
                  <a:pt x="33078" y="5080"/>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12813" y="4794"/>
                </a:moveTo>
                <a:lnTo>
                  <a:pt x="12813" y="5012"/>
                </a:lnTo>
                <a:cubicBezTo>
                  <a:pt x="12745" y="5224"/>
                  <a:pt x="12602" y="5510"/>
                  <a:pt x="12527" y="5796"/>
                </a:cubicBezTo>
                <a:lnTo>
                  <a:pt x="12527" y="5653"/>
                </a:lnTo>
                <a:lnTo>
                  <a:pt x="12527" y="5585"/>
                </a:lnTo>
                <a:cubicBezTo>
                  <a:pt x="12602" y="5298"/>
                  <a:pt x="12745" y="5012"/>
                  <a:pt x="12813" y="4794"/>
                </a:cubicBezTo>
                <a:close/>
                <a:moveTo>
                  <a:pt x="9520" y="5155"/>
                </a:moveTo>
                <a:cubicBezTo>
                  <a:pt x="9520" y="5367"/>
                  <a:pt x="9595" y="5510"/>
                  <a:pt x="9595" y="5728"/>
                </a:cubicBezTo>
                <a:cubicBezTo>
                  <a:pt x="9520" y="5796"/>
                  <a:pt x="9520" y="5871"/>
                  <a:pt x="9520" y="5940"/>
                </a:cubicBezTo>
                <a:lnTo>
                  <a:pt x="9451" y="5871"/>
                </a:lnTo>
                <a:cubicBezTo>
                  <a:pt x="9520" y="5653"/>
                  <a:pt x="9520" y="5441"/>
                  <a:pt x="9520" y="5155"/>
                </a:cubicBezTo>
                <a:close/>
                <a:moveTo>
                  <a:pt x="16107" y="5510"/>
                </a:moveTo>
                <a:cubicBezTo>
                  <a:pt x="16181" y="5653"/>
                  <a:pt x="16181" y="5871"/>
                  <a:pt x="16250" y="6014"/>
                </a:cubicBezTo>
                <a:cubicBezTo>
                  <a:pt x="16250" y="5871"/>
                  <a:pt x="16181" y="5653"/>
                  <a:pt x="16107" y="5510"/>
                </a:cubicBezTo>
                <a:close/>
                <a:moveTo>
                  <a:pt x="10740" y="5510"/>
                </a:moveTo>
                <a:lnTo>
                  <a:pt x="10740" y="5796"/>
                </a:lnTo>
                <a:cubicBezTo>
                  <a:pt x="10666" y="5940"/>
                  <a:pt x="10597" y="6014"/>
                  <a:pt x="10522" y="6083"/>
                </a:cubicBezTo>
                <a:lnTo>
                  <a:pt x="10522" y="6014"/>
                </a:lnTo>
                <a:cubicBezTo>
                  <a:pt x="10597" y="5796"/>
                  <a:pt x="10666" y="5653"/>
                  <a:pt x="10740" y="5510"/>
                </a:cubicBezTo>
                <a:close/>
                <a:moveTo>
                  <a:pt x="26273" y="5155"/>
                </a:moveTo>
                <a:cubicBezTo>
                  <a:pt x="26273" y="5298"/>
                  <a:pt x="26348" y="5441"/>
                  <a:pt x="26348" y="5585"/>
                </a:cubicBezTo>
                <a:cubicBezTo>
                  <a:pt x="26205" y="5728"/>
                  <a:pt x="26061" y="5940"/>
                  <a:pt x="25844" y="6226"/>
                </a:cubicBezTo>
                <a:lnTo>
                  <a:pt x="25844" y="6083"/>
                </a:lnTo>
                <a:cubicBezTo>
                  <a:pt x="26061" y="5653"/>
                  <a:pt x="26130" y="5367"/>
                  <a:pt x="26273" y="5155"/>
                </a:cubicBezTo>
                <a:close/>
                <a:moveTo>
                  <a:pt x="29143" y="6195"/>
                </a:moveTo>
                <a:lnTo>
                  <a:pt x="29143" y="6195"/>
                </a:lnTo>
                <a:cubicBezTo>
                  <a:pt x="29141" y="6205"/>
                  <a:pt x="29139" y="6216"/>
                  <a:pt x="29137" y="6226"/>
                </a:cubicBezTo>
                <a:cubicBezTo>
                  <a:pt x="29137" y="6214"/>
                  <a:pt x="29139" y="6204"/>
                  <a:pt x="29143" y="6195"/>
                </a:cubicBezTo>
                <a:close/>
                <a:moveTo>
                  <a:pt x="1576" y="5367"/>
                </a:moveTo>
                <a:cubicBezTo>
                  <a:pt x="1645" y="5585"/>
                  <a:pt x="1719" y="5796"/>
                  <a:pt x="1788" y="6083"/>
                </a:cubicBezTo>
                <a:cubicBezTo>
                  <a:pt x="1719" y="6157"/>
                  <a:pt x="1719" y="6226"/>
                  <a:pt x="1645" y="6300"/>
                </a:cubicBezTo>
                <a:cubicBezTo>
                  <a:pt x="1645" y="6157"/>
                  <a:pt x="1576" y="6083"/>
                  <a:pt x="1576" y="5940"/>
                </a:cubicBezTo>
                <a:lnTo>
                  <a:pt x="1576" y="5367"/>
                </a:lnTo>
                <a:close/>
                <a:moveTo>
                  <a:pt x="11026" y="6083"/>
                </a:moveTo>
                <a:cubicBezTo>
                  <a:pt x="11026" y="6226"/>
                  <a:pt x="11095" y="6369"/>
                  <a:pt x="11095" y="6444"/>
                </a:cubicBezTo>
                <a:lnTo>
                  <a:pt x="11095" y="6512"/>
                </a:lnTo>
                <a:cubicBezTo>
                  <a:pt x="11026" y="6369"/>
                  <a:pt x="11026" y="6300"/>
                  <a:pt x="11026" y="6157"/>
                </a:cubicBezTo>
                <a:lnTo>
                  <a:pt x="11026" y="6083"/>
                </a:lnTo>
                <a:close/>
                <a:moveTo>
                  <a:pt x="16611" y="5728"/>
                </a:moveTo>
                <a:lnTo>
                  <a:pt x="16611" y="5796"/>
                </a:lnTo>
                <a:lnTo>
                  <a:pt x="16611" y="6300"/>
                </a:lnTo>
                <a:lnTo>
                  <a:pt x="16393" y="6512"/>
                </a:lnTo>
                <a:lnTo>
                  <a:pt x="16393" y="6300"/>
                </a:lnTo>
                <a:cubicBezTo>
                  <a:pt x="16536" y="6014"/>
                  <a:pt x="16536" y="5871"/>
                  <a:pt x="16611" y="5728"/>
                </a:cubicBezTo>
                <a:close/>
                <a:moveTo>
                  <a:pt x="6799" y="6083"/>
                </a:moveTo>
                <a:cubicBezTo>
                  <a:pt x="6874" y="6157"/>
                  <a:pt x="6874" y="6300"/>
                  <a:pt x="6874" y="6444"/>
                </a:cubicBezTo>
                <a:cubicBezTo>
                  <a:pt x="6874" y="6300"/>
                  <a:pt x="6799" y="6226"/>
                  <a:pt x="6799" y="6157"/>
                </a:cubicBezTo>
                <a:lnTo>
                  <a:pt x="6799" y="6157"/>
                </a:lnTo>
                <a:cubicBezTo>
                  <a:pt x="6799" y="6300"/>
                  <a:pt x="6874" y="6444"/>
                  <a:pt x="6874" y="6587"/>
                </a:cubicBezTo>
                <a:cubicBezTo>
                  <a:pt x="6799" y="6444"/>
                  <a:pt x="6799" y="6369"/>
                  <a:pt x="6731" y="6226"/>
                </a:cubicBezTo>
                <a:cubicBezTo>
                  <a:pt x="6731" y="6226"/>
                  <a:pt x="6799" y="6226"/>
                  <a:pt x="6799" y="6157"/>
                </a:cubicBezTo>
                <a:lnTo>
                  <a:pt x="6799" y="6083"/>
                </a:lnTo>
                <a:close/>
                <a:moveTo>
                  <a:pt x="6731" y="6300"/>
                </a:moveTo>
                <a:cubicBezTo>
                  <a:pt x="6731" y="6444"/>
                  <a:pt x="6799" y="6512"/>
                  <a:pt x="6799" y="6656"/>
                </a:cubicBezTo>
                <a:lnTo>
                  <a:pt x="6731" y="6730"/>
                </a:lnTo>
                <a:cubicBezTo>
                  <a:pt x="6731" y="6587"/>
                  <a:pt x="6656" y="6512"/>
                  <a:pt x="6656" y="6444"/>
                </a:cubicBezTo>
                <a:cubicBezTo>
                  <a:pt x="6656" y="6369"/>
                  <a:pt x="6731" y="6369"/>
                  <a:pt x="6731" y="6300"/>
                </a:cubicBezTo>
                <a:close/>
                <a:moveTo>
                  <a:pt x="16324" y="6512"/>
                </a:moveTo>
                <a:lnTo>
                  <a:pt x="16324" y="6656"/>
                </a:lnTo>
                <a:lnTo>
                  <a:pt x="16181" y="6799"/>
                </a:lnTo>
                <a:cubicBezTo>
                  <a:pt x="16181" y="6656"/>
                  <a:pt x="16250" y="6587"/>
                  <a:pt x="16324" y="6512"/>
                </a:cubicBezTo>
                <a:close/>
                <a:moveTo>
                  <a:pt x="1788" y="6226"/>
                </a:moveTo>
                <a:cubicBezTo>
                  <a:pt x="1788" y="6444"/>
                  <a:pt x="1862" y="6656"/>
                  <a:pt x="1862" y="6873"/>
                </a:cubicBezTo>
                <a:lnTo>
                  <a:pt x="1788" y="6942"/>
                </a:lnTo>
                <a:lnTo>
                  <a:pt x="1788" y="6656"/>
                </a:lnTo>
                <a:lnTo>
                  <a:pt x="1788" y="6226"/>
                </a:lnTo>
                <a:close/>
                <a:moveTo>
                  <a:pt x="5368" y="4221"/>
                </a:moveTo>
                <a:cubicBezTo>
                  <a:pt x="5442" y="5012"/>
                  <a:pt x="5442" y="5871"/>
                  <a:pt x="5368" y="6730"/>
                </a:cubicBezTo>
                <a:lnTo>
                  <a:pt x="5368" y="6942"/>
                </a:lnTo>
                <a:cubicBezTo>
                  <a:pt x="5368" y="6873"/>
                  <a:pt x="5299" y="6799"/>
                  <a:pt x="5299" y="6656"/>
                </a:cubicBezTo>
                <a:cubicBezTo>
                  <a:pt x="5299" y="6369"/>
                  <a:pt x="5299" y="6014"/>
                  <a:pt x="5368" y="5653"/>
                </a:cubicBezTo>
                <a:lnTo>
                  <a:pt x="5368" y="5653"/>
                </a:lnTo>
                <a:cubicBezTo>
                  <a:pt x="5299" y="5796"/>
                  <a:pt x="5224" y="6014"/>
                  <a:pt x="5081" y="6300"/>
                </a:cubicBezTo>
                <a:lnTo>
                  <a:pt x="5081" y="6157"/>
                </a:lnTo>
                <a:cubicBezTo>
                  <a:pt x="5224" y="5796"/>
                  <a:pt x="5368" y="5510"/>
                  <a:pt x="5368" y="5510"/>
                </a:cubicBezTo>
                <a:lnTo>
                  <a:pt x="5368" y="5510"/>
                </a:lnTo>
                <a:cubicBezTo>
                  <a:pt x="5367" y="5510"/>
                  <a:pt x="5224" y="5653"/>
                  <a:pt x="5012" y="5940"/>
                </a:cubicBezTo>
                <a:cubicBezTo>
                  <a:pt x="4938" y="5796"/>
                  <a:pt x="4938" y="5728"/>
                  <a:pt x="4869" y="5585"/>
                </a:cubicBezTo>
                <a:cubicBezTo>
                  <a:pt x="5012" y="5080"/>
                  <a:pt x="5224" y="4651"/>
                  <a:pt x="5368" y="4221"/>
                </a:cubicBezTo>
                <a:close/>
                <a:moveTo>
                  <a:pt x="7733" y="6587"/>
                </a:moveTo>
                <a:lnTo>
                  <a:pt x="7733" y="7016"/>
                </a:lnTo>
                <a:cubicBezTo>
                  <a:pt x="7659" y="7016"/>
                  <a:pt x="7659" y="7016"/>
                  <a:pt x="7659" y="7085"/>
                </a:cubicBezTo>
                <a:lnTo>
                  <a:pt x="7659" y="7016"/>
                </a:lnTo>
                <a:cubicBezTo>
                  <a:pt x="7659" y="6873"/>
                  <a:pt x="7733" y="6730"/>
                  <a:pt x="7733" y="6587"/>
                </a:cubicBezTo>
                <a:close/>
                <a:moveTo>
                  <a:pt x="10809" y="6730"/>
                </a:moveTo>
                <a:lnTo>
                  <a:pt x="10809" y="7085"/>
                </a:lnTo>
                <a:cubicBezTo>
                  <a:pt x="10809" y="7016"/>
                  <a:pt x="10740" y="6942"/>
                  <a:pt x="10740" y="6873"/>
                </a:cubicBezTo>
                <a:cubicBezTo>
                  <a:pt x="10740" y="6799"/>
                  <a:pt x="10809" y="6730"/>
                  <a:pt x="10809" y="6730"/>
                </a:cubicBezTo>
                <a:close/>
                <a:moveTo>
                  <a:pt x="6513" y="6730"/>
                </a:moveTo>
                <a:cubicBezTo>
                  <a:pt x="6588" y="6799"/>
                  <a:pt x="6588" y="6873"/>
                  <a:pt x="6588" y="6942"/>
                </a:cubicBezTo>
                <a:cubicBezTo>
                  <a:pt x="6588" y="7016"/>
                  <a:pt x="6513" y="7085"/>
                  <a:pt x="6513" y="7160"/>
                </a:cubicBezTo>
                <a:cubicBezTo>
                  <a:pt x="6513" y="7085"/>
                  <a:pt x="6444" y="7016"/>
                  <a:pt x="6444" y="6942"/>
                </a:cubicBezTo>
                <a:cubicBezTo>
                  <a:pt x="6444" y="6873"/>
                  <a:pt x="6513" y="6799"/>
                  <a:pt x="6513" y="6730"/>
                </a:cubicBezTo>
                <a:close/>
                <a:moveTo>
                  <a:pt x="16611" y="6656"/>
                </a:moveTo>
                <a:lnTo>
                  <a:pt x="16611" y="7228"/>
                </a:lnTo>
                <a:cubicBezTo>
                  <a:pt x="16536" y="7160"/>
                  <a:pt x="16536" y="7016"/>
                  <a:pt x="16536" y="6873"/>
                </a:cubicBezTo>
                <a:cubicBezTo>
                  <a:pt x="16536" y="6799"/>
                  <a:pt x="16536" y="6799"/>
                  <a:pt x="16611" y="6656"/>
                </a:cubicBezTo>
                <a:close/>
                <a:moveTo>
                  <a:pt x="30643" y="7228"/>
                </a:moveTo>
                <a:cubicBezTo>
                  <a:pt x="30647" y="7236"/>
                  <a:pt x="30650" y="7243"/>
                  <a:pt x="30654" y="7250"/>
                </a:cubicBezTo>
                <a:lnTo>
                  <a:pt x="30654" y="7250"/>
                </a:lnTo>
                <a:lnTo>
                  <a:pt x="30643" y="7228"/>
                </a:lnTo>
                <a:close/>
                <a:moveTo>
                  <a:pt x="26560" y="6942"/>
                </a:moveTo>
                <a:cubicBezTo>
                  <a:pt x="26634" y="7085"/>
                  <a:pt x="26634" y="7160"/>
                  <a:pt x="26634" y="7303"/>
                </a:cubicBezTo>
                <a:cubicBezTo>
                  <a:pt x="26634" y="7228"/>
                  <a:pt x="26560" y="7228"/>
                  <a:pt x="26560" y="7160"/>
                </a:cubicBezTo>
                <a:lnTo>
                  <a:pt x="26560" y="6942"/>
                </a:lnTo>
                <a:close/>
                <a:moveTo>
                  <a:pt x="16393" y="7228"/>
                </a:moveTo>
                <a:lnTo>
                  <a:pt x="16393" y="7372"/>
                </a:lnTo>
                <a:cubicBezTo>
                  <a:pt x="16393" y="7303"/>
                  <a:pt x="16324" y="7303"/>
                  <a:pt x="16324" y="7303"/>
                </a:cubicBezTo>
                <a:cubicBezTo>
                  <a:pt x="16324" y="7303"/>
                  <a:pt x="16324" y="7228"/>
                  <a:pt x="16393" y="7228"/>
                </a:cubicBezTo>
                <a:close/>
                <a:moveTo>
                  <a:pt x="20477" y="6369"/>
                </a:moveTo>
                <a:cubicBezTo>
                  <a:pt x="20546" y="6587"/>
                  <a:pt x="20546" y="6799"/>
                  <a:pt x="20546" y="7016"/>
                </a:cubicBezTo>
                <a:lnTo>
                  <a:pt x="20334" y="7446"/>
                </a:lnTo>
                <a:cubicBezTo>
                  <a:pt x="20259" y="7372"/>
                  <a:pt x="20259" y="7303"/>
                  <a:pt x="20191" y="7228"/>
                </a:cubicBezTo>
                <a:cubicBezTo>
                  <a:pt x="20334" y="6942"/>
                  <a:pt x="20403" y="6656"/>
                  <a:pt x="20477" y="6369"/>
                </a:cubicBezTo>
                <a:close/>
                <a:moveTo>
                  <a:pt x="34292" y="6656"/>
                </a:moveTo>
                <a:cubicBezTo>
                  <a:pt x="34223" y="6873"/>
                  <a:pt x="34223" y="7160"/>
                  <a:pt x="34149" y="7446"/>
                </a:cubicBezTo>
                <a:cubicBezTo>
                  <a:pt x="34149" y="7372"/>
                  <a:pt x="34080" y="7228"/>
                  <a:pt x="34080" y="7160"/>
                </a:cubicBezTo>
                <a:cubicBezTo>
                  <a:pt x="34149" y="6942"/>
                  <a:pt x="34223" y="6799"/>
                  <a:pt x="34292" y="6656"/>
                </a:cubicBezTo>
                <a:close/>
                <a:moveTo>
                  <a:pt x="29567" y="7303"/>
                </a:moveTo>
                <a:cubicBezTo>
                  <a:pt x="29567" y="7370"/>
                  <a:pt x="29567" y="7443"/>
                  <a:pt x="29636" y="7510"/>
                </a:cubicBezTo>
                <a:lnTo>
                  <a:pt x="29636" y="7510"/>
                </a:lnTo>
                <a:cubicBezTo>
                  <a:pt x="29629" y="7446"/>
                  <a:pt x="29611" y="7388"/>
                  <a:pt x="29567" y="7303"/>
                </a:cubicBezTo>
                <a:close/>
                <a:moveTo>
                  <a:pt x="48611" y="6157"/>
                </a:moveTo>
                <a:cubicBezTo>
                  <a:pt x="48685" y="6587"/>
                  <a:pt x="48685" y="7016"/>
                  <a:pt x="48754" y="7515"/>
                </a:cubicBezTo>
                <a:cubicBezTo>
                  <a:pt x="48685" y="7160"/>
                  <a:pt x="48611" y="6873"/>
                  <a:pt x="48468" y="6512"/>
                </a:cubicBezTo>
                <a:cubicBezTo>
                  <a:pt x="48542" y="6300"/>
                  <a:pt x="48542" y="6300"/>
                  <a:pt x="48611" y="6157"/>
                </a:cubicBezTo>
                <a:close/>
                <a:moveTo>
                  <a:pt x="49756" y="7446"/>
                </a:moveTo>
                <a:cubicBezTo>
                  <a:pt x="49756" y="7515"/>
                  <a:pt x="49756" y="7515"/>
                  <a:pt x="49831" y="7515"/>
                </a:cubicBezTo>
                <a:cubicBezTo>
                  <a:pt x="49831" y="7515"/>
                  <a:pt x="49756" y="7515"/>
                  <a:pt x="49756" y="7446"/>
                </a:cubicBezTo>
                <a:close/>
                <a:moveTo>
                  <a:pt x="26416" y="5796"/>
                </a:moveTo>
                <a:cubicBezTo>
                  <a:pt x="26491" y="6083"/>
                  <a:pt x="26491" y="6444"/>
                  <a:pt x="26560" y="6730"/>
                </a:cubicBezTo>
                <a:cubicBezTo>
                  <a:pt x="26491" y="6799"/>
                  <a:pt x="26491" y="6873"/>
                  <a:pt x="26416" y="6942"/>
                </a:cubicBezTo>
                <a:cubicBezTo>
                  <a:pt x="26348" y="7160"/>
                  <a:pt x="26273" y="7372"/>
                  <a:pt x="26273" y="7589"/>
                </a:cubicBezTo>
                <a:cubicBezTo>
                  <a:pt x="26130" y="7372"/>
                  <a:pt x="26061" y="7160"/>
                  <a:pt x="25918" y="6942"/>
                </a:cubicBezTo>
                <a:cubicBezTo>
                  <a:pt x="26130" y="6512"/>
                  <a:pt x="26273" y="6083"/>
                  <a:pt x="26416" y="5796"/>
                </a:cubicBezTo>
                <a:close/>
                <a:moveTo>
                  <a:pt x="1931" y="7016"/>
                </a:moveTo>
                <a:cubicBezTo>
                  <a:pt x="1931" y="7215"/>
                  <a:pt x="1931" y="7418"/>
                  <a:pt x="1992" y="7617"/>
                </a:cubicBezTo>
                <a:lnTo>
                  <a:pt x="1992" y="7617"/>
                </a:lnTo>
                <a:cubicBezTo>
                  <a:pt x="1982" y="7602"/>
                  <a:pt x="1963" y="7589"/>
                  <a:pt x="1931" y="7589"/>
                </a:cubicBezTo>
                <a:cubicBezTo>
                  <a:pt x="1931" y="7446"/>
                  <a:pt x="1931" y="7303"/>
                  <a:pt x="1862" y="7160"/>
                </a:cubicBezTo>
                <a:cubicBezTo>
                  <a:pt x="1862" y="7085"/>
                  <a:pt x="1931" y="7085"/>
                  <a:pt x="1931" y="7016"/>
                </a:cubicBezTo>
                <a:close/>
                <a:moveTo>
                  <a:pt x="29567" y="7446"/>
                </a:moveTo>
                <a:cubicBezTo>
                  <a:pt x="29567" y="7515"/>
                  <a:pt x="29641" y="7589"/>
                  <a:pt x="29641" y="7658"/>
                </a:cubicBezTo>
                <a:cubicBezTo>
                  <a:pt x="29641" y="7602"/>
                  <a:pt x="29641" y="7557"/>
                  <a:pt x="29637" y="7515"/>
                </a:cubicBezTo>
                <a:lnTo>
                  <a:pt x="29637" y="7515"/>
                </a:lnTo>
                <a:cubicBezTo>
                  <a:pt x="29638" y="7515"/>
                  <a:pt x="29640" y="7515"/>
                  <a:pt x="29641" y="7515"/>
                </a:cubicBezTo>
                <a:cubicBezTo>
                  <a:pt x="29639" y="7513"/>
                  <a:pt x="29638" y="7512"/>
                  <a:pt x="29636" y="7510"/>
                </a:cubicBezTo>
                <a:lnTo>
                  <a:pt x="29636" y="7510"/>
                </a:lnTo>
                <a:cubicBezTo>
                  <a:pt x="29636" y="7511"/>
                  <a:pt x="29636" y="7513"/>
                  <a:pt x="29637" y="7515"/>
                </a:cubicBezTo>
                <a:lnTo>
                  <a:pt x="29637" y="7515"/>
                </a:lnTo>
                <a:cubicBezTo>
                  <a:pt x="29567" y="7512"/>
                  <a:pt x="29567" y="7447"/>
                  <a:pt x="29567" y="7446"/>
                </a:cubicBezTo>
                <a:close/>
                <a:moveTo>
                  <a:pt x="29641" y="5940"/>
                </a:moveTo>
                <a:cubicBezTo>
                  <a:pt x="29710" y="6512"/>
                  <a:pt x="29710" y="7085"/>
                  <a:pt x="29710" y="7658"/>
                </a:cubicBezTo>
                <a:lnTo>
                  <a:pt x="29641" y="7658"/>
                </a:lnTo>
                <a:lnTo>
                  <a:pt x="29641" y="7732"/>
                </a:lnTo>
                <a:cubicBezTo>
                  <a:pt x="29641" y="7658"/>
                  <a:pt x="29567" y="7589"/>
                  <a:pt x="29567" y="7515"/>
                </a:cubicBezTo>
                <a:lnTo>
                  <a:pt x="29567" y="7446"/>
                </a:lnTo>
                <a:lnTo>
                  <a:pt x="29567" y="7303"/>
                </a:lnTo>
                <a:cubicBezTo>
                  <a:pt x="29567" y="6873"/>
                  <a:pt x="29641" y="6369"/>
                  <a:pt x="29641" y="5940"/>
                </a:cubicBezTo>
                <a:close/>
                <a:moveTo>
                  <a:pt x="50759" y="7589"/>
                </a:moveTo>
                <a:cubicBezTo>
                  <a:pt x="50759" y="7658"/>
                  <a:pt x="50759" y="7732"/>
                  <a:pt x="50833" y="7801"/>
                </a:cubicBezTo>
                <a:cubicBezTo>
                  <a:pt x="50833" y="7732"/>
                  <a:pt x="50759" y="7658"/>
                  <a:pt x="50759" y="7589"/>
                </a:cubicBezTo>
                <a:close/>
                <a:moveTo>
                  <a:pt x="32860" y="5585"/>
                </a:moveTo>
                <a:cubicBezTo>
                  <a:pt x="32934" y="6083"/>
                  <a:pt x="32934" y="6587"/>
                  <a:pt x="32934" y="7085"/>
                </a:cubicBezTo>
                <a:cubicBezTo>
                  <a:pt x="32860" y="7303"/>
                  <a:pt x="32791" y="7515"/>
                  <a:pt x="32648" y="7801"/>
                </a:cubicBezTo>
                <a:cubicBezTo>
                  <a:pt x="32574" y="7515"/>
                  <a:pt x="32505" y="7228"/>
                  <a:pt x="32362" y="6873"/>
                </a:cubicBezTo>
                <a:lnTo>
                  <a:pt x="32362" y="6873"/>
                </a:lnTo>
                <a:cubicBezTo>
                  <a:pt x="32430" y="7160"/>
                  <a:pt x="32505" y="7515"/>
                  <a:pt x="32574" y="7876"/>
                </a:cubicBezTo>
                <a:lnTo>
                  <a:pt x="32362" y="7228"/>
                </a:lnTo>
                <a:lnTo>
                  <a:pt x="32362" y="7228"/>
                </a:lnTo>
                <a:cubicBezTo>
                  <a:pt x="32362" y="7372"/>
                  <a:pt x="32430" y="7515"/>
                  <a:pt x="32430" y="7732"/>
                </a:cubicBezTo>
                <a:cubicBezTo>
                  <a:pt x="32362" y="7515"/>
                  <a:pt x="32362" y="7372"/>
                  <a:pt x="32287" y="7228"/>
                </a:cubicBezTo>
                <a:cubicBezTo>
                  <a:pt x="32287" y="7085"/>
                  <a:pt x="32362" y="7016"/>
                  <a:pt x="32362" y="6873"/>
                </a:cubicBezTo>
                <a:cubicBezTo>
                  <a:pt x="32574" y="6369"/>
                  <a:pt x="32717" y="5940"/>
                  <a:pt x="32860" y="5585"/>
                </a:cubicBezTo>
                <a:close/>
                <a:moveTo>
                  <a:pt x="41669" y="5012"/>
                </a:moveTo>
                <a:cubicBezTo>
                  <a:pt x="41881" y="5728"/>
                  <a:pt x="42099" y="6656"/>
                  <a:pt x="42311" y="7515"/>
                </a:cubicBezTo>
                <a:lnTo>
                  <a:pt x="41955" y="7876"/>
                </a:lnTo>
                <a:cubicBezTo>
                  <a:pt x="41812" y="7446"/>
                  <a:pt x="41669" y="7016"/>
                  <a:pt x="41526" y="6512"/>
                </a:cubicBezTo>
                <a:cubicBezTo>
                  <a:pt x="41595" y="6014"/>
                  <a:pt x="41595" y="5585"/>
                  <a:pt x="41669" y="5012"/>
                </a:cubicBezTo>
                <a:close/>
                <a:moveTo>
                  <a:pt x="4726" y="7016"/>
                </a:moveTo>
                <a:lnTo>
                  <a:pt x="4726" y="7944"/>
                </a:lnTo>
                <a:cubicBezTo>
                  <a:pt x="4726" y="7801"/>
                  <a:pt x="4652" y="7658"/>
                  <a:pt x="4583" y="7446"/>
                </a:cubicBezTo>
                <a:lnTo>
                  <a:pt x="4583" y="7303"/>
                </a:lnTo>
                <a:cubicBezTo>
                  <a:pt x="4652" y="7228"/>
                  <a:pt x="4652" y="7085"/>
                  <a:pt x="4726" y="7016"/>
                </a:cubicBezTo>
                <a:close/>
                <a:moveTo>
                  <a:pt x="24486" y="7446"/>
                </a:moveTo>
                <a:cubicBezTo>
                  <a:pt x="24486" y="7515"/>
                  <a:pt x="24486" y="7589"/>
                  <a:pt x="24555" y="7658"/>
                </a:cubicBezTo>
                <a:cubicBezTo>
                  <a:pt x="24555" y="7658"/>
                  <a:pt x="24486" y="7658"/>
                  <a:pt x="24486" y="7732"/>
                </a:cubicBezTo>
                <a:cubicBezTo>
                  <a:pt x="24486" y="7801"/>
                  <a:pt x="24486" y="7944"/>
                  <a:pt x="24412" y="8019"/>
                </a:cubicBezTo>
                <a:cubicBezTo>
                  <a:pt x="24412" y="7876"/>
                  <a:pt x="24486" y="7658"/>
                  <a:pt x="24486" y="7446"/>
                </a:cubicBezTo>
                <a:close/>
                <a:moveTo>
                  <a:pt x="20191" y="7372"/>
                </a:moveTo>
                <a:lnTo>
                  <a:pt x="20191" y="7732"/>
                </a:lnTo>
                <a:cubicBezTo>
                  <a:pt x="20116" y="7801"/>
                  <a:pt x="20047" y="7944"/>
                  <a:pt x="19973" y="8087"/>
                </a:cubicBezTo>
                <a:cubicBezTo>
                  <a:pt x="20047" y="7876"/>
                  <a:pt x="20116" y="7589"/>
                  <a:pt x="20191" y="7372"/>
                </a:cubicBezTo>
                <a:close/>
                <a:moveTo>
                  <a:pt x="25918" y="7016"/>
                </a:moveTo>
                <a:cubicBezTo>
                  <a:pt x="25987" y="7303"/>
                  <a:pt x="26061" y="7589"/>
                  <a:pt x="26130" y="7944"/>
                </a:cubicBezTo>
                <a:lnTo>
                  <a:pt x="26130" y="8162"/>
                </a:lnTo>
                <a:cubicBezTo>
                  <a:pt x="26061" y="7801"/>
                  <a:pt x="25918" y="7515"/>
                  <a:pt x="25844" y="7160"/>
                </a:cubicBezTo>
                <a:cubicBezTo>
                  <a:pt x="25844" y="7085"/>
                  <a:pt x="25844" y="7085"/>
                  <a:pt x="25918" y="7016"/>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3649" y="7085"/>
                </a:moveTo>
                <a:lnTo>
                  <a:pt x="3649" y="7303"/>
                </a:lnTo>
                <a:lnTo>
                  <a:pt x="3649" y="7732"/>
                </a:lnTo>
                <a:cubicBezTo>
                  <a:pt x="3581" y="7876"/>
                  <a:pt x="3581" y="8019"/>
                  <a:pt x="3581" y="8231"/>
                </a:cubicBezTo>
                <a:cubicBezTo>
                  <a:pt x="3534" y="8231"/>
                  <a:pt x="3517" y="8259"/>
                  <a:pt x="3510" y="8281"/>
                </a:cubicBezTo>
                <a:lnTo>
                  <a:pt x="3510" y="8281"/>
                </a:lnTo>
                <a:cubicBezTo>
                  <a:pt x="3581" y="7859"/>
                  <a:pt x="3582" y="7439"/>
                  <a:pt x="3649" y="7085"/>
                </a:cubicBezTo>
                <a:close/>
                <a:moveTo>
                  <a:pt x="1719" y="8019"/>
                </a:moveTo>
                <a:lnTo>
                  <a:pt x="1719" y="8305"/>
                </a:lnTo>
                <a:lnTo>
                  <a:pt x="1645" y="8231"/>
                </a:lnTo>
                <a:cubicBezTo>
                  <a:pt x="1645" y="8087"/>
                  <a:pt x="1645" y="8087"/>
                  <a:pt x="1719" y="8019"/>
                </a:cubicBezTo>
                <a:close/>
                <a:moveTo>
                  <a:pt x="45174" y="6300"/>
                </a:moveTo>
                <a:cubicBezTo>
                  <a:pt x="45249" y="7016"/>
                  <a:pt x="45249" y="7801"/>
                  <a:pt x="45249" y="8517"/>
                </a:cubicBezTo>
                <a:lnTo>
                  <a:pt x="45031" y="8087"/>
                </a:lnTo>
                <a:cubicBezTo>
                  <a:pt x="45106" y="7515"/>
                  <a:pt x="45106" y="6942"/>
                  <a:pt x="45174" y="6300"/>
                </a:cubicBezTo>
                <a:close/>
                <a:moveTo>
                  <a:pt x="16107" y="7944"/>
                </a:moveTo>
                <a:lnTo>
                  <a:pt x="16107" y="8591"/>
                </a:lnTo>
                <a:cubicBezTo>
                  <a:pt x="16038" y="8517"/>
                  <a:pt x="16038" y="8448"/>
                  <a:pt x="15964" y="8374"/>
                </a:cubicBezTo>
                <a:lnTo>
                  <a:pt x="15964" y="8305"/>
                </a:lnTo>
                <a:lnTo>
                  <a:pt x="15964" y="8231"/>
                </a:lnTo>
                <a:cubicBezTo>
                  <a:pt x="16038" y="8162"/>
                  <a:pt x="16038" y="8019"/>
                  <a:pt x="16107" y="7944"/>
                </a:cubicBezTo>
                <a:close/>
                <a:moveTo>
                  <a:pt x="41451" y="7446"/>
                </a:moveTo>
                <a:cubicBezTo>
                  <a:pt x="41526" y="7732"/>
                  <a:pt x="41595" y="8019"/>
                  <a:pt x="41595" y="8305"/>
                </a:cubicBezTo>
                <a:cubicBezTo>
                  <a:pt x="41526" y="8374"/>
                  <a:pt x="41451" y="8448"/>
                  <a:pt x="41383" y="8591"/>
                </a:cubicBezTo>
                <a:cubicBezTo>
                  <a:pt x="41383" y="8231"/>
                  <a:pt x="41451" y="7801"/>
                  <a:pt x="41451" y="7446"/>
                </a:cubicBezTo>
                <a:close/>
                <a:moveTo>
                  <a:pt x="1645" y="8374"/>
                </a:moveTo>
                <a:lnTo>
                  <a:pt x="1645" y="8591"/>
                </a:lnTo>
                <a:cubicBezTo>
                  <a:pt x="1645" y="8660"/>
                  <a:pt x="1645" y="8660"/>
                  <a:pt x="1576" y="8735"/>
                </a:cubicBezTo>
                <a:cubicBezTo>
                  <a:pt x="1576" y="8591"/>
                  <a:pt x="1576" y="8517"/>
                  <a:pt x="1645" y="8374"/>
                </a:cubicBezTo>
                <a:close/>
                <a:moveTo>
                  <a:pt x="17252" y="6157"/>
                </a:moveTo>
                <a:cubicBezTo>
                  <a:pt x="17396" y="6942"/>
                  <a:pt x="17539" y="7732"/>
                  <a:pt x="17682" y="8591"/>
                </a:cubicBezTo>
                <a:cubicBezTo>
                  <a:pt x="17613" y="8660"/>
                  <a:pt x="17613" y="8660"/>
                  <a:pt x="17613" y="8735"/>
                </a:cubicBezTo>
                <a:cubicBezTo>
                  <a:pt x="17613" y="8660"/>
                  <a:pt x="17539" y="8517"/>
                  <a:pt x="17539" y="8448"/>
                </a:cubicBezTo>
                <a:cubicBezTo>
                  <a:pt x="17470" y="7944"/>
                  <a:pt x="17327" y="7446"/>
                  <a:pt x="17184" y="6873"/>
                </a:cubicBezTo>
                <a:cubicBezTo>
                  <a:pt x="17184" y="6656"/>
                  <a:pt x="17252" y="6444"/>
                  <a:pt x="17252" y="6157"/>
                </a:cubicBezTo>
                <a:close/>
                <a:moveTo>
                  <a:pt x="40381" y="7892"/>
                </a:moveTo>
                <a:cubicBezTo>
                  <a:pt x="40384" y="8095"/>
                  <a:pt x="40449" y="8236"/>
                  <a:pt x="40449" y="8448"/>
                </a:cubicBezTo>
                <a:cubicBezTo>
                  <a:pt x="40449" y="8517"/>
                  <a:pt x="40380" y="8660"/>
                  <a:pt x="40380" y="8735"/>
                </a:cubicBezTo>
                <a:cubicBezTo>
                  <a:pt x="40306" y="8591"/>
                  <a:pt x="40237" y="8374"/>
                  <a:pt x="40237" y="8231"/>
                </a:cubicBezTo>
                <a:cubicBezTo>
                  <a:pt x="40285" y="8115"/>
                  <a:pt x="40333" y="8001"/>
                  <a:pt x="40381" y="7892"/>
                </a:cubicBezTo>
                <a:close/>
                <a:moveTo>
                  <a:pt x="40020" y="8735"/>
                </a:moveTo>
                <a:cubicBezTo>
                  <a:pt x="40019" y="8742"/>
                  <a:pt x="40018" y="8749"/>
                  <a:pt x="40017" y="8756"/>
                </a:cubicBezTo>
                <a:lnTo>
                  <a:pt x="40017" y="8756"/>
                </a:lnTo>
                <a:cubicBezTo>
                  <a:pt x="40019" y="8750"/>
                  <a:pt x="40020" y="8743"/>
                  <a:pt x="40020" y="8735"/>
                </a:cubicBezTo>
                <a:close/>
                <a:moveTo>
                  <a:pt x="32144" y="7589"/>
                </a:moveTo>
                <a:cubicBezTo>
                  <a:pt x="32219" y="7801"/>
                  <a:pt x="32287" y="8087"/>
                  <a:pt x="32287" y="8374"/>
                </a:cubicBezTo>
                <a:cubicBezTo>
                  <a:pt x="32219" y="8231"/>
                  <a:pt x="32144" y="8087"/>
                  <a:pt x="32075" y="8019"/>
                </a:cubicBezTo>
                <a:lnTo>
                  <a:pt x="32075" y="8019"/>
                </a:lnTo>
                <a:lnTo>
                  <a:pt x="32287" y="8448"/>
                </a:lnTo>
                <a:cubicBezTo>
                  <a:pt x="32144" y="8517"/>
                  <a:pt x="32075" y="8660"/>
                  <a:pt x="31932" y="8803"/>
                </a:cubicBezTo>
                <a:cubicBezTo>
                  <a:pt x="32001" y="8591"/>
                  <a:pt x="32075" y="8374"/>
                  <a:pt x="32075" y="8231"/>
                </a:cubicBezTo>
                <a:lnTo>
                  <a:pt x="32075" y="8231"/>
                </a:lnTo>
                <a:cubicBezTo>
                  <a:pt x="32075" y="8231"/>
                  <a:pt x="32001" y="8305"/>
                  <a:pt x="31932" y="8305"/>
                </a:cubicBezTo>
                <a:cubicBezTo>
                  <a:pt x="32001" y="8087"/>
                  <a:pt x="32075" y="7801"/>
                  <a:pt x="32144" y="7589"/>
                </a:cubicBezTo>
                <a:close/>
                <a:moveTo>
                  <a:pt x="42311" y="7658"/>
                </a:moveTo>
                <a:lnTo>
                  <a:pt x="42311" y="7732"/>
                </a:lnTo>
                <a:cubicBezTo>
                  <a:pt x="42242" y="8087"/>
                  <a:pt x="42167" y="8448"/>
                  <a:pt x="42167" y="8803"/>
                </a:cubicBezTo>
                <a:cubicBezTo>
                  <a:pt x="42099" y="8591"/>
                  <a:pt x="42099" y="8448"/>
                  <a:pt x="42024" y="8231"/>
                </a:cubicBezTo>
                <a:cubicBezTo>
                  <a:pt x="42167" y="8019"/>
                  <a:pt x="42242" y="7801"/>
                  <a:pt x="42311" y="7658"/>
                </a:cubicBezTo>
                <a:close/>
                <a:moveTo>
                  <a:pt x="49688" y="8231"/>
                </a:moveTo>
                <a:lnTo>
                  <a:pt x="49688" y="8231"/>
                </a:lnTo>
                <a:cubicBezTo>
                  <a:pt x="49613" y="8374"/>
                  <a:pt x="49613" y="8517"/>
                  <a:pt x="49545" y="8660"/>
                </a:cubicBezTo>
                <a:cubicBezTo>
                  <a:pt x="49545" y="8735"/>
                  <a:pt x="49545" y="8803"/>
                  <a:pt x="49470" y="8803"/>
                </a:cubicBezTo>
                <a:cubicBezTo>
                  <a:pt x="49545" y="8592"/>
                  <a:pt x="49613" y="8374"/>
                  <a:pt x="49688" y="8231"/>
                </a:cubicBezTo>
                <a:close/>
                <a:moveTo>
                  <a:pt x="16038" y="8591"/>
                </a:moveTo>
                <a:cubicBezTo>
                  <a:pt x="16038" y="8660"/>
                  <a:pt x="16107" y="8735"/>
                  <a:pt x="16107" y="8803"/>
                </a:cubicBezTo>
                <a:cubicBezTo>
                  <a:pt x="16107" y="8803"/>
                  <a:pt x="16107" y="8878"/>
                  <a:pt x="16038" y="8878"/>
                </a:cubicBezTo>
                <a:lnTo>
                  <a:pt x="16038" y="8591"/>
                </a:lnTo>
                <a:close/>
                <a:moveTo>
                  <a:pt x="26560" y="7228"/>
                </a:moveTo>
                <a:cubicBezTo>
                  <a:pt x="26560" y="7303"/>
                  <a:pt x="26634" y="7446"/>
                  <a:pt x="26634" y="7515"/>
                </a:cubicBezTo>
                <a:cubicBezTo>
                  <a:pt x="26703" y="7944"/>
                  <a:pt x="26777" y="8374"/>
                  <a:pt x="26777" y="8803"/>
                </a:cubicBezTo>
                <a:lnTo>
                  <a:pt x="26777" y="8878"/>
                </a:lnTo>
                <a:cubicBezTo>
                  <a:pt x="26703" y="8593"/>
                  <a:pt x="26635" y="8376"/>
                  <a:pt x="26561" y="8092"/>
                </a:cubicBezTo>
                <a:lnTo>
                  <a:pt x="26561" y="8092"/>
                </a:lnTo>
                <a:cubicBezTo>
                  <a:pt x="26635" y="8376"/>
                  <a:pt x="26703" y="8593"/>
                  <a:pt x="26703" y="8878"/>
                </a:cubicBezTo>
                <a:lnTo>
                  <a:pt x="26491" y="8231"/>
                </a:lnTo>
                <a:cubicBezTo>
                  <a:pt x="26491" y="7876"/>
                  <a:pt x="26560" y="7589"/>
                  <a:pt x="26560" y="7228"/>
                </a:cubicBezTo>
                <a:close/>
                <a:moveTo>
                  <a:pt x="111328" y="8735"/>
                </a:moveTo>
                <a:cubicBezTo>
                  <a:pt x="111328" y="8803"/>
                  <a:pt x="111259" y="8947"/>
                  <a:pt x="111259" y="9021"/>
                </a:cubicBezTo>
                <a:lnTo>
                  <a:pt x="111259" y="8947"/>
                </a:lnTo>
                <a:lnTo>
                  <a:pt x="111259" y="8803"/>
                </a:lnTo>
                <a:lnTo>
                  <a:pt x="111328" y="8735"/>
                </a:lnTo>
                <a:close/>
                <a:moveTo>
                  <a:pt x="27992" y="6226"/>
                </a:moveTo>
                <a:cubicBezTo>
                  <a:pt x="28135" y="7016"/>
                  <a:pt x="28209" y="7801"/>
                  <a:pt x="28278" y="8591"/>
                </a:cubicBezTo>
                <a:cubicBezTo>
                  <a:pt x="28209" y="8735"/>
                  <a:pt x="28066" y="8878"/>
                  <a:pt x="27992" y="9090"/>
                </a:cubicBezTo>
                <a:cubicBezTo>
                  <a:pt x="27992" y="8803"/>
                  <a:pt x="27923" y="8517"/>
                  <a:pt x="27848" y="8231"/>
                </a:cubicBezTo>
                <a:cubicBezTo>
                  <a:pt x="27923" y="7589"/>
                  <a:pt x="27923" y="6942"/>
                  <a:pt x="27992" y="6226"/>
                </a:cubicBezTo>
                <a:close/>
                <a:moveTo>
                  <a:pt x="57775" y="8878"/>
                </a:moveTo>
                <a:lnTo>
                  <a:pt x="57775" y="8878"/>
                </a:lnTo>
                <a:cubicBezTo>
                  <a:pt x="57796" y="8951"/>
                  <a:pt x="57817" y="9023"/>
                  <a:pt x="57838" y="9094"/>
                </a:cubicBezTo>
                <a:lnTo>
                  <a:pt x="57838" y="9094"/>
                </a:lnTo>
                <a:cubicBezTo>
                  <a:pt x="57819" y="9019"/>
                  <a:pt x="57798" y="8946"/>
                  <a:pt x="57775" y="8878"/>
                </a:cubicBezTo>
                <a:close/>
                <a:moveTo>
                  <a:pt x="44172" y="9090"/>
                </a:moveTo>
                <a:cubicBezTo>
                  <a:pt x="44172" y="9090"/>
                  <a:pt x="44172" y="9164"/>
                  <a:pt x="44247" y="9164"/>
                </a:cubicBezTo>
                <a:cubicBezTo>
                  <a:pt x="44247" y="9090"/>
                  <a:pt x="44172" y="9090"/>
                  <a:pt x="44172" y="9090"/>
                </a:cubicBezTo>
                <a:close/>
                <a:moveTo>
                  <a:pt x="115194" y="8517"/>
                </a:moveTo>
                <a:lnTo>
                  <a:pt x="115194" y="8517"/>
                </a:lnTo>
                <a:cubicBezTo>
                  <a:pt x="115126" y="8660"/>
                  <a:pt x="115051" y="8947"/>
                  <a:pt x="114982" y="9164"/>
                </a:cubicBezTo>
                <a:cubicBezTo>
                  <a:pt x="114982" y="9090"/>
                  <a:pt x="114982" y="9021"/>
                  <a:pt x="114908" y="8947"/>
                </a:cubicBezTo>
                <a:cubicBezTo>
                  <a:pt x="115126" y="8660"/>
                  <a:pt x="115126" y="8591"/>
                  <a:pt x="115194" y="8517"/>
                </a:cubicBezTo>
                <a:close/>
                <a:moveTo>
                  <a:pt x="21909" y="8947"/>
                </a:moveTo>
                <a:cubicBezTo>
                  <a:pt x="21909" y="9021"/>
                  <a:pt x="21909" y="9021"/>
                  <a:pt x="21978" y="9090"/>
                </a:cubicBezTo>
                <a:cubicBezTo>
                  <a:pt x="21909" y="9164"/>
                  <a:pt x="21909" y="9164"/>
                  <a:pt x="21909" y="9233"/>
                </a:cubicBezTo>
                <a:lnTo>
                  <a:pt x="21909" y="9090"/>
                </a:lnTo>
                <a:lnTo>
                  <a:pt x="21909" y="8947"/>
                </a:lnTo>
                <a:close/>
                <a:moveTo>
                  <a:pt x="29498" y="8448"/>
                </a:moveTo>
                <a:cubicBezTo>
                  <a:pt x="29498" y="8591"/>
                  <a:pt x="29567" y="8735"/>
                  <a:pt x="29567" y="8878"/>
                </a:cubicBezTo>
                <a:lnTo>
                  <a:pt x="29567" y="9307"/>
                </a:lnTo>
                <a:cubicBezTo>
                  <a:pt x="29498" y="9307"/>
                  <a:pt x="29498" y="9376"/>
                  <a:pt x="29498" y="9376"/>
                </a:cubicBezTo>
                <a:lnTo>
                  <a:pt x="29498" y="8448"/>
                </a:lnTo>
                <a:close/>
                <a:moveTo>
                  <a:pt x="43170" y="8878"/>
                </a:moveTo>
                <a:cubicBezTo>
                  <a:pt x="43244" y="9021"/>
                  <a:pt x="43244" y="9090"/>
                  <a:pt x="43313" y="9233"/>
                </a:cubicBezTo>
                <a:lnTo>
                  <a:pt x="43313" y="9376"/>
                </a:lnTo>
                <a:cubicBezTo>
                  <a:pt x="43244" y="9233"/>
                  <a:pt x="43244" y="9021"/>
                  <a:pt x="43170" y="8878"/>
                </a:cubicBezTo>
                <a:close/>
                <a:moveTo>
                  <a:pt x="49401" y="8947"/>
                </a:moveTo>
                <a:lnTo>
                  <a:pt x="49401" y="9021"/>
                </a:lnTo>
                <a:lnTo>
                  <a:pt x="49401" y="9233"/>
                </a:lnTo>
                <a:cubicBezTo>
                  <a:pt x="49401" y="9164"/>
                  <a:pt x="49327" y="9090"/>
                  <a:pt x="49327" y="9090"/>
                </a:cubicBezTo>
                <a:lnTo>
                  <a:pt x="49327" y="9090"/>
                </a:lnTo>
                <a:cubicBezTo>
                  <a:pt x="49327" y="9164"/>
                  <a:pt x="49327" y="9233"/>
                  <a:pt x="49401" y="9307"/>
                </a:cubicBezTo>
                <a:cubicBezTo>
                  <a:pt x="49327" y="9307"/>
                  <a:pt x="49327" y="9376"/>
                  <a:pt x="49327" y="9376"/>
                </a:cubicBezTo>
                <a:lnTo>
                  <a:pt x="49327" y="9164"/>
                </a:lnTo>
                <a:lnTo>
                  <a:pt x="49327" y="9090"/>
                </a:lnTo>
                <a:cubicBezTo>
                  <a:pt x="49327" y="9021"/>
                  <a:pt x="49401" y="9021"/>
                  <a:pt x="49401" y="8947"/>
                </a:cubicBezTo>
                <a:close/>
                <a:moveTo>
                  <a:pt x="51263" y="9164"/>
                </a:moveTo>
                <a:cubicBezTo>
                  <a:pt x="51263" y="9233"/>
                  <a:pt x="51263" y="9307"/>
                  <a:pt x="51332" y="9376"/>
                </a:cubicBezTo>
                <a:cubicBezTo>
                  <a:pt x="51263" y="9376"/>
                  <a:pt x="51263" y="9307"/>
                  <a:pt x="51188" y="9233"/>
                </a:cubicBezTo>
                <a:cubicBezTo>
                  <a:pt x="51263" y="9233"/>
                  <a:pt x="51263" y="9164"/>
                  <a:pt x="51263" y="9164"/>
                </a:cubicBezTo>
                <a:close/>
                <a:moveTo>
                  <a:pt x="44315" y="8660"/>
                </a:moveTo>
                <a:lnTo>
                  <a:pt x="44315" y="8660"/>
                </a:lnTo>
                <a:cubicBezTo>
                  <a:pt x="44247" y="8803"/>
                  <a:pt x="44247" y="8947"/>
                  <a:pt x="44247" y="9164"/>
                </a:cubicBezTo>
                <a:cubicBezTo>
                  <a:pt x="44103" y="9233"/>
                  <a:pt x="44029" y="9376"/>
                  <a:pt x="43960" y="9451"/>
                </a:cubicBezTo>
                <a:lnTo>
                  <a:pt x="43960" y="9376"/>
                </a:lnTo>
                <a:lnTo>
                  <a:pt x="43960" y="9307"/>
                </a:lnTo>
                <a:cubicBezTo>
                  <a:pt x="44103" y="9021"/>
                  <a:pt x="44247" y="8735"/>
                  <a:pt x="44315" y="8660"/>
                </a:cubicBezTo>
                <a:close/>
                <a:moveTo>
                  <a:pt x="48468" y="6656"/>
                </a:moveTo>
                <a:cubicBezTo>
                  <a:pt x="48542" y="7446"/>
                  <a:pt x="48542" y="8374"/>
                  <a:pt x="48542" y="9164"/>
                </a:cubicBezTo>
                <a:cubicBezTo>
                  <a:pt x="48468" y="9307"/>
                  <a:pt x="48468" y="9376"/>
                  <a:pt x="48399" y="9451"/>
                </a:cubicBezTo>
                <a:cubicBezTo>
                  <a:pt x="48325" y="8878"/>
                  <a:pt x="48256" y="8305"/>
                  <a:pt x="48113" y="7446"/>
                </a:cubicBezTo>
                <a:cubicBezTo>
                  <a:pt x="48181" y="7160"/>
                  <a:pt x="48325" y="6873"/>
                  <a:pt x="48468" y="6656"/>
                </a:cubicBezTo>
                <a:close/>
                <a:moveTo>
                  <a:pt x="38805" y="6730"/>
                </a:moveTo>
                <a:cubicBezTo>
                  <a:pt x="38948" y="7372"/>
                  <a:pt x="39017" y="8087"/>
                  <a:pt x="39092" y="8803"/>
                </a:cubicBezTo>
                <a:lnTo>
                  <a:pt x="38874" y="9021"/>
                </a:lnTo>
                <a:cubicBezTo>
                  <a:pt x="38805" y="8878"/>
                  <a:pt x="38805" y="8660"/>
                  <a:pt x="38731" y="8448"/>
                </a:cubicBezTo>
                <a:lnTo>
                  <a:pt x="38731" y="8448"/>
                </a:lnTo>
                <a:cubicBezTo>
                  <a:pt x="38731" y="8660"/>
                  <a:pt x="38805" y="8878"/>
                  <a:pt x="38805" y="9090"/>
                </a:cubicBezTo>
                <a:cubicBezTo>
                  <a:pt x="38731" y="9307"/>
                  <a:pt x="38588" y="9451"/>
                  <a:pt x="38519" y="9594"/>
                </a:cubicBezTo>
                <a:cubicBezTo>
                  <a:pt x="38444" y="9594"/>
                  <a:pt x="38444" y="9519"/>
                  <a:pt x="38444" y="9451"/>
                </a:cubicBezTo>
                <a:cubicBezTo>
                  <a:pt x="38444" y="9090"/>
                  <a:pt x="38519" y="8660"/>
                  <a:pt x="38519" y="8231"/>
                </a:cubicBezTo>
                <a:lnTo>
                  <a:pt x="38519" y="8231"/>
                </a:lnTo>
                <a:cubicBezTo>
                  <a:pt x="38444" y="8374"/>
                  <a:pt x="38301" y="8660"/>
                  <a:pt x="38233" y="9021"/>
                </a:cubicBezTo>
                <a:cubicBezTo>
                  <a:pt x="38158" y="8878"/>
                  <a:pt x="38089" y="8735"/>
                  <a:pt x="38089" y="8660"/>
                </a:cubicBezTo>
                <a:cubicBezTo>
                  <a:pt x="38015" y="8591"/>
                  <a:pt x="38015" y="8517"/>
                  <a:pt x="38015" y="8448"/>
                </a:cubicBezTo>
                <a:cubicBezTo>
                  <a:pt x="38376" y="7589"/>
                  <a:pt x="38731" y="6873"/>
                  <a:pt x="38805" y="6730"/>
                </a:cubicBezTo>
                <a:close/>
                <a:moveTo>
                  <a:pt x="25701" y="9376"/>
                </a:moveTo>
                <a:cubicBezTo>
                  <a:pt x="25701" y="9519"/>
                  <a:pt x="25701" y="9594"/>
                  <a:pt x="25775" y="9663"/>
                </a:cubicBezTo>
                <a:cubicBezTo>
                  <a:pt x="25701" y="9594"/>
                  <a:pt x="25701" y="9519"/>
                  <a:pt x="25701" y="9451"/>
                </a:cubicBezTo>
                <a:lnTo>
                  <a:pt x="25701" y="9376"/>
                </a:lnTo>
                <a:close/>
                <a:moveTo>
                  <a:pt x="35941" y="8591"/>
                </a:moveTo>
                <a:cubicBezTo>
                  <a:pt x="36010" y="8947"/>
                  <a:pt x="36085" y="9307"/>
                  <a:pt x="36085" y="9663"/>
                </a:cubicBezTo>
                <a:lnTo>
                  <a:pt x="36085" y="9663"/>
                </a:lnTo>
                <a:cubicBezTo>
                  <a:pt x="36010" y="9663"/>
                  <a:pt x="36010" y="9663"/>
                  <a:pt x="36010" y="9594"/>
                </a:cubicBezTo>
                <a:cubicBezTo>
                  <a:pt x="36010" y="9519"/>
                  <a:pt x="36010" y="9451"/>
                  <a:pt x="35941" y="9451"/>
                </a:cubicBezTo>
                <a:lnTo>
                  <a:pt x="35941" y="9519"/>
                </a:lnTo>
                <a:cubicBezTo>
                  <a:pt x="35941" y="9451"/>
                  <a:pt x="35941" y="9376"/>
                  <a:pt x="35867" y="9307"/>
                </a:cubicBezTo>
                <a:cubicBezTo>
                  <a:pt x="35941" y="9090"/>
                  <a:pt x="35941" y="8878"/>
                  <a:pt x="35941" y="8591"/>
                </a:cubicBezTo>
                <a:close/>
                <a:moveTo>
                  <a:pt x="1645" y="8660"/>
                </a:moveTo>
                <a:cubicBezTo>
                  <a:pt x="1719" y="8735"/>
                  <a:pt x="1719" y="8878"/>
                  <a:pt x="1719" y="9021"/>
                </a:cubicBezTo>
                <a:cubicBezTo>
                  <a:pt x="1719" y="9164"/>
                  <a:pt x="1645" y="9307"/>
                  <a:pt x="1645" y="9451"/>
                </a:cubicBezTo>
                <a:lnTo>
                  <a:pt x="1645" y="9663"/>
                </a:lnTo>
                <a:cubicBezTo>
                  <a:pt x="1645" y="9594"/>
                  <a:pt x="1645" y="9519"/>
                  <a:pt x="1576" y="9451"/>
                </a:cubicBezTo>
                <a:lnTo>
                  <a:pt x="1645" y="9376"/>
                </a:lnTo>
                <a:lnTo>
                  <a:pt x="1645" y="8660"/>
                </a:lnTo>
                <a:close/>
                <a:moveTo>
                  <a:pt x="47826" y="8305"/>
                </a:moveTo>
                <a:cubicBezTo>
                  <a:pt x="47826" y="8735"/>
                  <a:pt x="47826" y="9233"/>
                  <a:pt x="47752" y="9594"/>
                </a:cubicBezTo>
                <a:lnTo>
                  <a:pt x="47752" y="9663"/>
                </a:lnTo>
                <a:lnTo>
                  <a:pt x="47683" y="9737"/>
                </a:lnTo>
                <a:cubicBezTo>
                  <a:pt x="47752" y="9451"/>
                  <a:pt x="47752" y="9164"/>
                  <a:pt x="47752" y="8878"/>
                </a:cubicBezTo>
                <a:lnTo>
                  <a:pt x="47752" y="8878"/>
                </a:lnTo>
                <a:cubicBezTo>
                  <a:pt x="47609" y="9021"/>
                  <a:pt x="47540" y="9307"/>
                  <a:pt x="47465" y="9663"/>
                </a:cubicBezTo>
                <a:cubicBezTo>
                  <a:pt x="47540" y="9233"/>
                  <a:pt x="47609" y="8735"/>
                  <a:pt x="47826" y="8305"/>
                </a:cubicBezTo>
                <a:close/>
                <a:moveTo>
                  <a:pt x="51045" y="9737"/>
                </a:moveTo>
                <a:lnTo>
                  <a:pt x="51051" y="9748"/>
                </a:lnTo>
                <a:lnTo>
                  <a:pt x="51051" y="9748"/>
                </a:lnTo>
                <a:cubicBezTo>
                  <a:pt x="51049" y="9744"/>
                  <a:pt x="51047" y="9741"/>
                  <a:pt x="51045" y="9737"/>
                </a:cubicBezTo>
                <a:close/>
                <a:moveTo>
                  <a:pt x="41669" y="9021"/>
                </a:moveTo>
                <a:cubicBezTo>
                  <a:pt x="41738" y="9307"/>
                  <a:pt x="41738" y="9519"/>
                  <a:pt x="41738" y="9737"/>
                </a:cubicBezTo>
                <a:lnTo>
                  <a:pt x="41738" y="9806"/>
                </a:lnTo>
                <a:cubicBezTo>
                  <a:pt x="41669" y="9806"/>
                  <a:pt x="41669" y="9737"/>
                  <a:pt x="41669" y="9737"/>
                </a:cubicBezTo>
                <a:cubicBezTo>
                  <a:pt x="41669" y="9594"/>
                  <a:pt x="41595" y="9519"/>
                  <a:pt x="41526" y="9376"/>
                </a:cubicBezTo>
                <a:cubicBezTo>
                  <a:pt x="41595" y="9233"/>
                  <a:pt x="41669" y="9164"/>
                  <a:pt x="41669" y="9021"/>
                </a:cubicBezTo>
                <a:close/>
                <a:moveTo>
                  <a:pt x="37661" y="9531"/>
                </a:moveTo>
                <a:cubicBezTo>
                  <a:pt x="37660" y="9552"/>
                  <a:pt x="37660" y="9573"/>
                  <a:pt x="37660" y="9594"/>
                </a:cubicBezTo>
                <a:lnTo>
                  <a:pt x="37660" y="9737"/>
                </a:lnTo>
                <a:cubicBezTo>
                  <a:pt x="37660" y="9806"/>
                  <a:pt x="37585" y="9806"/>
                  <a:pt x="37517" y="9880"/>
                </a:cubicBezTo>
                <a:cubicBezTo>
                  <a:pt x="37563" y="9783"/>
                  <a:pt x="37613" y="9651"/>
                  <a:pt x="37661" y="9531"/>
                </a:cubicBezTo>
                <a:close/>
                <a:moveTo>
                  <a:pt x="52408" y="9594"/>
                </a:moveTo>
                <a:cubicBezTo>
                  <a:pt x="52408" y="9663"/>
                  <a:pt x="52408" y="9806"/>
                  <a:pt x="52477" y="9880"/>
                </a:cubicBezTo>
                <a:cubicBezTo>
                  <a:pt x="52477" y="9806"/>
                  <a:pt x="52408" y="9663"/>
                  <a:pt x="52408" y="9594"/>
                </a:cubicBezTo>
                <a:close/>
                <a:moveTo>
                  <a:pt x="108321" y="9451"/>
                </a:moveTo>
                <a:cubicBezTo>
                  <a:pt x="108396" y="9519"/>
                  <a:pt x="108396" y="9594"/>
                  <a:pt x="108464" y="9663"/>
                </a:cubicBezTo>
                <a:cubicBezTo>
                  <a:pt x="108396" y="9737"/>
                  <a:pt x="108321" y="9806"/>
                  <a:pt x="108321" y="9880"/>
                </a:cubicBezTo>
                <a:lnTo>
                  <a:pt x="108321" y="9451"/>
                </a:lnTo>
                <a:close/>
                <a:moveTo>
                  <a:pt x="53124" y="9949"/>
                </a:moveTo>
                <a:lnTo>
                  <a:pt x="53193" y="10023"/>
                </a:lnTo>
                <a:lnTo>
                  <a:pt x="53124" y="10023"/>
                </a:lnTo>
                <a:lnTo>
                  <a:pt x="53124" y="9949"/>
                </a:lnTo>
                <a:close/>
                <a:moveTo>
                  <a:pt x="102525" y="9747"/>
                </a:moveTo>
                <a:cubicBezTo>
                  <a:pt x="102525" y="9813"/>
                  <a:pt x="102521" y="9887"/>
                  <a:pt x="102450" y="10023"/>
                </a:cubicBezTo>
                <a:lnTo>
                  <a:pt x="102450" y="9949"/>
                </a:lnTo>
                <a:cubicBezTo>
                  <a:pt x="102521" y="9883"/>
                  <a:pt x="102525" y="9813"/>
                  <a:pt x="102525" y="9747"/>
                </a:cubicBezTo>
                <a:close/>
                <a:moveTo>
                  <a:pt x="90354" y="10023"/>
                </a:moveTo>
                <a:cubicBezTo>
                  <a:pt x="90353" y="10029"/>
                  <a:pt x="90352" y="10034"/>
                  <a:pt x="90352" y="10039"/>
                </a:cubicBezTo>
                <a:lnTo>
                  <a:pt x="90352" y="10039"/>
                </a:lnTo>
                <a:cubicBezTo>
                  <a:pt x="90354" y="10029"/>
                  <a:pt x="90354" y="10023"/>
                  <a:pt x="90354" y="10023"/>
                </a:cubicBezTo>
                <a:close/>
                <a:moveTo>
                  <a:pt x="41526" y="9519"/>
                </a:moveTo>
                <a:lnTo>
                  <a:pt x="41526" y="9663"/>
                </a:lnTo>
                <a:cubicBezTo>
                  <a:pt x="41526" y="9737"/>
                  <a:pt x="41595" y="9880"/>
                  <a:pt x="41595" y="9949"/>
                </a:cubicBezTo>
                <a:lnTo>
                  <a:pt x="41451" y="10092"/>
                </a:lnTo>
                <a:cubicBezTo>
                  <a:pt x="41451" y="9949"/>
                  <a:pt x="41451" y="9737"/>
                  <a:pt x="41526" y="9519"/>
                </a:cubicBezTo>
                <a:lnTo>
                  <a:pt x="41526" y="9519"/>
                </a:lnTo>
                <a:lnTo>
                  <a:pt x="41451" y="9594"/>
                </a:lnTo>
                <a:lnTo>
                  <a:pt x="41451" y="9519"/>
                </a:lnTo>
                <a:close/>
                <a:moveTo>
                  <a:pt x="51692" y="9880"/>
                </a:moveTo>
                <a:cubicBezTo>
                  <a:pt x="51761" y="9880"/>
                  <a:pt x="51761" y="9949"/>
                  <a:pt x="51761" y="10023"/>
                </a:cubicBezTo>
                <a:lnTo>
                  <a:pt x="51761" y="10092"/>
                </a:lnTo>
                <a:cubicBezTo>
                  <a:pt x="51761" y="10023"/>
                  <a:pt x="51761" y="9949"/>
                  <a:pt x="51692" y="9880"/>
                </a:cubicBezTo>
                <a:close/>
                <a:moveTo>
                  <a:pt x="60141" y="10023"/>
                </a:moveTo>
                <a:cubicBezTo>
                  <a:pt x="60175" y="10057"/>
                  <a:pt x="60192" y="10109"/>
                  <a:pt x="60209" y="10162"/>
                </a:cubicBezTo>
                <a:lnTo>
                  <a:pt x="60209" y="10162"/>
                </a:lnTo>
                <a:cubicBezTo>
                  <a:pt x="60209" y="10089"/>
                  <a:pt x="60208" y="10023"/>
                  <a:pt x="60141" y="10023"/>
                </a:cubicBezTo>
                <a:close/>
                <a:moveTo>
                  <a:pt x="26416" y="9090"/>
                </a:moveTo>
                <a:cubicBezTo>
                  <a:pt x="26491" y="9451"/>
                  <a:pt x="26560" y="9806"/>
                  <a:pt x="26560" y="10167"/>
                </a:cubicBezTo>
                <a:cubicBezTo>
                  <a:pt x="26560" y="10092"/>
                  <a:pt x="26491" y="9949"/>
                  <a:pt x="26416" y="9880"/>
                </a:cubicBezTo>
                <a:cubicBezTo>
                  <a:pt x="26416" y="9806"/>
                  <a:pt x="26416" y="9663"/>
                  <a:pt x="26348" y="9594"/>
                </a:cubicBezTo>
                <a:cubicBezTo>
                  <a:pt x="26416" y="9451"/>
                  <a:pt x="26416" y="9233"/>
                  <a:pt x="26416" y="9090"/>
                </a:cubicBezTo>
                <a:close/>
                <a:moveTo>
                  <a:pt x="102382" y="10023"/>
                </a:moveTo>
                <a:cubicBezTo>
                  <a:pt x="102450" y="10023"/>
                  <a:pt x="102450" y="10092"/>
                  <a:pt x="102450" y="10092"/>
                </a:cubicBezTo>
                <a:lnTo>
                  <a:pt x="102450" y="10167"/>
                </a:lnTo>
                <a:cubicBezTo>
                  <a:pt x="102382" y="10092"/>
                  <a:pt x="102382" y="10092"/>
                  <a:pt x="102382" y="10023"/>
                </a:cubicBezTo>
                <a:close/>
                <a:moveTo>
                  <a:pt x="89351" y="10092"/>
                </a:moveTo>
                <a:lnTo>
                  <a:pt x="89351" y="10310"/>
                </a:lnTo>
                <a:cubicBezTo>
                  <a:pt x="89351" y="10235"/>
                  <a:pt x="89351" y="10235"/>
                  <a:pt x="89277" y="10167"/>
                </a:cubicBezTo>
                <a:cubicBezTo>
                  <a:pt x="89277" y="10167"/>
                  <a:pt x="89351" y="10167"/>
                  <a:pt x="89351" y="10092"/>
                </a:cubicBezTo>
                <a:close/>
                <a:moveTo>
                  <a:pt x="51188" y="9376"/>
                </a:moveTo>
                <a:lnTo>
                  <a:pt x="51406" y="10023"/>
                </a:lnTo>
                <a:cubicBezTo>
                  <a:pt x="51332" y="10023"/>
                  <a:pt x="51332" y="10092"/>
                  <a:pt x="51263" y="10167"/>
                </a:cubicBezTo>
                <a:lnTo>
                  <a:pt x="51051" y="9748"/>
                </a:lnTo>
                <a:lnTo>
                  <a:pt x="51051" y="9748"/>
                </a:lnTo>
                <a:cubicBezTo>
                  <a:pt x="51120" y="9888"/>
                  <a:pt x="51121" y="10027"/>
                  <a:pt x="51188" y="10167"/>
                </a:cubicBezTo>
                <a:lnTo>
                  <a:pt x="50976" y="10378"/>
                </a:lnTo>
                <a:lnTo>
                  <a:pt x="50976" y="10235"/>
                </a:lnTo>
                <a:cubicBezTo>
                  <a:pt x="50976" y="10092"/>
                  <a:pt x="51045" y="9949"/>
                  <a:pt x="51045" y="9737"/>
                </a:cubicBezTo>
                <a:cubicBezTo>
                  <a:pt x="51120" y="9594"/>
                  <a:pt x="51120" y="9519"/>
                  <a:pt x="51188" y="9376"/>
                </a:cubicBezTo>
                <a:close/>
                <a:moveTo>
                  <a:pt x="112617" y="10378"/>
                </a:moveTo>
                <a:cubicBezTo>
                  <a:pt x="112617" y="10378"/>
                  <a:pt x="112617" y="10378"/>
                  <a:pt x="112617" y="10378"/>
                </a:cubicBezTo>
                <a:lnTo>
                  <a:pt x="112617" y="10378"/>
                </a:lnTo>
                <a:close/>
                <a:moveTo>
                  <a:pt x="112617" y="10378"/>
                </a:moveTo>
                <a:cubicBezTo>
                  <a:pt x="112617" y="10378"/>
                  <a:pt x="112617" y="10378"/>
                  <a:pt x="112617" y="10378"/>
                </a:cubicBezTo>
                <a:lnTo>
                  <a:pt x="112617" y="10378"/>
                </a:lnTo>
                <a:close/>
                <a:moveTo>
                  <a:pt x="82621" y="10235"/>
                </a:moveTo>
                <a:cubicBezTo>
                  <a:pt x="82644" y="10302"/>
                  <a:pt x="82666" y="10366"/>
                  <a:pt x="82688" y="10429"/>
                </a:cubicBezTo>
                <a:lnTo>
                  <a:pt x="82688" y="10429"/>
                </a:lnTo>
                <a:cubicBezTo>
                  <a:pt x="82668" y="10361"/>
                  <a:pt x="82646" y="10296"/>
                  <a:pt x="82621" y="10235"/>
                </a:cubicBezTo>
                <a:close/>
                <a:moveTo>
                  <a:pt x="45031" y="8517"/>
                </a:moveTo>
                <a:cubicBezTo>
                  <a:pt x="45031" y="9164"/>
                  <a:pt x="45031" y="9806"/>
                  <a:pt x="44962" y="10453"/>
                </a:cubicBezTo>
                <a:lnTo>
                  <a:pt x="44888" y="10378"/>
                </a:lnTo>
                <a:cubicBezTo>
                  <a:pt x="44962" y="9880"/>
                  <a:pt x="44962" y="9233"/>
                  <a:pt x="45031" y="8517"/>
                </a:cubicBezTo>
                <a:close/>
                <a:moveTo>
                  <a:pt x="112044" y="6656"/>
                </a:moveTo>
                <a:cubicBezTo>
                  <a:pt x="112405" y="7372"/>
                  <a:pt x="112617" y="8231"/>
                  <a:pt x="112760" y="9164"/>
                </a:cubicBezTo>
                <a:cubicBezTo>
                  <a:pt x="112548" y="9233"/>
                  <a:pt x="112405" y="9451"/>
                  <a:pt x="112262" y="9663"/>
                </a:cubicBezTo>
                <a:cubicBezTo>
                  <a:pt x="112044" y="9880"/>
                  <a:pt x="111901" y="10167"/>
                  <a:pt x="111758" y="10453"/>
                </a:cubicBezTo>
                <a:lnTo>
                  <a:pt x="111758" y="10378"/>
                </a:lnTo>
                <a:cubicBezTo>
                  <a:pt x="111832" y="10023"/>
                  <a:pt x="111832" y="9519"/>
                  <a:pt x="111832" y="9021"/>
                </a:cubicBezTo>
                <a:cubicBezTo>
                  <a:pt x="111975" y="8878"/>
                  <a:pt x="112044" y="8735"/>
                  <a:pt x="112044" y="8735"/>
                </a:cubicBezTo>
                <a:lnTo>
                  <a:pt x="112044" y="8735"/>
                </a:lnTo>
                <a:lnTo>
                  <a:pt x="111901" y="8878"/>
                </a:lnTo>
                <a:cubicBezTo>
                  <a:pt x="111901" y="8162"/>
                  <a:pt x="111975" y="7446"/>
                  <a:pt x="112044" y="6656"/>
                </a:cubicBezTo>
                <a:close/>
                <a:moveTo>
                  <a:pt x="70021" y="10235"/>
                </a:moveTo>
                <a:lnTo>
                  <a:pt x="70021" y="10522"/>
                </a:lnTo>
                <a:cubicBezTo>
                  <a:pt x="70021" y="10453"/>
                  <a:pt x="69946" y="10453"/>
                  <a:pt x="69946" y="10453"/>
                </a:cubicBezTo>
                <a:cubicBezTo>
                  <a:pt x="69946" y="10378"/>
                  <a:pt x="70021" y="10310"/>
                  <a:pt x="70021" y="10235"/>
                </a:cubicBezTo>
                <a:close/>
                <a:moveTo>
                  <a:pt x="104885" y="10378"/>
                </a:moveTo>
                <a:lnTo>
                  <a:pt x="104885" y="10522"/>
                </a:lnTo>
                <a:cubicBezTo>
                  <a:pt x="104885" y="10522"/>
                  <a:pt x="104816" y="10522"/>
                  <a:pt x="104816" y="10453"/>
                </a:cubicBezTo>
                <a:cubicBezTo>
                  <a:pt x="104885" y="10453"/>
                  <a:pt x="104885" y="10453"/>
                  <a:pt x="104885" y="10378"/>
                </a:cubicBezTo>
                <a:close/>
                <a:moveTo>
                  <a:pt x="92713" y="10453"/>
                </a:moveTo>
                <a:cubicBezTo>
                  <a:pt x="92729" y="10487"/>
                  <a:pt x="92743" y="10521"/>
                  <a:pt x="92758" y="10554"/>
                </a:cubicBezTo>
                <a:lnTo>
                  <a:pt x="92758" y="10554"/>
                </a:lnTo>
                <a:cubicBezTo>
                  <a:pt x="92745" y="10520"/>
                  <a:pt x="92730" y="10486"/>
                  <a:pt x="92713" y="10453"/>
                </a:cubicBezTo>
                <a:close/>
                <a:moveTo>
                  <a:pt x="110687" y="9949"/>
                </a:moveTo>
                <a:cubicBezTo>
                  <a:pt x="110687" y="10023"/>
                  <a:pt x="110612" y="10167"/>
                  <a:pt x="110612" y="10235"/>
                </a:cubicBezTo>
                <a:cubicBezTo>
                  <a:pt x="110543" y="10378"/>
                  <a:pt x="110469" y="10453"/>
                  <a:pt x="110400" y="10596"/>
                </a:cubicBezTo>
                <a:cubicBezTo>
                  <a:pt x="110469" y="10378"/>
                  <a:pt x="110612" y="10167"/>
                  <a:pt x="110687" y="9949"/>
                </a:cubicBezTo>
                <a:close/>
                <a:moveTo>
                  <a:pt x="54270" y="10092"/>
                </a:moveTo>
                <a:cubicBezTo>
                  <a:pt x="54339" y="10235"/>
                  <a:pt x="54413" y="10378"/>
                  <a:pt x="54413" y="10522"/>
                </a:cubicBezTo>
                <a:lnTo>
                  <a:pt x="54270" y="10665"/>
                </a:lnTo>
                <a:lnTo>
                  <a:pt x="54270" y="10092"/>
                </a:lnTo>
                <a:close/>
                <a:moveTo>
                  <a:pt x="67512" y="9594"/>
                </a:moveTo>
                <a:cubicBezTo>
                  <a:pt x="67655" y="9880"/>
                  <a:pt x="67655" y="10092"/>
                  <a:pt x="67730" y="10378"/>
                </a:cubicBezTo>
                <a:cubicBezTo>
                  <a:pt x="67730" y="10453"/>
                  <a:pt x="67655" y="10522"/>
                  <a:pt x="67655" y="10665"/>
                </a:cubicBezTo>
                <a:cubicBezTo>
                  <a:pt x="67586" y="10522"/>
                  <a:pt x="67586" y="10378"/>
                  <a:pt x="67512" y="10167"/>
                </a:cubicBezTo>
                <a:lnTo>
                  <a:pt x="67512" y="9594"/>
                </a:lnTo>
                <a:close/>
                <a:moveTo>
                  <a:pt x="87272" y="10522"/>
                </a:moveTo>
                <a:cubicBezTo>
                  <a:pt x="87272" y="10596"/>
                  <a:pt x="87272" y="10665"/>
                  <a:pt x="87347" y="10665"/>
                </a:cubicBezTo>
                <a:cubicBezTo>
                  <a:pt x="87347" y="10596"/>
                  <a:pt x="87272" y="10522"/>
                  <a:pt x="87272" y="10522"/>
                </a:cubicBezTo>
                <a:close/>
                <a:moveTo>
                  <a:pt x="104598" y="10310"/>
                </a:moveTo>
                <a:lnTo>
                  <a:pt x="104598" y="10453"/>
                </a:lnTo>
                <a:cubicBezTo>
                  <a:pt x="104598" y="10453"/>
                  <a:pt x="104598" y="10522"/>
                  <a:pt x="104530" y="10596"/>
                </a:cubicBezTo>
                <a:lnTo>
                  <a:pt x="104455" y="10665"/>
                </a:lnTo>
                <a:cubicBezTo>
                  <a:pt x="104530" y="10596"/>
                  <a:pt x="104530" y="10453"/>
                  <a:pt x="104598" y="10310"/>
                </a:cubicBezTo>
                <a:close/>
                <a:moveTo>
                  <a:pt x="112760" y="9233"/>
                </a:moveTo>
                <a:cubicBezTo>
                  <a:pt x="112760" y="9376"/>
                  <a:pt x="112835" y="9519"/>
                  <a:pt x="112835" y="9737"/>
                </a:cubicBezTo>
                <a:cubicBezTo>
                  <a:pt x="112835" y="9949"/>
                  <a:pt x="112760" y="10167"/>
                  <a:pt x="112760" y="10378"/>
                </a:cubicBezTo>
                <a:cubicBezTo>
                  <a:pt x="112691" y="10453"/>
                  <a:pt x="112691" y="10522"/>
                  <a:pt x="112617" y="10596"/>
                </a:cubicBezTo>
                <a:lnTo>
                  <a:pt x="112617" y="10378"/>
                </a:lnTo>
                <a:cubicBezTo>
                  <a:pt x="112617" y="10453"/>
                  <a:pt x="112548" y="10596"/>
                  <a:pt x="112474" y="10665"/>
                </a:cubicBezTo>
                <a:cubicBezTo>
                  <a:pt x="112474" y="10596"/>
                  <a:pt x="112405" y="10596"/>
                  <a:pt x="112405" y="10522"/>
                </a:cubicBezTo>
                <a:cubicBezTo>
                  <a:pt x="112474" y="10092"/>
                  <a:pt x="112617" y="9663"/>
                  <a:pt x="112760" y="9233"/>
                </a:cubicBezTo>
                <a:close/>
                <a:moveTo>
                  <a:pt x="40020" y="8660"/>
                </a:moveTo>
                <a:cubicBezTo>
                  <a:pt x="40094" y="8947"/>
                  <a:pt x="40163" y="9233"/>
                  <a:pt x="40163" y="9594"/>
                </a:cubicBezTo>
                <a:cubicBezTo>
                  <a:pt x="40094" y="9949"/>
                  <a:pt x="40094" y="10310"/>
                  <a:pt x="40020" y="10665"/>
                </a:cubicBezTo>
                <a:cubicBezTo>
                  <a:pt x="40020" y="10739"/>
                  <a:pt x="39951" y="10739"/>
                  <a:pt x="39951" y="10739"/>
                </a:cubicBezTo>
                <a:cubicBezTo>
                  <a:pt x="39951" y="10665"/>
                  <a:pt x="39876" y="10522"/>
                  <a:pt x="39876" y="10378"/>
                </a:cubicBezTo>
                <a:cubicBezTo>
                  <a:pt x="39950" y="9886"/>
                  <a:pt x="39951" y="9322"/>
                  <a:pt x="40017" y="8756"/>
                </a:cubicBezTo>
                <a:lnTo>
                  <a:pt x="40017" y="8756"/>
                </a:lnTo>
                <a:cubicBezTo>
                  <a:pt x="40005" y="8804"/>
                  <a:pt x="39951" y="8812"/>
                  <a:pt x="39951" y="8877"/>
                </a:cubicBezTo>
                <a:lnTo>
                  <a:pt x="39951" y="8877"/>
                </a:lnTo>
                <a:cubicBezTo>
                  <a:pt x="39951" y="8803"/>
                  <a:pt x="40020" y="8734"/>
                  <a:pt x="40020" y="8660"/>
                </a:cubicBezTo>
                <a:close/>
                <a:moveTo>
                  <a:pt x="47683" y="10310"/>
                </a:moveTo>
                <a:lnTo>
                  <a:pt x="47683" y="10808"/>
                </a:lnTo>
                <a:lnTo>
                  <a:pt x="47609" y="10808"/>
                </a:lnTo>
                <a:lnTo>
                  <a:pt x="47609" y="10739"/>
                </a:lnTo>
                <a:cubicBezTo>
                  <a:pt x="47609" y="10596"/>
                  <a:pt x="47683" y="10453"/>
                  <a:pt x="47683" y="10310"/>
                </a:cubicBezTo>
                <a:close/>
                <a:moveTo>
                  <a:pt x="107680" y="10092"/>
                </a:moveTo>
                <a:lnTo>
                  <a:pt x="107680" y="10378"/>
                </a:lnTo>
                <a:cubicBezTo>
                  <a:pt x="107680" y="10453"/>
                  <a:pt x="107680" y="10522"/>
                  <a:pt x="107748" y="10596"/>
                </a:cubicBezTo>
                <a:cubicBezTo>
                  <a:pt x="107680" y="10665"/>
                  <a:pt x="107605" y="10739"/>
                  <a:pt x="107605" y="10808"/>
                </a:cubicBezTo>
                <a:cubicBezTo>
                  <a:pt x="107605" y="10596"/>
                  <a:pt x="107605" y="10378"/>
                  <a:pt x="107680" y="10092"/>
                </a:cubicBezTo>
                <a:close/>
                <a:moveTo>
                  <a:pt x="22550" y="9376"/>
                </a:moveTo>
                <a:cubicBezTo>
                  <a:pt x="22550" y="9880"/>
                  <a:pt x="22550" y="10378"/>
                  <a:pt x="22482" y="10883"/>
                </a:cubicBezTo>
                <a:cubicBezTo>
                  <a:pt x="22482" y="10739"/>
                  <a:pt x="22482" y="10665"/>
                  <a:pt x="22407" y="10522"/>
                </a:cubicBezTo>
                <a:cubicBezTo>
                  <a:pt x="22407" y="10378"/>
                  <a:pt x="22482" y="10235"/>
                  <a:pt x="22482" y="10167"/>
                </a:cubicBezTo>
                <a:cubicBezTo>
                  <a:pt x="22482" y="9880"/>
                  <a:pt x="22482" y="9663"/>
                  <a:pt x="22550" y="9376"/>
                </a:cubicBezTo>
                <a:close/>
                <a:moveTo>
                  <a:pt x="51406" y="10092"/>
                </a:moveTo>
                <a:cubicBezTo>
                  <a:pt x="51475" y="10310"/>
                  <a:pt x="51475" y="10453"/>
                  <a:pt x="51549" y="10665"/>
                </a:cubicBezTo>
                <a:cubicBezTo>
                  <a:pt x="51475" y="10739"/>
                  <a:pt x="51475" y="10808"/>
                  <a:pt x="51475" y="10883"/>
                </a:cubicBezTo>
                <a:cubicBezTo>
                  <a:pt x="51406" y="10665"/>
                  <a:pt x="51332" y="10522"/>
                  <a:pt x="51263" y="10310"/>
                </a:cubicBezTo>
                <a:cubicBezTo>
                  <a:pt x="51332" y="10167"/>
                  <a:pt x="51406" y="10167"/>
                  <a:pt x="51406" y="10092"/>
                </a:cubicBezTo>
                <a:close/>
                <a:moveTo>
                  <a:pt x="51618" y="10808"/>
                </a:moveTo>
                <a:lnTo>
                  <a:pt x="51618" y="10883"/>
                </a:lnTo>
                <a:lnTo>
                  <a:pt x="51549" y="10883"/>
                </a:lnTo>
                <a:lnTo>
                  <a:pt x="51549" y="10808"/>
                </a:lnTo>
                <a:close/>
                <a:moveTo>
                  <a:pt x="112405" y="10596"/>
                </a:moveTo>
                <a:cubicBezTo>
                  <a:pt x="112405" y="10596"/>
                  <a:pt x="112405" y="10665"/>
                  <a:pt x="112474" y="10739"/>
                </a:cubicBezTo>
                <a:cubicBezTo>
                  <a:pt x="112474" y="10808"/>
                  <a:pt x="112405" y="10808"/>
                  <a:pt x="112405" y="10883"/>
                </a:cubicBezTo>
                <a:cubicBezTo>
                  <a:pt x="112405" y="10808"/>
                  <a:pt x="112330" y="10739"/>
                  <a:pt x="112330" y="10665"/>
                </a:cubicBezTo>
                <a:cubicBezTo>
                  <a:pt x="112330" y="10665"/>
                  <a:pt x="112330" y="10596"/>
                  <a:pt x="112405" y="10596"/>
                </a:cubicBezTo>
                <a:close/>
                <a:moveTo>
                  <a:pt x="97582" y="10883"/>
                </a:moveTo>
                <a:lnTo>
                  <a:pt x="97582" y="10951"/>
                </a:lnTo>
                <a:cubicBezTo>
                  <a:pt x="97582" y="10883"/>
                  <a:pt x="97582" y="10883"/>
                  <a:pt x="97513" y="10883"/>
                </a:cubicBezTo>
                <a:close/>
                <a:moveTo>
                  <a:pt x="101379" y="10522"/>
                </a:moveTo>
                <a:cubicBezTo>
                  <a:pt x="101379" y="10596"/>
                  <a:pt x="101448" y="10665"/>
                  <a:pt x="101448" y="10808"/>
                </a:cubicBezTo>
                <a:lnTo>
                  <a:pt x="101305" y="10951"/>
                </a:lnTo>
                <a:cubicBezTo>
                  <a:pt x="101305" y="10883"/>
                  <a:pt x="101305" y="10808"/>
                  <a:pt x="101236" y="10739"/>
                </a:cubicBezTo>
                <a:cubicBezTo>
                  <a:pt x="101305" y="10665"/>
                  <a:pt x="101305" y="10596"/>
                  <a:pt x="101379" y="10522"/>
                </a:cubicBezTo>
                <a:close/>
                <a:moveTo>
                  <a:pt x="106677" y="10665"/>
                </a:moveTo>
                <a:lnTo>
                  <a:pt x="106677" y="10808"/>
                </a:lnTo>
                <a:lnTo>
                  <a:pt x="106677" y="10951"/>
                </a:lnTo>
                <a:cubicBezTo>
                  <a:pt x="106677" y="10883"/>
                  <a:pt x="106603" y="10883"/>
                  <a:pt x="106603" y="10808"/>
                </a:cubicBezTo>
                <a:cubicBezTo>
                  <a:pt x="106677" y="10739"/>
                  <a:pt x="106677" y="10739"/>
                  <a:pt x="106677" y="10665"/>
                </a:cubicBezTo>
                <a:close/>
                <a:moveTo>
                  <a:pt x="26491" y="10378"/>
                </a:moveTo>
                <a:lnTo>
                  <a:pt x="26491" y="10378"/>
                </a:lnTo>
                <a:cubicBezTo>
                  <a:pt x="26560" y="10522"/>
                  <a:pt x="26560" y="10596"/>
                  <a:pt x="26560" y="10739"/>
                </a:cubicBezTo>
                <a:lnTo>
                  <a:pt x="26560" y="11026"/>
                </a:lnTo>
                <a:cubicBezTo>
                  <a:pt x="26560" y="10808"/>
                  <a:pt x="26491" y="10596"/>
                  <a:pt x="26491" y="10378"/>
                </a:cubicBezTo>
                <a:close/>
                <a:moveTo>
                  <a:pt x="52552" y="10310"/>
                </a:moveTo>
                <a:lnTo>
                  <a:pt x="52552" y="10453"/>
                </a:lnTo>
                <a:cubicBezTo>
                  <a:pt x="52552" y="10596"/>
                  <a:pt x="52477" y="10739"/>
                  <a:pt x="52477" y="10883"/>
                </a:cubicBezTo>
                <a:cubicBezTo>
                  <a:pt x="52477" y="10883"/>
                  <a:pt x="52408" y="10951"/>
                  <a:pt x="52408" y="11026"/>
                </a:cubicBezTo>
                <a:cubicBezTo>
                  <a:pt x="52334" y="10951"/>
                  <a:pt x="52334" y="10883"/>
                  <a:pt x="52265" y="10808"/>
                </a:cubicBezTo>
                <a:cubicBezTo>
                  <a:pt x="52334" y="10665"/>
                  <a:pt x="52477" y="10453"/>
                  <a:pt x="52552" y="10310"/>
                </a:cubicBezTo>
                <a:close/>
                <a:moveTo>
                  <a:pt x="37660" y="9880"/>
                </a:moveTo>
                <a:cubicBezTo>
                  <a:pt x="37660" y="10310"/>
                  <a:pt x="37585" y="10739"/>
                  <a:pt x="37517" y="11094"/>
                </a:cubicBezTo>
                <a:cubicBezTo>
                  <a:pt x="37517" y="10951"/>
                  <a:pt x="37442" y="10808"/>
                  <a:pt x="37373" y="10596"/>
                </a:cubicBezTo>
                <a:lnTo>
                  <a:pt x="37373" y="10453"/>
                </a:lnTo>
                <a:cubicBezTo>
                  <a:pt x="37585" y="10092"/>
                  <a:pt x="37585" y="10023"/>
                  <a:pt x="37660" y="9880"/>
                </a:cubicBezTo>
                <a:close/>
                <a:moveTo>
                  <a:pt x="40020" y="10808"/>
                </a:moveTo>
                <a:cubicBezTo>
                  <a:pt x="39951" y="10883"/>
                  <a:pt x="39951" y="11026"/>
                  <a:pt x="39951" y="11094"/>
                </a:cubicBezTo>
                <a:lnTo>
                  <a:pt x="39951" y="10883"/>
                </a:lnTo>
                <a:lnTo>
                  <a:pt x="40020" y="10808"/>
                </a:lnTo>
                <a:close/>
                <a:moveTo>
                  <a:pt x="55845" y="10808"/>
                </a:moveTo>
                <a:lnTo>
                  <a:pt x="55845" y="10951"/>
                </a:lnTo>
                <a:cubicBezTo>
                  <a:pt x="55845" y="11026"/>
                  <a:pt x="55845" y="11026"/>
                  <a:pt x="55770" y="11094"/>
                </a:cubicBezTo>
                <a:lnTo>
                  <a:pt x="55770" y="11026"/>
                </a:lnTo>
                <a:cubicBezTo>
                  <a:pt x="55770" y="10951"/>
                  <a:pt x="55845" y="10883"/>
                  <a:pt x="55845" y="10808"/>
                </a:cubicBezTo>
                <a:close/>
                <a:moveTo>
                  <a:pt x="58566" y="10596"/>
                </a:moveTo>
                <a:cubicBezTo>
                  <a:pt x="58566" y="10739"/>
                  <a:pt x="58565" y="10883"/>
                  <a:pt x="58491" y="11094"/>
                </a:cubicBezTo>
                <a:cubicBezTo>
                  <a:pt x="58491" y="11026"/>
                  <a:pt x="58491" y="10951"/>
                  <a:pt x="58422" y="10883"/>
                </a:cubicBezTo>
                <a:cubicBezTo>
                  <a:pt x="58491" y="10808"/>
                  <a:pt x="58565" y="10665"/>
                  <a:pt x="58566" y="10596"/>
                </a:cubicBezTo>
                <a:close/>
                <a:moveTo>
                  <a:pt x="51188" y="10453"/>
                </a:moveTo>
                <a:cubicBezTo>
                  <a:pt x="51263" y="10665"/>
                  <a:pt x="51263" y="10883"/>
                  <a:pt x="51263" y="11094"/>
                </a:cubicBezTo>
                <a:lnTo>
                  <a:pt x="51263" y="11169"/>
                </a:lnTo>
                <a:cubicBezTo>
                  <a:pt x="51188" y="11026"/>
                  <a:pt x="51120" y="10883"/>
                  <a:pt x="51120" y="10665"/>
                </a:cubicBezTo>
                <a:cubicBezTo>
                  <a:pt x="51120" y="10596"/>
                  <a:pt x="51188" y="10522"/>
                  <a:pt x="51188" y="10453"/>
                </a:cubicBezTo>
                <a:close/>
                <a:moveTo>
                  <a:pt x="98566" y="8591"/>
                </a:moveTo>
                <a:cubicBezTo>
                  <a:pt x="98357" y="9158"/>
                  <a:pt x="98186" y="10018"/>
                  <a:pt x="98011" y="10883"/>
                </a:cubicBezTo>
                <a:cubicBezTo>
                  <a:pt x="97943" y="10951"/>
                  <a:pt x="97943" y="11026"/>
                  <a:pt x="97868" y="11094"/>
                </a:cubicBezTo>
                <a:lnTo>
                  <a:pt x="97868" y="11169"/>
                </a:lnTo>
                <a:cubicBezTo>
                  <a:pt x="97800" y="11169"/>
                  <a:pt x="97800" y="11169"/>
                  <a:pt x="97800" y="11094"/>
                </a:cubicBezTo>
                <a:cubicBezTo>
                  <a:pt x="97800" y="10808"/>
                  <a:pt x="97868" y="10522"/>
                  <a:pt x="97868" y="10235"/>
                </a:cubicBezTo>
                <a:lnTo>
                  <a:pt x="97868" y="10235"/>
                </a:lnTo>
                <a:cubicBezTo>
                  <a:pt x="97800" y="10378"/>
                  <a:pt x="97656" y="10596"/>
                  <a:pt x="97582" y="10808"/>
                </a:cubicBezTo>
                <a:cubicBezTo>
                  <a:pt x="97800" y="10167"/>
                  <a:pt x="98155" y="9519"/>
                  <a:pt x="98372" y="8947"/>
                </a:cubicBezTo>
                <a:cubicBezTo>
                  <a:pt x="98446" y="8818"/>
                  <a:pt x="98511" y="8698"/>
                  <a:pt x="98566" y="8591"/>
                </a:cubicBezTo>
                <a:close/>
                <a:moveTo>
                  <a:pt x="106534" y="10883"/>
                </a:moveTo>
                <a:lnTo>
                  <a:pt x="106603" y="10951"/>
                </a:lnTo>
                <a:lnTo>
                  <a:pt x="106603" y="11094"/>
                </a:lnTo>
                <a:lnTo>
                  <a:pt x="106534" y="11169"/>
                </a:lnTo>
                <a:lnTo>
                  <a:pt x="106534" y="11094"/>
                </a:lnTo>
                <a:cubicBezTo>
                  <a:pt x="106534" y="11094"/>
                  <a:pt x="106603" y="11026"/>
                  <a:pt x="106603" y="10951"/>
                </a:cubicBezTo>
                <a:lnTo>
                  <a:pt x="106603" y="10951"/>
                </a:lnTo>
                <a:cubicBezTo>
                  <a:pt x="106603" y="10951"/>
                  <a:pt x="106534" y="11026"/>
                  <a:pt x="106460" y="11026"/>
                </a:cubicBezTo>
                <a:cubicBezTo>
                  <a:pt x="106534" y="11026"/>
                  <a:pt x="106534" y="10951"/>
                  <a:pt x="106534" y="10883"/>
                </a:cubicBezTo>
                <a:close/>
                <a:moveTo>
                  <a:pt x="102095" y="10596"/>
                </a:moveTo>
                <a:lnTo>
                  <a:pt x="102095" y="11094"/>
                </a:lnTo>
                <a:lnTo>
                  <a:pt x="101952" y="11238"/>
                </a:lnTo>
                <a:cubicBezTo>
                  <a:pt x="101952" y="11169"/>
                  <a:pt x="101878" y="11094"/>
                  <a:pt x="101878" y="11026"/>
                </a:cubicBezTo>
                <a:lnTo>
                  <a:pt x="102095" y="10596"/>
                </a:lnTo>
                <a:close/>
                <a:moveTo>
                  <a:pt x="87988" y="11238"/>
                </a:moveTo>
                <a:cubicBezTo>
                  <a:pt x="87988" y="11238"/>
                  <a:pt x="87988" y="11238"/>
                  <a:pt x="87988" y="11238"/>
                </a:cubicBezTo>
                <a:lnTo>
                  <a:pt x="87988" y="11238"/>
                </a:lnTo>
                <a:close/>
                <a:moveTo>
                  <a:pt x="78898" y="10739"/>
                </a:moveTo>
                <a:cubicBezTo>
                  <a:pt x="78898" y="10808"/>
                  <a:pt x="78967" y="10883"/>
                  <a:pt x="78967" y="10883"/>
                </a:cubicBezTo>
                <a:cubicBezTo>
                  <a:pt x="78898" y="11026"/>
                  <a:pt x="78824" y="11094"/>
                  <a:pt x="78824" y="11238"/>
                </a:cubicBezTo>
                <a:lnTo>
                  <a:pt x="78824" y="11312"/>
                </a:lnTo>
                <a:cubicBezTo>
                  <a:pt x="78755" y="11238"/>
                  <a:pt x="78755" y="11169"/>
                  <a:pt x="78755" y="11094"/>
                </a:cubicBezTo>
                <a:cubicBezTo>
                  <a:pt x="78824" y="11026"/>
                  <a:pt x="78824" y="10883"/>
                  <a:pt x="78898" y="10739"/>
                </a:cubicBezTo>
                <a:close/>
                <a:moveTo>
                  <a:pt x="104741" y="10739"/>
                </a:moveTo>
                <a:lnTo>
                  <a:pt x="104741" y="10883"/>
                </a:lnTo>
                <a:lnTo>
                  <a:pt x="104741" y="11169"/>
                </a:lnTo>
                <a:cubicBezTo>
                  <a:pt x="104673" y="11238"/>
                  <a:pt x="104598" y="11238"/>
                  <a:pt x="104598" y="11312"/>
                </a:cubicBezTo>
                <a:lnTo>
                  <a:pt x="104598" y="10883"/>
                </a:lnTo>
                <a:cubicBezTo>
                  <a:pt x="104673" y="10808"/>
                  <a:pt x="104673" y="10739"/>
                  <a:pt x="104741" y="10739"/>
                </a:cubicBezTo>
                <a:close/>
                <a:moveTo>
                  <a:pt x="106460" y="11169"/>
                </a:moveTo>
                <a:lnTo>
                  <a:pt x="106460" y="11238"/>
                </a:lnTo>
                <a:lnTo>
                  <a:pt x="106391" y="11312"/>
                </a:lnTo>
                <a:cubicBezTo>
                  <a:pt x="106460" y="11238"/>
                  <a:pt x="106460" y="11238"/>
                  <a:pt x="106460" y="11169"/>
                </a:cubicBezTo>
                <a:close/>
                <a:moveTo>
                  <a:pt x="108539" y="10092"/>
                </a:moveTo>
                <a:cubicBezTo>
                  <a:pt x="108608" y="10092"/>
                  <a:pt x="108608" y="10167"/>
                  <a:pt x="108608" y="10167"/>
                </a:cubicBezTo>
                <a:lnTo>
                  <a:pt x="108608" y="11312"/>
                </a:lnTo>
                <a:cubicBezTo>
                  <a:pt x="108539" y="11094"/>
                  <a:pt x="108396" y="10883"/>
                  <a:pt x="108321" y="10596"/>
                </a:cubicBezTo>
                <a:cubicBezTo>
                  <a:pt x="108396" y="10378"/>
                  <a:pt x="108464" y="10235"/>
                  <a:pt x="108539" y="10092"/>
                </a:cubicBezTo>
                <a:close/>
                <a:moveTo>
                  <a:pt x="53983" y="9307"/>
                </a:moveTo>
                <a:lnTo>
                  <a:pt x="54052" y="9376"/>
                </a:lnTo>
                <a:cubicBezTo>
                  <a:pt x="53909" y="9949"/>
                  <a:pt x="53766" y="10665"/>
                  <a:pt x="53623" y="11381"/>
                </a:cubicBezTo>
                <a:cubicBezTo>
                  <a:pt x="53623" y="10883"/>
                  <a:pt x="53697" y="10378"/>
                  <a:pt x="53766" y="9806"/>
                </a:cubicBezTo>
                <a:cubicBezTo>
                  <a:pt x="53909" y="9451"/>
                  <a:pt x="53909" y="9451"/>
                  <a:pt x="53983" y="9307"/>
                </a:cubicBezTo>
                <a:close/>
                <a:moveTo>
                  <a:pt x="61000" y="11169"/>
                </a:moveTo>
                <a:lnTo>
                  <a:pt x="61000" y="11238"/>
                </a:lnTo>
                <a:lnTo>
                  <a:pt x="60857" y="11381"/>
                </a:lnTo>
                <a:cubicBezTo>
                  <a:pt x="60925" y="11312"/>
                  <a:pt x="60925" y="11238"/>
                  <a:pt x="61000" y="11169"/>
                </a:cubicBezTo>
                <a:close/>
                <a:moveTo>
                  <a:pt x="67873" y="10883"/>
                </a:moveTo>
                <a:cubicBezTo>
                  <a:pt x="67873" y="10951"/>
                  <a:pt x="67942" y="11094"/>
                  <a:pt x="67942" y="11238"/>
                </a:cubicBezTo>
                <a:cubicBezTo>
                  <a:pt x="67942" y="11238"/>
                  <a:pt x="67873" y="11312"/>
                  <a:pt x="67873" y="11381"/>
                </a:cubicBezTo>
                <a:lnTo>
                  <a:pt x="67873" y="11169"/>
                </a:lnTo>
                <a:lnTo>
                  <a:pt x="67873" y="10883"/>
                </a:lnTo>
                <a:close/>
                <a:moveTo>
                  <a:pt x="89134" y="10522"/>
                </a:moveTo>
                <a:cubicBezTo>
                  <a:pt x="89134" y="10596"/>
                  <a:pt x="89134" y="10665"/>
                  <a:pt x="89208" y="10739"/>
                </a:cubicBezTo>
                <a:cubicBezTo>
                  <a:pt x="89065" y="10883"/>
                  <a:pt x="88991" y="11094"/>
                  <a:pt x="88922" y="11381"/>
                </a:cubicBezTo>
                <a:cubicBezTo>
                  <a:pt x="88922" y="11312"/>
                  <a:pt x="88847" y="11238"/>
                  <a:pt x="88847" y="11169"/>
                </a:cubicBezTo>
                <a:lnTo>
                  <a:pt x="88847" y="11026"/>
                </a:lnTo>
                <a:cubicBezTo>
                  <a:pt x="88991" y="10739"/>
                  <a:pt x="89065" y="10665"/>
                  <a:pt x="89134" y="10522"/>
                </a:cubicBezTo>
                <a:close/>
                <a:moveTo>
                  <a:pt x="70519" y="9663"/>
                </a:moveTo>
                <a:cubicBezTo>
                  <a:pt x="70593" y="9806"/>
                  <a:pt x="70593" y="9949"/>
                  <a:pt x="70662" y="10092"/>
                </a:cubicBezTo>
                <a:cubicBezTo>
                  <a:pt x="70737" y="10453"/>
                  <a:pt x="70737" y="10808"/>
                  <a:pt x="70737" y="11094"/>
                </a:cubicBezTo>
                <a:cubicBezTo>
                  <a:pt x="70662" y="11238"/>
                  <a:pt x="70519" y="11381"/>
                  <a:pt x="70450" y="11455"/>
                </a:cubicBezTo>
                <a:cubicBezTo>
                  <a:pt x="70450" y="10951"/>
                  <a:pt x="70519" y="10378"/>
                  <a:pt x="70519" y="9663"/>
                </a:cubicBezTo>
                <a:close/>
                <a:moveTo>
                  <a:pt x="59923" y="9806"/>
                </a:moveTo>
                <a:cubicBezTo>
                  <a:pt x="60066" y="10235"/>
                  <a:pt x="60209" y="10665"/>
                  <a:pt x="60284" y="11026"/>
                </a:cubicBezTo>
                <a:cubicBezTo>
                  <a:pt x="60209" y="11094"/>
                  <a:pt x="60209" y="11238"/>
                  <a:pt x="60141" y="11312"/>
                </a:cubicBezTo>
                <a:cubicBezTo>
                  <a:pt x="60141" y="11094"/>
                  <a:pt x="60141" y="10951"/>
                  <a:pt x="60209" y="10739"/>
                </a:cubicBezTo>
                <a:lnTo>
                  <a:pt x="60209" y="10739"/>
                </a:lnTo>
                <a:cubicBezTo>
                  <a:pt x="60141" y="10883"/>
                  <a:pt x="60066" y="10951"/>
                  <a:pt x="59997" y="11094"/>
                </a:cubicBezTo>
                <a:lnTo>
                  <a:pt x="59923" y="11026"/>
                </a:lnTo>
                <a:lnTo>
                  <a:pt x="59923" y="11026"/>
                </a:lnTo>
                <a:cubicBezTo>
                  <a:pt x="59923" y="11094"/>
                  <a:pt x="59923" y="11169"/>
                  <a:pt x="59997" y="11238"/>
                </a:cubicBezTo>
                <a:cubicBezTo>
                  <a:pt x="59923" y="11312"/>
                  <a:pt x="59854" y="11381"/>
                  <a:pt x="59854" y="11524"/>
                </a:cubicBezTo>
                <a:cubicBezTo>
                  <a:pt x="59854" y="11238"/>
                  <a:pt x="59923" y="11026"/>
                  <a:pt x="59923" y="10808"/>
                </a:cubicBezTo>
                <a:lnTo>
                  <a:pt x="59923" y="10808"/>
                </a:lnTo>
                <a:cubicBezTo>
                  <a:pt x="59780" y="10951"/>
                  <a:pt x="59711" y="11169"/>
                  <a:pt x="59637" y="11381"/>
                </a:cubicBezTo>
                <a:lnTo>
                  <a:pt x="59425" y="10951"/>
                </a:lnTo>
                <a:cubicBezTo>
                  <a:pt x="59568" y="10596"/>
                  <a:pt x="59780" y="10167"/>
                  <a:pt x="59923" y="9806"/>
                </a:cubicBezTo>
                <a:close/>
                <a:moveTo>
                  <a:pt x="67512" y="10235"/>
                </a:moveTo>
                <a:cubicBezTo>
                  <a:pt x="67512" y="10378"/>
                  <a:pt x="67586" y="10596"/>
                  <a:pt x="67586" y="10739"/>
                </a:cubicBezTo>
                <a:cubicBezTo>
                  <a:pt x="67512" y="10951"/>
                  <a:pt x="67443" y="11238"/>
                  <a:pt x="67369" y="11524"/>
                </a:cubicBezTo>
                <a:cubicBezTo>
                  <a:pt x="67443" y="11094"/>
                  <a:pt x="67443" y="10665"/>
                  <a:pt x="67512" y="10235"/>
                </a:cubicBezTo>
                <a:close/>
                <a:moveTo>
                  <a:pt x="88847" y="11238"/>
                </a:moveTo>
                <a:cubicBezTo>
                  <a:pt x="88847" y="11312"/>
                  <a:pt x="88922" y="11381"/>
                  <a:pt x="88922" y="11455"/>
                </a:cubicBezTo>
                <a:lnTo>
                  <a:pt x="88922" y="11524"/>
                </a:lnTo>
                <a:cubicBezTo>
                  <a:pt x="88847" y="11455"/>
                  <a:pt x="88847" y="11381"/>
                  <a:pt x="88847" y="11312"/>
                </a:cubicBezTo>
                <a:lnTo>
                  <a:pt x="88847" y="11238"/>
                </a:lnTo>
                <a:close/>
                <a:moveTo>
                  <a:pt x="89277" y="11312"/>
                </a:moveTo>
                <a:lnTo>
                  <a:pt x="89351" y="11381"/>
                </a:lnTo>
                <a:cubicBezTo>
                  <a:pt x="89277" y="11455"/>
                  <a:pt x="89277" y="11455"/>
                  <a:pt x="89277" y="11524"/>
                </a:cubicBezTo>
                <a:lnTo>
                  <a:pt x="89277" y="11312"/>
                </a:lnTo>
                <a:close/>
                <a:moveTo>
                  <a:pt x="98945" y="10596"/>
                </a:moveTo>
                <a:cubicBezTo>
                  <a:pt x="99014" y="10739"/>
                  <a:pt x="99014" y="10951"/>
                  <a:pt x="99014" y="11094"/>
                </a:cubicBezTo>
                <a:cubicBezTo>
                  <a:pt x="98883" y="11225"/>
                  <a:pt x="98752" y="11356"/>
                  <a:pt x="98513" y="11543"/>
                </a:cubicBezTo>
                <a:lnTo>
                  <a:pt x="98513" y="11543"/>
                </a:lnTo>
                <a:cubicBezTo>
                  <a:pt x="98516" y="11532"/>
                  <a:pt x="98516" y="11524"/>
                  <a:pt x="98516" y="11524"/>
                </a:cubicBezTo>
                <a:lnTo>
                  <a:pt x="98516" y="11455"/>
                </a:lnTo>
                <a:cubicBezTo>
                  <a:pt x="98659" y="11094"/>
                  <a:pt x="98802" y="10883"/>
                  <a:pt x="98945" y="10596"/>
                </a:cubicBezTo>
                <a:close/>
                <a:moveTo>
                  <a:pt x="85554" y="11455"/>
                </a:moveTo>
                <a:cubicBezTo>
                  <a:pt x="85554" y="11524"/>
                  <a:pt x="85628" y="11598"/>
                  <a:pt x="85628" y="11598"/>
                </a:cubicBezTo>
                <a:cubicBezTo>
                  <a:pt x="85628" y="11524"/>
                  <a:pt x="85628" y="11455"/>
                  <a:pt x="85554" y="11455"/>
                </a:cubicBezTo>
                <a:close/>
                <a:moveTo>
                  <a:pt x="102737" y="10883"/>
                </a:moveTo>
                <a:cubicBezTo>
                  <a:pt x="102737" y="11026"/>
                  <a:pt x="102811" y="11094"/>
                  <a:pt x="102811" y="11238"/>
                </a:cubicBezTo>
                <a:cubicBezTo>
                  <a:pt x="102811" y="11312"/>
                  <a:pt x="102811" y="11455"/>
                  <a:pt x="102737" y="11598"/>
                </a:cubicBezTo>
                <a:cubicBezTo>
                  <a:pt x="102737" y="11524"/>
                  <a:pt x="102668" y="11455"/>
                  <a:pt x="102668" y="11381"/>
                </a:cubicBezTo>
                <a:lnTo>
                  <a:pt x="102668" y="11094"/>
                </a:lnTo>
                <a:lnTo>
                  <a:pt x="102668" y="11026"/>
                </a:lnTo>
                <a:cubicBezTo>
                  <a:pt x="102668" y="10951"/>
                  <a:pt x="102737" y="10951"/>
                  <a:pt x="102737" y="10883"/>
                </a:cubicBezTo>
                <a:close/>
                <a:moveTo>
                  <a:pt x="59425" y="11598"/>
                </a:moveTo>
                <a:cubicBezTo>
                  <a:pt x="59425" y="11599"/>
                  <a:pt x="59425" y="11651"/>
                  <a:pt x="59471" y="11664"/>
                </a:cubicBezTo>
                <a:lnTo>
                  <a:pt x="59471" y="11664"/>
                </a:lnTo>
                <a:cubicBezTo>
                  <a:pt x="59461" y="11642"/>
                  <a:pt x="59446" y="11620"/>
                  <a:pt x="59425" y="11598"/>
                </a:cubicBezTo>
                <a:close/>
                <a:moveTo>
                  <a:pt x="76819" y="11238"/>
                </a:moveTo>
                <a:cubicBezTo>
                  <a:pt x="76819" y="11381"/>
                  <a:pt x="76751" y="11524"/>
                  <a:pt x="76751" y="11667"/>
                </a:cubicBezTo>
                <a:cubicBezTo>
                  <a:pt x="76676" y="11667"/>
                  <a:pt x="76676" y="11667"/>
                  <a:pt x="76676" y="11598"/>
                </a:cubicBezTo>
                <a:cubicBezTo>
                  <a:pt x="76751" y="11524"/>
                  <a:pt x="76751" y="11381"/>
                  <a:pt x="76819" y="11238"/>
                </a:cubicBezTo>
                <a:close/>
                <a:moveTo>
                  <a:pt x="78755" y="11169"/>
                </a:moveTo>
                <a:lnTo>
                  <a:pt x="78755" y="11455"/>
                </a:lnTo>
                <a:cubicBezTo>
                  <a:pt x="78755" y="11524"/>
                  <a:pt x="78681" y="11598"/>
                  <a:pt x="78681" y="11667"/>
                </a:cubicBezTo>
                <a:cubicBezTo>
                  <a:pt x="78681" y="11667"/>
                  <a:pt x="78612" y="11598"/>
                  <a:pt x="78612" y="11524"/>
                </a:cubicBezTo>
                <a:cubicBezTo>
                  <a:pt x="78612" y="11455"/>
                  <a:pt x="78681" y="11312"/>
                  <a:pt x="78755" y="11169"/>
                </a:cubicBezTo>
                <a:close/>
                <a:moveTo>
                  <a:pt x="94718" y="11598"/>
                </a:moveTo>
                <a:cubicBezTo>
                  <a:pt x="94718" y="11598"/>
                  <a:pt x="94793" y="11598"/>
                  <a:pt x="94793" y="11667"/>
                </a:cubicBezTo>
                <a:lnTo>
                  <a:pt x="94718" y="11667"/>
                </a:lnTo>
                <a:lnTo>
                  <a:pt x="94718" y="11598"/>
                </a:lnTo>
                <a:close/>
                <a:moveTo>
                  <a:pt x="94220" y="11094"/>
                </a:moveTo>
                <a:cubicBezTo>
                  <a:pt x="94289" y="11238"/>
                  <a:pt x="94363" y="11381"/>
                  <a:pt x="94363" y="11524"/>
                </a:cubicBezTo>
                <a:cubicBezTo>
                  <a:pt x="94289" y="11598"/>
                  <a:pt x="94220" y="11667"/>
                  <a:pt x="94077" y="11742"/>
                </a:cubicBezTo>
                <a:cubicBezTo>
                  <a:pt x="94077" y="11667"/>
                  <a:pt x="94077" y="11598"/>
                  <a:pt x="94002" y="11524"/>
                </a:cubicBezTo>
                <a:lnTo>
                  <a:pt x="94220" y="11094"/>
                </a:lnTo>
                <a:close/>
                <a:moveTo>
                  <a:pt x="101236" y="10808"/>
                </a:moveTo>
                <a:lnTo>
                  <a:pt x="101236" y="11026"/>
                </a:lnTo>
                <a:cubicBezTo>
                  <a:pt x="101162" y="11094"/>
                  <a:pt x="101162" y="11169"/>
                  <a:pt x="101093" y="11238"/>
                </a:cubicBezTo>
                <a:cubicBezTo>
                  <a:pt x="101093" y="11238"/>
                  <a:pt x="101093" y="11169"/>
                  <a:pt x="101018" y="11094"/>
                </a:cubicBezTo>
                <a:lnTo>
                  <a:pt x="101018" y="11094"/>
                </a:lnTo>
                <a:cubicBezTo>
                  <a:pt x="101018" y="11169"/>
                  <a:pt x="101093" y="11238"/>
                  <a:pt x="101093" y="11312"/>
                </a:cubicBezTo>
                <a:cubicBezTo>
                  <a:pt x="100950" y="11455"/>
                  <a:pt x="100875" y="11598"/>
                  <a:pt x="100807" y="11742"/>
                </a:cubicBezTo>
                <a:cubicBezTo>
                  <a:pt x="100807" y="11742"/>
                  <a:pt x="100807" y="11667"/>
                  <a:pt x="100732" y="11598"/>
                </a:cubicBezTo>
                <a:cubicBezTo>
                  <a:pt x="100875" y="11455"/>
                  <a:pt x="100950" y="11312"/>
                  <a:pt x="101018" y="11094"/>
                </a:cubicBezTo>
                <a:cubicBezTo>
                  <a:pt x="101093" y="11026"/>
                  <a:pt x="101162" y="10883"/>
                  <a:pt x="101236" y="10808"/>
                </a:cubicBezTo>
                <a:close/>
                <a:moveTo>
                  <a:pt x="101666" y="11524"/>
                </a:moveTo>
                <a:lnTo>
                  <a:pt x="101666" y="11742"/>
                </a:lnTo>
                <a:cubicBezTo>
                  <a:pt x="101666" y="11742"/>
                  <a:pt x="101591" y="11667"/>
                  <a:pt x="101591" y="11598"/>
                </a:cubicBezTo>
                <a:lnTo>
                  <a:pt x="101666" y="11524"/>
                </a:lnTo>
                <a:close/>
                <a:moveTo>
                  <a:pt x="102668" y="11598"/>
                </a:moveTo>
                <a:cubicBezTo>
                  <a:pt x="102737" y="11598"/>
                  <a:pt x="102737" y="11667"/>
                  <a:pt x="102737" y="11667"/>
                </a:cubicBezTo>
                <a:lnTo>
                  <a:pt x="102737" y="11742"/>
                </a:lnTo>
                <a:cubicBezTo>
                  <a:pt x="102737" y="11667"/>
                  <a:pt x="102737" y="11667"/>
                  <a:pt x="102668" y="11598"/>
                </a:cubicBezTo>
                <a:close/>
                <a:moveTo>
                  <a:pt x="105314" y="10023"/>
                </a:moveTo>
                <a:cubicBezTo>
                  <a:pt x="105457" y="10235"/>
                  <a:pt x="105601" y="10596"/>
                  <a:pt x="105675" y="10883"/>
                </a:cubicBezTo>
                <a:lnTo>
                  <a:pt x="105457" y="11742"/>
                </a:lnTo>
                <a:cubicBezTo>
                  <a:pt x="105389" y="11524"/>
                  <a:pt x="105314" y="11381"/>
                  <a:pt x="105245" y="11238"/>
                </a:cubicBezTo>
                <a:cubicBezTo>
                  <a:pt x="105245" y="11238"/>
                  <a:pt x="105245" y="11169"/>
                  <a:pt x="105171" y="11169"/>
                </a:cubicBezTo>
                <a:cubicBezTo>
                  <a:pt x="105245" y="10808"/>
                  <a:pt x="105245" y="10378"/>
                  <a:pt x="105314" y="10023"/>
                </a:cubicBezTo>
                <a:close/>
                <a:moveTo>
                  <a:pt x="66584" y="11742"/>
                </a:moveTo>
                <a:cubicBezTo>
                  <a:pt x="66653" y="11742"/>
                  <a:pt x="66653" y="11810"/>
                  <a:pt x="66653" y="11810"/>
                </a:cubicBezTo>
                <a:cubicBezTo>
                  <a:pt x="66653" y="11742"/>
                  <a:pt x="66653" y="11742"/>
                  <a:pt x="66584" y="11742"/>
                </a:cubicBezTo>
                <a:close/>
                <a:moveTo>
                  <a:pt x="88779" y="11667"/>
                </a:moveTo>
                <a:cubicBezTo>
                  <a:pt x="88779" y="11667"/>
                  <a:pt x="88847" y="11742"/>
                  <a:pt x="88847" y="11810"/>
                </a:cubicBezTo>
                <a:cubicBezTo>
                  <a:pt x="88779" y="11810"/>
                  <a:pt x="88779" y="11810"/>
                  <a:pt x="88779" y="11742"/>
                </a:cubicBezTo>
                <a:lnTo>
                  <a:pt x="88779" y="11667"/>
                </a:lnTo>
                <a:close/>
                <a:moveTo>
                  <a:pt x="94432" y="11598"/>
                </a:moveTo>
                <a:lnTo>
                  <a:pt x="94432" y="11742"/>
                </a:lnTo>
                <a:cubicBezTo>
                  <a:pt x="94432" y="11742"/>
                  <a:pt x="94363" y="11742"/>
                  <a:pt x="94363" y="11810"/>
                </a:cubicBezTo>
                <a:cubicBezTo>
                  <a:pt x="94363" y="11742"/>
                  <a:pt x="94363" y="11667"/>
                  <a:pt x="94432" y="11598"/>
                </a:cubicBezTo>
                <a:close/>
                <a:moveTo>
                  <a:pt x="106460" y="11598"/>
                </a:moveTo>
                <a:lnTo>
                  <a:pt x="106460" y="11810"/>
                </a:lnTo>
                <a:cubicBezTo>
                  <a:pt x="106391" y="11810"/>
                  <a:pt x="106391" y="11742"/>
                  <a:pt x="106391" y="11742"/>
                </a:cubicBezTo>
                <a:cubicBezTo>
                  <a:pt x="106460" y="11667"/>
                  <a:pt x="106460" y="11667"/>
                  <a:pt x="106460" y="11598"/>
                </a:cubicBezTo>
                <a:close/>
                <a:moveTo>
                  <a:pt x="64648" y="9806"/>
                </a:moveTo>
                <a:cubicBezTo>
                  <a:pt x="64791" y="10023"/>
                  <a:pt x="64866" y="10235"/>
                  <a:pt x="64866" y="10453"/>
                </a:cubicBezTo>
                <a:cubicBezTo>
                  <a:pt x="64866" y="10522"/>
                  <a:pt x="64791" y="10596"/>
                  <a:pt x="64791" y="10665"/>
                </a:cubicBezTo>
                <a:cubicBezTo>
                  <a:pt x="64648" y="10522"/>
                  <a:pt x="64580" y="10379"/>
                  <a:pt x="64505" y="10235"/>
                </a:cubicBezTo>
                <a:lnTo>
                  <a:pt x="64505" y="10235"/>
                </a:lnTo>
                <a:cubicBezTo>
                  <a:pt x="64580" y="10379"/>
                  <a:pt x="64648" y="10596"/>
                  <a:pt x="64723" y="10739"/>
                </a:cubicBezTo>
                <a:cubicBezTo>
                  <a:pt x="64579" y="10951"/>
                  <a:pt x="64436" y="11238"/>
                  <a:pt x="64362" y="11455"/>
                </a:cubicBezTo>
                <a:cubicBezTo>
                  <a:pt x="64293" y="11381"/>
                  <a:pt x="64293" y="11238"/>
                  <a:pt x="64219" y="11169"/>
                </a:cubicBezTo>
                <a:lnTo>
                  <a:pt x="64219" y="11169"/>
                </a:lnTo>
                <a:cubicBezTo>
                  <a:pt x="64219" y="11238"/>
                  <a:pt x="64293" y="11381"/>
                  <a:pt x="64293" y="11524"/>
                </a:cubicBezTo>
                <a:cubicBezTo>
                  <a:pt x="64219" y="11667"/>
                  <a:pt x="64075" y="11742"/>
                  <a:pt x="64007" y="11885"/>
                </a:cubicBezTo>
                <a:cubicBezTo>
                  <a:pt x="64007" y="11598"/>
                  <a:pt x="64007" y="11312"/>
                  <a:pt x="64075" y="11026"/>
                </a:cubicBezTo>
                <a:cubicBezTo>
                  <a:pt x="64362" y="10378"/>
                  <a:pt x="64579" y="10023"/>
                  <a:pt x="64648" y="9806"/>
                </a:cubicBezTo>
                <a:close/>
                <a:moveTo>
                  <a:pt x="66223" y="11667"/>
                </a:moveTo>
                <a:cubicBezTo>
                  <a:pt x="66223" y="11742"/>
                  <a:pt x="66223" y="11810"/>
                  <a:pt x="66298" y="11885"/>
                </a:cubicBezTo>
                <a:lnTo>
                  <a:pt x="66223" y="11885"/>
                </a:lnTo>
                <a:cubicBezTo>
                  <a:pt x="66223" y="11810"/>
                  <a:pt x="66223" y="11742"/>
                  <a:pt x="66155" y="11667"/>
                </a:cubicBezTo>
                <a:close/>
                <a:moveTo>
                  <a:pt x="97513" y="10951"/>
                </a:moveTo>
                <a:lnTo>
                  <a:pt x="97513" y="11026"/>
                </a:lnTo>
                <a:cubicBezTo>
                  <a:pt x="97439" y="11238"/>
                  <a:pt x="97370" y="11524"/>
                  <a:pt x="97296" y="11810"/>
                </a:cubicBezTo>
                <a:lnTo>
                  <a:pt x="97227" y="11885"/>
                </a:lnTo>
                <a:cubicBezTo>
                  <a:pt x="97296" y="11598"/>
                  <a:pt x="97370" y="11312"/>
                  <a:pt x="97513" y="10951"/>
                </a:cubicBezTo>
                <a:close/>
                <a:moveTo>
                  <a:pt x="108332" y="10831"/>
                </a:moveTo>
                <a:cubicBezTo>
                  <a:pt x="108464" y="11117"/>
                  <a:pt x="108466" y="11534"/>
                  <a:pt x="108539" y="11885"/>
                </a:cubicBezTo>
                <a:lnTo>
                  <a:pt x="108464" y="11885"/>
                </a:lnTo>
                <a:cubicBezTo>
                  <a:pt x="108464" y="11667"/>
                  <a:pt x="108464" y="11524"/>
                  <a:pt x="108396" y="11312"/>
                </a:cubicBezTo>
                <a:cubicBezTo>
                  <a:pt x="108396" y="11176"/>
                  <a:pt x="108396" y="10974"/>
                  <a:pt x="108332" y="10831"/>
                </a:cubicBezTo>
                <a:close/>
                <a:moveTo>
                  <a:pt x="61784" y="10665"/>
                </a:moveTo>
                <a:lnTo>
                  <a:pt x="61784" y="11094"/>
                </a:lnTo>
                <a:cubicBezTo>
                  <a:pt x="61784" y="11381"/>
                  <a:pt x="61716" y="11667"/>
                  <a:pt x="61641" y="11954"/>
                </a:cubicBezTo>
                <a:cubicBezTo>
                  <a:pt x="61573" y="11810"/>
                  <a:pt x="61498" y="11598"/>
                  <a:pt x="61355" y="11381"/>
                </a:cubicBezTo>
                <a:cubicBezTo>
                  <a:pt x="61498" y="11094"/>
                  <a:pt x="61641" y="10883"/>
                  <a:pt x="61784" y="10665"/>
                </a:cubicBezTo>
                <a:close/>
                <a:moveTo>
                  <a:pt x="72237" y="11742"/>
                </a:moveTo>
                <a:cubicBezTo>
                  <a:pt x="72312" y="11810"/>
                  <a:pt x="72312" y="11885"/>
                  <a:pt x="72312" y="11885"/>
                </a:cubicBezTo>
                <a:lnTo>
                  <a:pt x="72312" y="11954"/>
                </a:lnTo>
                <a:lnTo>
                  <a:pt x="72237" y="11885"/>
                </a:lnTo>
                <a:lnTo>
                  <a:pt x="72237" y="11742"/>
                </a:lnTo>
                <a:close/>
                <a:moveTo>
                  <a:pt x="77822" y="11598"/>
                </a:moveTo>
                <a:cubicBezTo>
                  <a:pt x="77753" y="11742"/>
                  <a:pt x="77753" y="11810"/>
                  <a:pt x="77679" y="11954"/>
                </a:cubicBezTo>
                <a:lnTo>
                  <a:pt x="77679" y="11885"/>
                </a:lnTo>
                <a:cubicBezTo>
                  <a:pt x="77753" y="11810"/>
                  <a:pt x="77753" y="11667"/>
                  <a:pt x="77822" y="11598"/>
                </a:cubicBezTo>
                <a:close/>
                <a:moveTo>
                  <a:pt x="69734" y="10883"/>
                </a:moveTo>
                <a:cubicBezTo>
                  <a:pt x="69803" y="11026"/>
                  <a:pt x="69803" y="11238"/>
                  <a:pt x="69878" y="11381"/>
                </a:cubicBezTo>
                <a:cubicBezTo>
                  <a:pt x="69803" y="11455"/>
                  <a:pt x="69803" y="11524"/>
                  <a:pt x="69803" y="11598"/>
                </a:cubicBezTo>
                <a:cubicBezTo>
                  <a:pt x="69734" y="11742"/>
                  <a:pt x="69660" y="11885"/>
                  <a:pt x="69660" y="12028"/>
                </a:cubicBezTo>
                <a:cubicBezTo>
                  <a:pt x="69591" y="11885"/>
                  <a:pt x="69517" y="11667"/>
                  <a:pt x="69448" y="11455"/>
                </a:cubicBezTo>
                <a:cubicBezTo>
                  <a:pt x="69517" y="11238"/>
                  <a:pt x="69660" y="11094"/>
                  <a:pt x="69734" y="10883"/>
                </a:cubicBezTo>
                <a:close/>
                <a:moveTo>
                  <a:pt x="70805" y="11810"/>
                </a:moveTo>
                <a:lnTo>
                  <a:pt x="70805" y="12028"/>
                </a:lnTo>
                <a:lnTo>
                  <a:pt x="70737" y="11954"/>
                </a:lnTo>
                <a:cubicBezTo>
                  <a:pt x="70737" y="11885"/>
                  <a:pt x="70737" y="11885"/>
                  <a:pt x="70805" y="11810"/>
                </a:cubicBezTo>
                <a:close/>
                <a:moveTo>
                  <a:pt x="75319" y="11455"/>
                </a:moveTo>
                <a:lnTo>
                  <a:pt x="75319" y="12028"/>
                </a:lnTo>
                <a:lnTo>
                  <a:pt x="75244" y="12028"/>
                </a:lnTo>
                <a:cubicBezTo>
                  <a:pt x="75244" y="11885"/>
                  <a:pt x="75244" y="11667"/>
                  <a:pt x="75319" y="11455"/>
                </a:cubicBezTo>
                <a:close/>
                <a:moveTo>
                  <a:pt x="85772" y="10951"/>
                </a:moveTo>
                <a:cubicBezTo>
                  <a:pt x="85984" y="11238"/>
                  <a:pt x="86058" y="11524"/>
                  <a:pt x="86201" y="11810"/>
                </a:cubicBezTo>
                <a:cubicBezTo>
                  <a:pt x="86127" y="11885"/>
                  <a:pt x="86127" y="11954"/>
                  <a:pt x="86058" y="12028"/>
                </a:cubicBezTo>
                <a:cubicBezTo>
                  <a:pt x="85984" y="11742"/>
                  <a:pt x="85915" y="11381"/>
                  <a:pt x="85772" y="11026"/>
                </a:cubicBezTo>
                <a:lnTo>
                  <a:pt x="85772" y="10951"/>
                </a:lnTo>
                <a:close/>
                <a:moveTo>
                  <a:pt x="104598" y="11742"/>
                </a:moveTo>
                <a:lnTo>
                  <a:pt x="104598" y="11810"/>
                </a:lnTo>
                <a:cubicBezTo>
                  <a:pt x="104598" y="11885"/>
                  <a:pt x="104598" y="11954"/>
                  <a:pt x="104530" y="12028"/>
                </a:cubicBezTo>
                <a:lnTo>
                  <a:pt x="104530" y="11954"/>
                </a:lnTo>
                <a:lnTo>
                  <a:pt x="104530" y="11885"/>
                </a:lnTo>
                <a:cubicBezTo>
                  <a:pt x="104530" y="11810"/>
                  <a:pt x="104598" y="11810"/>
                  <a:pt x="104598" y="11742"/>
                </a:cubicBezTo>
                <a:close/>
                <a:moveTo>
                  <a:pt x="88779" y="11954"/>
                </a:moveTo>
                <a:lnTo>
                  <a:pt x="88779" y="12028"/>
                </a:lnTo>
                <a:lnTo>
                  <a:pt x="88779" y="12097"/>
                </a:lnTo>
                <a:lnTo>
                  <a:pt x="88704" y="12097"/>
                </a:lnTo>
                <a:cubicBezTo>
                  <a:pt x="88779" y="12028"/>
                  <a:pt x="88779" y="12028"/>
                  <a:pt x="88779" y="11954"/>
                </a:cubicBezTo>
                <a:close/>
                <a:moveTo>
                  <a:pt x="37299" y="11381"/>
                </a:moveTo>
                <a:cubicBezTo>
                  <a:pt x="37299" y="11524"/>
                  <a:pt x="37373" y="11667"/>
                  <a:pt x="37373" y="11810"/>
                </a:cubicBezTo>
                <a:lnTo>
                  <a:pt x="37373" y="11885"/>
                </a:lnTo>
                <a:cubicBezTo>
                  <a:pt x="37373" y="12028"/>
                  <a:pt x="37299" y="12097"/>
                  <a:pt x="37230" y="12240"/>
                </a:cubicBezTo>
                <a:cubicBezTo>
                  <a:pt x="37230" y="11954"/>
                  <a:pt x="37299" y="11667"/>
                  <a:pt x="37299" y="11381"/>
                </a:cubicBezTo>
                <a:close/>
                <a:moveTo>
                  <a:pt x="59350" y="11238"/>
                </a:moveTo>
                <a:cubicBezTo>
                  <a:pt x="59350" y="11381"/>
                  <a:pt x="59425" y="11524"/>
                  <a:pt x="59493" y="11667"/>
                </a:cubicBezTo>
                <a:cubicBezTo>
                  <a:pt x="59485" y="11667"/>
                  <a:pt x="59478" y="11666"/>
                  <a:pt x="59471" y="11664"/>
                </a:cubicBezTo>
                <a:lnTo>
                  <a:pt x="59471" y="11664"/>
                </a:lnTo>
                <a:cubicBezTo>
                  <a:pt x="59493" y="11713"/>
                  <a:pt x="59493" y="11763"/>
                  <a:pt x="59493" y="11810"/>
                </a:cubicBezTo>
                <a:lnTo>
                  <a:pt x="59493" y="11885"/>
                </a:lnTo>
                <a:cubicBezTo>
                  <a:pt x="59425" y="11954"/>
                  <a:pt x="59281" y="12028"/>
                  <a:pt x="58995" y="12240"/>
                </a:cubicBezTo>
                <a:cubicBezTo>
                  <a:pt x="59064" y="11954"/>
                  <a:pt x="59207" y="11598"/>
                  <a:pt x="59350" y="11238"/>
                </a:cubicBezTo>
                <a:close/>
                <a:moveTo>
                  <a:pt x="73314" y="11524"/>
                </a:moveTo>
                <a:lnTo>
                  <a:pt x="73314" y="12028"/>
                </a:lnTo>
                <a:cubicBezTo>
                  <a:pt x="73314" y="12097"/>
                  <a:pt x="73314" y="12171"/>
                  <a:pt x="73240" y="12240"/>
                </a:cubicBezTo>
                <a:cubicBezTo>
                  <a:pt x="73240" y="12028"/>
                  <a:pt x="73314" y="11810"/>
                  <a:pt x="73314" y="11524"/>
                </a:cubicBezTo>
                <a:close/>
                <a:moveTo>
                  <a:pt x="92358" y="10522"/>
                </a:moveTo>
                <a:cubicBezTo>
                  <a:pt x="92427" y="10665"/>
                  <a:pt x="92502" y="10883"/>
                  <a:pt x="92570" y="11026"/>
                </a:cubicBezTo>
                <a:lnTo>
                  <a:pt x="92570" y="11312"/>
                </a:lnTo>
                <a:cubicBezTo>
                  <a:pt x="92570" y="11238"/>
                  <a:pt x="92502" y="11169"/>
                  <a:pt x="92427" y="11026"/>
                </a:cubicBezTo>
                <a:lnTo>
                  <a:pt x="92427" y="11026"/>
                </a:lnTo>
                <a:cubicBezTo>
                  <a:pt x="92502" y="11169"/>
                  <a:pt x="92502" y="11312"/>
                  <a:pt x="92570" y="11381"/>
                </a:cubicBezTo>
                <a:lnTo>
                  <a:pt x="92570" y="11524"/>
                </a:lnTo>
                <a:lnTo>
                  <a:pt x="92570" y="12097"/>
                </a:lnTo>
                <a:cubicBezTo>
                  <a:pt x="92502" y="12171"/>
                  <a:pt x="92502" y="12171"/>
                  <a:pt x="92358" y="12240"/>
                </a:cubicBezTo>
                <a:cubicBezTo>
                  <a:pt x="92358" y="12097"/>
                  <a:pt x="92284" y="12028"/>
                  <a:pt x="92284" y="11885"/>
                </a:cubicBezTo>
                <a:cubicBezTo>
                  <a:pt x="92427" y="11667"/>
                  <a:pt x="92570" y="11455"/>
                  <a:pt x="92570" y="11381"/>
                </a:cubicBezTo>
                <a:lnTo>
                  <a:pt x="92570" y="11381"/>
                </a:lnTo>
                <a:lnTo>
                  <a:pt x="92284" y="11667"/>
                </a:lnTo>
                <a:cubicBezTo>
                  <a:pt x="92284" y="11312"/>
                  <a:pt x="92284" y="10951"/>
                  <a:pt x="92358" y="10522"/>
                </a:cubicBezTo>
                <a:close/>
                <a:moveTo>
                  <a:pt x="66653" y="11667"/>
                </a:moveTo>
                <a:lnTo>
                  <a:pt x="66653" y="11810"/>
                </a:lnTo>
                <a:lnTo>
                  <a:pt x="66653" y="12314"/>
                </a:lnTo>
                <a:cubicBezTo>
                  <a:pt x="66584" y="12171"/>
                  <a:pt x="66510" y="12097"/>
                  <a:pt x="66441" y="11954"/>
                </a:cubicBezTo>
                <a:cubicBezTo>
                  <a:pt x="66584" y="11810"/>
                  <a:pt x="66584" y="11810"/>
                  <a:pt x="66584" y="11742"/>
                </a:cubicBezTo>
                <a:cubicBezTo>
                  <a:pt x="66653" y="11742"/>
                  <a:pt x="66653" y="11667"/>
                  <a:pt x="66653" y="11667"/>
                </a:cubicBezTo>
                <a:close/>
                <a:moveTo>
                  <a:pt x="80972" y="12240"/>
                </a:moveTo>
                <a:cubicBezTo>
                  <a:pt x="81008" y="12277"/>
                  <a:pt x="81027" y="12312"/>
                  <a:pt x="81045" y="12338"/>
                </a:cubicBezTo>
                <a:lnTo>
                  <a:pt x="81045" y="12338"/>
                </a:lnTo>
                <a:cubicBezTo>
                  <a:pt x="81040" y="12308"/>
                  <a:pt x="81025" y="12293"/>
                  <a:pt x="80972" y="12240"/>
                </a:cubicBezTo>
                <a:close/>
                <a:moveTo>
                  <a:pt x="56704" y="11026"/>
                </a:moveTo>
                <a:lnTo>
                  <a:pt x="56704" y="11169"/>
                </a:lnTo>
                <a:cubicBezTo>
                  <a:pt x="56630" y="11598"/>
                  <a:pt x="56561" y="11954"/>
                  <a:pt x="56486" y="12383"/>
                </a:cubicBezTo>
                <a:cubicBezTo>
                  <a:pt x="56486" y="12097"/>
                  <a:pt x="56486" y="11810"/>
                  <a:pt x="56418" y="11524"/>
                </a:cubicBezTo>
                <a:cubicBezTo>
                  <a:pt x="56486" y="11312"/>
                  <a:pt x="56561" y="11169"/>
                  <a:pt x="56704" y="11026"/>
                </a:cubicBezTo>
                <a:close/>
                <a:moveTo>
                  <a:pt x="59425" y="11954"/>
                </a:moveTo>
                <a:cubicBezTo>
                  <a:pt x="59425" y="12097"/>
                  <a:pt x="59350" y="12240"/>
                  <a:pt x="59350" y="12383"/>
                </a:cubicBezTo>
                <a:lnTo>
                  <a:pt x="59281" y="12314"/>
                </a:lnTo>
                <a:cubicBezTo>
                  <a:pt x="59350" y="12097"/>
                  <a:pt x="59425" y="12028"/>
                  <a:pt x="59425" y="11954"/>
                </a:cubicBezTo>
                <a:close/>
                <a:moveTo>
                  <a:pt x="88418" y="11885"/>
                </a:moveTo>
                <a:cubicBezTo>
                  <a:pt x="88418" y="12028"/>
                  <a:pt x="88349" y="12240"/>
                  <a:pt x="88275" y="12383"/>
                </a:cubicBezTo>
                <a:cubicBezTo>
                  <a:pt x="88275" y="12314"/>
                  <a:pt x="88275" y="12314"/>
                  <a:pt x="88206" y="12240"/>
                </a:cubicBezTo>
                <a:cubicBezTo>
                  <a:pt x="88275" y="12097"/>
                  <a:pt x="88349" y="11954"/>
                  <a:pt x="88418" y="11885"/>
                </a:cubicBezTo>
                <a:close/>
                <a:moveTo>
                  <a:pt x="85628" y="11312"/>
                </a:moveTo>
                <a:lnTo>
                  <a:pt x="85628" y="11598"/>
                </a:lnTo>
                <a:cubicBezTo>
                  <a:pt x="85697" y="11885"/>
                  <a:pt x="85697" y="12171"/>
                  <a:pt x="85697" y="12458"/>
                </a:cubicBezTo>
                <a:cubicBezTo>
                  <a:pt x="85628" y="12240"/>
                  <a:pt x="85485" y="12028"/>
                  <a:pt x="85411" y="11742"/>
                </a:cubicBezTo>
                <a:cubicBezTo>
                  <a:pt x="85485" y="11667"/>
                  <a:pt x="85485" y="11524"/>
                  <a:pt x="85554" y="11455"/>
                </a:cubicBezTo>
                <a:cubicBezTo>
                  <a:pt x="85554" y="11381"/>
                  <a:pt x="85628" y="11312"/>
                  <a:pt x="85628" y="11312"/>
                </a:cubicBezTo>
                <a:close/>
                <a:moveTo>
                  <a:pt x="96007" y="12240"/>
                </a:moveTo>
                <a:lnTo>
                  <a:pt x="96007" y="12458"/>
                </a:lnTo>
                <a:cubicBezTo>
                  <a:pt x="96007" y="12458"/>
                  <a:pt x="96007" y="12383"/>
                  <a:pt x="95938" y="12383"/>
                </a:cubicBezTo>
                <a:cubicBezTo>
                  <a:pt x="96007" y="12314"/>
                  <a:pt x="96007" y="12314"/>
                  <a:pt x="96007" y="12240"/>
                </a:cubicBezTo>
                <a:close/>
                <a:moveTo>
                  <a:pt x="98441" y="12171"/>
                </a:moveTo>
                <a:cubicBezTo>
                  <a:pt x="98441" y="12314"/>
                  <a:pt x="98516" y="12383"/>
                  <a:pt x="98516" y="12458"/>
                </a:cubicBezTo>
                <a:cubicBezTo>
                  <a:pt x="98516" y="12458"/>
                  <a:pt x="98441" y="12458"/>
                  <a:pt x="98441" y="12383"/>
                </a:cubicBezTo>
                <a:lnTo>
                  <a:pt x="98441" y="12314"/>
                </a:lnTo>
                <a:lnTo>
                  <a:pt x="98441" y="12171"/>
                </a:lnTo>
                <a:close/>
                <a:moveTo>
                  <a:pt x="70662" y="12028"/>
                </a:moveTo>
                <a:cubicBezTo>
                  <a:pt x="70662" y="12097"/>
                  <a:pt x="70737" y="12171"/>
                  <a:pt x="70737" y="12171"/>
                </a:cubicBezTo>
                <a:cubicBezTo>
                  <a:pt x="70662" y="12314"/>
                  <a:pt x="70662" y="12383"/>
                  <a:pt x="70593" y="12526"/>
                </a:cubicBezTo>
                <a:cubicBezTo>
                  <a:pt x="70593" y="12458"/>
                  <a:pt x="70593" y="12383"/>
                  <a:pt x="70519" y="12314"/>
                </a:cubicBezTo>
                <a:cubicBezTo>
                  <a:pt x="70593" y="12240"/>
                  <a:pt x="70662" y="12097"/>
                  <a:pt x="70662" y="12028"/>
                </a:cubicBezTo>
                <a:close/>
                <a:moveTo>
                  <a:pt x="63360" y="12601"/>
                </a:moveTo>
                <a:cubicBezTo>
                  <a:pt x="63360" y="12601"/>
                  <a:pt x="63359" y="12670"/>
                  <a:pt x="63291" y="12670"/>
                </a:cubicBezTo>
                <a:lnTo>
                  <a:pt x="63360" y="12601"/>
                </a:lnTo>
                <a:close/>
                <a:moveTo>
                  <a:pt x="75319" y="12028"/>
                </a:moveTo>
                <a:lnTo>
                  <a:pt x="75319" y="12028"/>
                </a:lnTo>
                <a:cubicBezTo>
                  <a:pt x="75244" y="12240"/>
                  <a:pt x="75244" y="12383"/>
                  <a:pt x="75244" y="12601"/>
                </a:cubicBezTo>
                <a:lnTo>
                  <a:pt x="75176" y="12670"/>
                </a:lnTo>
                <a:lnTo>
                  <a:pt x="75176" y="12314"/>
                </a:lnTo>
                <a:cubicBezTo>
                  <a:pt x="75244" y="12240"/>
                  <a:pt x="75244" y="12097"/>
                  <a:pt x="75319" y="12028"/>
                </a:cubicBezTo>
                <a:close/>
                <a:moveTo>
                  <a:pt x="66367" y="12097"/>
                </a:moveTo>
                <a:cubicBezTo>
                  <a:pt x="66441" y="12240"/>
                  <a:pt x="66510" y="12383"/>
                  <a:pt x="66584" y="12601"/>
                </a:cubicBezTo>
                <a:cubicBezTo>
                  <a:pt x="66510" y="12601"/>
                  <a:pt x="66510" y="12670"/>
                  <a:pt x="66441" y="12744"/>
                </a:cubicBezTo>
                <a:cubicBezTo>
                  <a:pt x="66441" y="12601"/>
                  <a:pt x="66367" y="12383"/>
                  <a:pt x="66298" y="12240"/>
                </a:cubicBezTo>
                <a:cubicBezTo>
                  <a:pt x="66367" y="12171"/>
                  <a:pt x="66367" y="12171"/>
                  <a:pt x="66367" y="12097"/>
                </a:cubicBezTo>
                <a:close/>
                <a:moveTo>
                  <a:pt x="99014" y="11238"/>
                </a:moveTo>
                <a:lnTo>
                  <a:pt x="99014" y="11810"/>
                </a:lnTo>
                <a:cubicBezTo>
                  <a:pt x="99014" y="11885"/>
                  <a:pt x="98945" y="11954"/>
                  <a:pt x="98945" y="12028"/>
                </a:cubicBezTo>
                <a:cubicBezTo>
                  <a:pt x="98871" y="12240"/>
                  <a:pt x="98802" y="12526"/>
                  <a:pt x="98727" y="12744"/>
                </a:cubicBezTo>
                <a:lnTo>
                  <a:pt x="98516" y="12097"/>
                </a:lnTo>
                <a:cubicBezTo>
                  <a:pt x="98727" y="11667"/>
                  <a:pt x="98871" y="11381"/>
                  <a:pt x="99014" y="11238"/>
                </a:cubicBezTo>
                <a:close/>
                <a:moveTo>
                  <a:pt x="65009" y="11524"/>
                </a:moveTo>
                <a:cubicBezTo>
                  <a:pt x="65152" y="11810"/>
                  <a:pt x="65221" y="12097"/>
                  <a:pt x="65295" y="12383"/>
                </a:cubicBezTo>
                <a:lnTo>
                  <a:pt x="65078" y="12601"/>
                </a:lnTo>
                <a:lnTo>
                  <a:pt x="64866" y="12383"/>
                </a:lnTo>
                <a:lnTo>
                  <a:pt x="64866" y="12383"/>
                </a:lnTo>
                <a:cubicBezTo>
                  <a:pt x="64935" y="12526"/>
                  <a:pt x="64935" y="12670"/>
                  <a:pt x="64935" y="12813"/>
                </a:cubicBezTo>
                <a:cubicBezTo>
                  <a:pt x="64866" y="12813"/>
                  <a:pt x="64866" y="12887"/>
                  <a:pt x="64791" y="12887"/>
                </a:cubicBezTo>
                <a:cubicBezTo>
                  <a:pt x="64791" y="12813"/>
                  <a:pt x="64723" y="12670"/>
                  <a:pt x="64723" y="12526"/>
                </a:cubicBezTo>
                <a:cubicBezTo>
                  <a:pt x="64791" y="12240"/>
                  <a:pt x="64866" y="11885"/>
                  <a:pt x="65009" y="11524"/>
                </a:cubicBezTo>
                <a:close/>
                <a:moveTo>
                  <a:pt x="86270" y="12028"/>
                </a:moveTo>
                <a:cubicBezTo>
                  <a:pt x="86344" y="12240"/>
                  <a:pt x="86413" y="12526"/>
                  <a:pt x="86488" y="12813"/>
                </a:cubicBezTo>
                <a:lnTo>
                  <a:pt x="86488" y="12887"/>
                </a:lnTo>
                <a:cubicBezTo>
                  <a:pt x="86413" y="12744"/>
                  <a:pt x="86270" y="12601"/>
                  <a:pt x="86201" y="12383"/>
                </a:cubicBezTo>
                <a:lnTo>
                  <a:pt x="86270" y="12028"/>
                </a:lnTo>
                <a:close/>
                <a:moveTo>
                  <a:pt x="59207" y="12383"/>
                </a:moveTo>
                <a:lnTo>
                  <a:pt x="59207" y="13030"/>
                </a:lnTo>
                <a:cubicBezTo>
                  <a:pt x="59138" y="12887"/>
                  <a:pt x="59138" y="12744"/>
                  <a:pt x="59064" y="12601"/>
                </a:cubicBezTo>
                <a:cubicBezTo>
                  <a:pt x="59064" y="12526"/>
                  <a:pt x="59138" y="12458"/>
                  <a:pt x="59207" y="12383"/>
                </a:cubicBezTo>
                <a:close/>
                <a:moveTo>
                  <a:pt x="78538" y="11598"/>
                </a:moveTo>
                <a:cubicBezTo>
                  <a:pt x="78612" y="11667"/>
                  <a:pt x="78612" y="11742"/>
                  <a:pt x="78681" y="11810"/>
                </a:cubicBezTo>
                <a:cubicBezTo>
                  <a:pt x="78538" y="12240"/>
                  <a:pt x="78394" y="12601"/>
                  <a:pt x="78251" y="13030"/>
                </a:cubicBezTo>
                <a:lnTo>
                  <a:pt x="78251" y="12813"/>
                </a:lnTo>
                <a:cubicBezTo>
                  <a:pt x="78251" y="12458"/>
                  <a:pt x="78394" y="12028"/>
                  <a:pt x="78538" y="11598"/>
                </a:cubicBezTo>
                <a:close/>
                <a:moveTo>
                  <a:pt x="82833" y="12383"/>
                </a:moveTo>
                <a:cubicBezTo>
                  <a:pt x="82833" y="12383"/>
                  <a:pt x="82908" y="12458"/>
                  <a:pt x="82908" y="12526"/>
                </a:cubicBezTo>
                <a:cubicBezTo>
                  <a:pt x="82908" y="12744"/>
                  <a:pt x="82833" y="12887"/>
                  <a:pt x="82833" y="13099"/>
                </a:cubicBezTo>
                <a:cubicBezTo>
                  <a:pt x="82765" y="12956"/>
                  <a:pt x="82690" y="12887"/>
                  <a:pt x="82690" y="12744"/>
                </a:cubicBezTo>
                <a:cubicBezTo>
                  <a:pt x="82765" y="12601"/>
                  <a:pt x="82765" y="12458"/>
                  <a:pt x="82833" y="12383"/>
                </a:cubicBezTo>
                <a:close/>
                <a:moveTo>
                  <a:pt x="90852" y="12601"/>
                </a:moveTo>
                <a:lnTo>
                  <a:pt x="90852" y="12813"/>
                </a:lnTo>
                <a:cubicBezTo>
                  <a:pt x="90783" y="12887"/>
                  <a:pt x="90709" y="13030"/>
                  <a:pt x="90640" y="13174"/>
                </a:cubicBezTo>
                <a:lnTo>
                  <a:pt x="90640" y="13099"/>
                </a:lnTo>
                <a:lnTo>
                  <a:pt x="90640" y="12956"/>
                </a:lnTo>
                <a:cubicBezTo>
                  <a:pt x="90709" y="12813"/>
                  <a:pt x="90783" y="12744"/>
                  <a:pt x="90852" y="12601"/>
                </a:cubicBezTo>
                <a:close/>
                <a:moveTo>
                  <a:pt x="92215" y="13030"/>
                </a:moveTo>
                <a:lnTo>
                  <a:pt x="92215" y="13174"/>
                </a:lnTo>
                <a:cubicBezTo>
                  <a:pt x="92215" y="13242"/>
                  <a:pt x="92141" y="13242"/>
                  <a:pt x="92141" y="13242"/>
                </a:cubicBezTo>
                <a:lnTo>
                  <a:pt x="92141" y="13030"/>
                </a:lnTo>
                <a:close/>
                <a:moveTo>
                  <a:pt x="82547" y="13030"/>
                </a:moveTo>
                <a:cubicBezTo>
                  <a:pt x="82621" y="13174"/>
                  <a:pt x="82621" y="13317"/>
                  <a:pt x="82690" y="13460"/>
                </a:cubicBezTo>
                <a:cubicBezTo>
                  <a:pt x="82621" y="13385"/>
                  <a:pt x="82547" y="13242"/>
                  <a:pt x="82478" y="13174"/>
                </a:cubicBezTo>
                <a:cubicBezTo>
                  <a:pt x="82478" y="13099"/>
                  <a:pt x="82547" y="13030"/>
                  <a:pt x="82547" y="13030"/>
                </a:cubicBezTo>
                <a:close/>
                <a:moveTo>
                  <a:pt x="83337" y="12744"/>
                </a:moveTo>
                <a:cubicBezTo>
                  <a:pt x="83481" y="12956"/>
                  <a:pt x="83549" y="13174"/>
                  <a:pt x="83624" y="13385"/>
                </a:cubicBezTo>
                <a:cubicBezTo>
                  <a:pt x="83549" y="13385"/>
                  <a:pt x="83549" y="13460"/>
                  <a:pt x="83481" y="13529"/>
                </a:cubicBezTo>
                <a:cubicBezTo>
                  <a:pt x="83481" y="13317"/>
                  <a:pt x="83406" y="13030"/>
                  <a:pt x="83337" y="12744"/>
                </a:cubicBezTo>
                <a:close/>
                <a:moveTo>
                  <a:pt x="86413" y="13746"/>
                </a:moveTo>
                <a:lnTo>
                  <a:pt x="86413" y="13890"/>
                </a:lnTo>
                <a:cubicBezTo>
                  <a:pt x="86413" y="13890"/>
                  <a:pt x="86413" y="13815"/>
                  <a:pt x="86344" y="13815"/>
                </a:cubicBezTo>
                <a:lnTo>
                  <a:pt x="86413" y="13746"/>
                </a:lnTo>
                <a:close/>
                <a:moveTo>
                  <a:pt x="80330" y="12240"/>
                </a:moveTo>
                <a:cubicBezTo>
                  <a:pt x="80399" y="12813"/>
                  <a:pt x="80399" y="13317"/>
                  <a:pt x="80330" y="13815"/>
                </a:cubicBezTo>
                <a:cubicBezTo>
                  <a:pt x="80330" y="13746"/>
                  <a:pt x="80256" y="13672"/>
                  <a:pt x="80256" y="13603"/>
                </a:cubicBezTo>
                <a:lnTo>
                  <a:pt x="80256" y="13603"/>
                </a:lnTo>
                <a:cubicBezTo>
                  <a:pt x="80256" y="13672"/>
                  <a:pt x="80256" y="13815"/>
                  <a:pt x="80330" y="13890"/>
                </a:cubicBezTo>
                <a:lnTo>
                  <a:pt x="80330" y="13958"/>
                </a:lnTo>
                <a:cubicBezTo>
                  <a:pt x="80256" y="13815"/>
                  <a:pt x="80256" y="13746"/>
                  <a:pt x="80187" y="13603"/>
                </a:cubicBezTo>
                <a:cubicBezTo>
                  <a:pt x="80256" y="13174"/>
                  <a:pt x="80256" y="12744"/>
                  <a:pt x="80330" y="12240"/>
                </a:cubicBezTo>
                <a:close/>
                <a:moveTo>
                  <a:pt x="82478" y="13242"/>
                </a:moveTo>
                <a:lnTo>
                  <a:pt x="82478" y="14245"/>
                </a:lnTo>
                <a:cubicBezTo>
                  <a:pt x="82404" y="14033"/>
                  <a:pt x="82335" y="13890"/>
                  <a:pt x="82261" y="13746"/>
                </a:cubicBezTo>
                <a:cubicBezTo>
                  <a:pt x="82335" y="13603"/>
                  <a:pt x="82404" y="13385"/>
                  <a:pt x="82478" y="13242"/>
                </a:cubicBezTo>
                <a:close/>
                <a:moveTo>
                  <a:pt x="9377" y="0"/>
                </a:moveTo>
                <a:cubicBezTo>
                  <a:pt x="9022" y="642"/>
                  <a:pt x="8804" y="1861"/>
                  <a:pt x="8592" y="3293"/>
                </a:cubicBezTo>
                <a:lnTo>
                  <a:pt x="8592" y="3293"/>
                </a:lnTo>
                <a:cubicBezTo>
                  <a:pt x="8593" y="3020"/>
                  <a:pt x="8598" y="2698"/>
                  <a:pt x="8661" y="2434"/>
                </a:cubicBezTo>
                <a:lnTo>
                  <a:pt x="8661" y="2434"/>
                </a:lnTo>
                <a:cubicBezTo>
                  <a:pt x="8449" y="2789"/>
                  <a:pt x="8306" y="3293"/>
                  <a:pt x="8163" y="3866"/>
                </a:cubicBezTo>
                <a:cubicBezTo>
                  <a:pt x="8088" y="4009"/>
                  <a:pt x="7945" y="4221"/>
                  <a:pt x="7876" y="4365"/>
                </a:cubicBezTo>
                <a:cubicBezTo>
                  <a:pt x="7802" y="4078"/>
                  <a:pt x="7733" y="3792"/>
                  <a:pt x="7659" y="3580"/>
                </a:cubicBezTo>
                <a:lnTo>
                  <a:pt x="7659" y="3580"/>
                </a:lnTo>
                <a:cubicBezTo>
                  <a:pt x="7733" y="3866"/>
                  <a:pt x="7733" y="4153"/>
                  <a:pt x="7802" y="4508"/>
                </a:cubicBezTo>
                <a:cubicBezTo>
                  <a:pt x="7733" y="4582"/>
                  <a:pt x="7733" y="4651"/>
                  <a:pt x="7659" y="4794"/>
                </a:cubicBezTo>
                <a:cubicBezTo>
                  <a:pt x="7590" y="4869"/>
                  <a:pt x="7590" y="4937"/>
                  <a:pt x="7515" y="5012"/>
                </a:cubicBezTo>
                <a:cubicBezTo>
                  <a:pt x="7515" y="4651"/>
                  <a:pt x="7590" y="4296"/>
                  <a:pt x="7590" y="4009"/>
                </a:cubicBezTo>
                <a:lnTo>
                  <a:pt x="7590" y="4009"/>
                </a:lnTo>
                <a:cubicBezTo>
                  <a:pt x="7447" y="4221"/>
                  <a:pt x="7372" y="4582"/>
                  <a:pt x="7229" y="5012"/>
                </a:cubicBezTo>
                <a:cubicBezTo>
                  <a:pt x="7017" y="3580"/>
                  <a:pt x="6513" y="2005"/>
                  <a:pt x="5797" y="642"/>
                </a:cubicBezTo>
                <a:lnTo>
                  <a:pt x="5797" y="642"/>
                </a:lnTo>
                <a:cubicBezTo>
                  <a:pt x="6084" y="1358"/>
                  <a:pt x="6370" y="2217"/>
                  <a:pt x="6513" y="3219"/>
                </a:cubicBezTo>
                <a:cubicBezTo>
                  <a:pt x="6455" y="3099"/>
                  <a:pt x="6345" y="2930"/>
                  <a:pt x="6267" y="2750"/>
                </a:cubicBezTo>
                <a:lnTo>
                  <a:pt x="6267" y="2750"/>
                </a:lnTo>
                <a:cubicBezTo>
                  <a:pt x="6396" y="3088"/>
                  <a:pt x="6520" y="3477"/>
                  <a:pt x="6588" y="3866"/>
                </a:cubicBezTo>
                <a:cubicBezTo>
                  <a:pt x="6731" y="4508"/>
                  <a:pt x="6799" y="5224"/>
                  <a:pt x="6799" y="5940"/>
                </a:cubicBezTo>
                <a:cubicBezTo>
                  <a:pt x="6799" y="6014"/>
                  <a:pt x="6799" y="6014"/>
                  <a:pt x="6731" y="6083"/>
                </a:cubicBezTo>
                <a:cubicBezTo>
                  <a:pt x="6656" y="6083"/>
                  <a:pt x="6656" y="6014"/>
                  <a:pt x="6656" y="5940"/>
                </a:cubicBezTo>
                <a:lnTo>
                  <a:pt x="6656" y="6157"/>
                </a:lnTo>
                <a:cubicBezTo>
                  <a:pt x="6656" y="6157"/>
                  <a:pt x="6588" y="6226"/>
                  <a:pt x="6588" y="6300"/>
                </a:cubicBezTo>
                <a:cubicBezTo>
                  <a:pt x="6513" y="6226"/>
                  <a:pt x="6513" y="6157"/>
                  <a:pt x="6513" y="6083"/>
                </a:cubicBezTo>
                <a:lnTo>
                  <a:pt x="6513" y="5653"/>
                </a:lnTo>
                <a:lnTo>
                  <a:pt x="6513" y="5510"/>
                </a:lnTo>
                <a:cubicBezTo>
                  <a:pt x="6444" y="5585"/>
                  <a:pt x="6444" y="5728"/>
                  <a:pt x="6370" y="5871"/>
                </a:cubicBezTo>
                <a:cubicBezTo>
                  <a:pt x="6301" y="5728"/>
                  <a:pt x="6158" y="5510"/>
                  <a:pt x="6084" y="5367"/>
                </a:cubicBezTo>
                <a:lnTo>
                  <a:pt x="6084" y="5367"/>
                </a:lnTo>
                <a:lnTo>
                  <a:pt x="6301" y="6014"/>
                </a:lnTo>
                <a:lnTo>
                  <a:pt x="6301" y="6157"/>
                </a:lnTo>
                <a:lnTo>
                  <a:pt x="6084" y="5510"/>
                </a:lnTo>
                <a:lnTo>
                  <a:pt x="6084" y="5367"/>
                </a:lnTo>
                <a:cubicBezTo>
                  <a:pt x="6158" y="4725"/>
                  <a:pt x="6158" y="4009"/>
                  <a:pt x="6227" y="3362"/>
                </a:cubicBezTo>
                <a:lnTo>
                  <a:pt x="6227" y="3362"/>
                </a:lnTo>
                <a:cubicBezTo>
                  <a:pt x="6084" y="3649"/>
                  <a:pt x="5940" y="4153"/>
                  <a:pt x="5797" y="4725"/>
                </a:cubicBezTo>
                <a:lnTo>
                  <a:pt x="5585" y="4078"/>
                </a:lnTo>
                <a:cubicBezTo>
                  <a:pt x="5585" y="4009"/>
                  <a:pt x="5511" y="3935"/>
                  <a:pt x="5511" y="3866"/>
                </a:cubicBezTo>
                <a:cubicBezTo>
                  <a:pt x="5728" y="3437"/>
                  <a:pt x="5872" y="3076"/>
                  <a:pt x="5872" y="3076"/>
                </a:cubicBezTo>
                <a:lnTo>
                  <a:pt x="5872" y="3076"/>
                </a:lnTo>
                <a:cubicBezTo>
                  <a:pt x="5872" y="3076"/>
                  <a:pt x="5654" y="3294"/>
                  <a:pt x="5442" y="3580"/>
                </a:cubicBezTo>
                <a:cubicBezTo>
                  <a:pt x="5382" y="3291"/>
                  <a:pt x="5278" y="3005"/>
                  <a:pt x="5204" y="2717"/>
                </a:cubicBezTo>
                <a:lnTo>
                  <a:pt x="5204" y="2717"/>
                </a:lnTo>
                <a:cubicBezTo>
                  <a:pt x="5255" y="2959"/>
                  <a:pt x="5299" y="3234"/>
                  <a:pt x="5299" y="3505"/>
                </a:cubicBezTo>
                <a:lnTo>
                  <a:pt x="5081" y="3076"/>
                </a:lnTo>
                <a:lnTo>
                  <a:pt x="5299" y="3723"/>
                </a:lnTo>
                <a:cubicBezTo>
                  <a:pt x="5081" y="4078"/>
                  <a:pt x="4795" y="4439"/>
                  <a:pt x="4508" y="4937"/>
                </a:cubicBezTo>
                <a:lnTo>
                  <a:pt x="4508" y="4869"/>
                </a:lnTo>
                <a:cubicBezTo>
                  <a:pt x="4508" y="4794"/>
                  <a:pt x="4440" y="4725"/>
                  <a:pt x="4440" y="4725"/>
                </a:cubicBezTo>
                <a:lnTo>
                  <a:pt x="4440" y="4725"/>
                </a:lnTo>
                <a:cubicBezTo>
                  <a:pt x="4440" y="4794"/>
                  <a:pt x="4508" y="4869"/>
                  <a:pt x="4508" y="5012"/>
                </a:cubicBezTo>
                <a:cubicBezTo>
                  <a:pt x="4440" y="5080"/>
                  <a:pt x="4440" y="5155"/>
                  <a:pt x="4365" y="5298"/>
                </a:cubicBezTo>
                <a:cubicBezTo>
                  <a:pt x="4365" y="5080"/>
                  <a:pt x="4365" y="4937"/>
                  <a:pt x="4440" y="4725"/>
                </a:cubicBezTo>
                <a:cubicBezTo>
                  <a:pt x="4440" y="4153"/>
                  <a:pt x="4508" y="3649"/>
                  <a:pt x="4508" y="3150"/>
                </a:cubicBezTo>
                <a:lnTo>
                  <a:pt x="4508" y="3150"/>
                </a:lnTo>
                <a:cubicBezTo>
                  <a:pt x="4222" y="3723"/>
                  <a:pt x="4010" y="4937"/>
                  <a:pt x="3792" y="6226"/>
                </a:cubicBezTo>
                <a:cubicBezTo>
                  <a:pt x="3792" y="6157"/>
                  <a:pt x="3724" y="6083"/>
                  <a:pt x="3724" y="6014"/>
                </a:cubicBezTo>
                <a:cubicBezTo>
                  <a:pt x="3724" y="5728"/>
                  <a:pt x="3724" y="5510"/>
                  <a:pt x="3792" y="5298"/>
                </a:cubicBezTo>
                <a:lnTo>
                  <a:pt x="3792" y="5298"/>
                </a:lnTo>
                <a:cubicBezTo>
                  <a:pt x="3724" y="5367"/>
                  <a:pt x="3649" y="5510"/>
                  <a:pt x="3581" y="5653"/>
                </a:cubicBezTo>
                <a:lnTo>
                  <a:pt x="3581" y="5585"/>
                </a:lnTo>
                <a:cubicBezTo>
                  <a:pt x="3363" y="5012"/>
                  <a:pt x="3151" y="4508"/>
                  <a:pt x="2790" y="4009"/>
                </a:cubicBezTo>
                <a:lnTo>
                  <a:pt x="2790" y="4009"/>
                </a:lnTo>
                <a:cubicBezTo>
                  <a:pt x="3077" y="4508"/>
                  <a:pt x="3294" y="5155"/>
                  <a:pt x="3437" y="5871"/>
                </a:cubicBezTo>
                <a:cubicBezTo>
                  <a:pt x="3363" y="5940"/>
                  <a:pt x="3363" y="6014"/>
                  <a:pt x="3363" y="6083"/>
                </a:cubicBezTo>
                <a:cubicBezTo>
                  <a:pt x="3294" y="6226"/>
                  <a:pt x="3220" y="6444"/>
                  <a:pt x="3151" y="6587"/>
                </a:cubicBezTo>
                <a:cubicBezTo>
                  <a:pt x="3077" y="5653"/>
                  <a:pt x="2865" y="4508"/>
                  <a:pt x="2435" y="3150"/>
                </a:cubicBezTo>
                <a:lnTo>
                  <a:pt x="2435" y="3150"/>
                </a:lnTo>
                <a:cubicBezTo>
                  <a:pt x="2647" y="3866"/>
                  <a:pt x="2647" y="4869"/>
                  <a:pt x="2647" y="5940"/>
                </a:cubicBezTo>
                <a:cubicBezTo>
                  <a:pt x="2647" y="5871"/>
                  <a:pt x="2578" y="5728"/>
                  <a:pt x="2504" y="5653"/>
                </a:cubicBezTo>
                <a:lnTo>
                  <a:pt x="2504" y="5653"/>
                </a:lnTo>
                <a:cubicBezTo>
                  <a:pt x="2578" y="6014"/>
                  <a:pt x="2578" y="6369"/>
                  <a:pt x="2578" y="6799"/>
                </a:cubicBezTo>
                <a:cubicBezTo>
                  <a:pt x="2504" y="6587"/>
                  <a:pt x="2361" y="6444"/>
                  <a:pt x="2292" y="6226"/>
                </a:cubicBezTo>
                <a:lnTo>
                  <a:pt x="2292" y="6226"/>
                </a:lnTo>
                <a:cubicBezTo>
                  <a:pt x="2361" y="6444"/>
                  <a:pt x="2504" y="6730"/>
                  <a:pt x="2578" y="7016"/>
                </a:cubicBezTo>
                <a:cubicBezTo>
                  <a:pt x="2504" y="7085"/>
                  <a:pt x="2504" y="7160"/>
                  <a:pt x="2504" y="7228"/>
                </a:cubicBezTo>
                <a:cubicBezTo>
                  <a:pt x="2435" y="7303"/>
                  <a:pt x="2435" y="7372"/>
                  <a:pt x="2435" y="7446"/>
                </a:cubicBezTo>
                <a:cubicBezTo>
                  <a:pt x="2217" y="6587"/>
                  <a:pt x="2005" y="5728"/>
                  <a:pt x="1645" y="4937"/>
                </a:cubicBezTo>
                <a:lnTo>
                  <a:pt x="1862" y="2148"/>
                </a:lnTo>
                <a:lnTo>
                  <a:pt x="1862" y="2148"/>
                </a:lnTo>
                <a:cubicBezTo>
                  <a:pt x="1645" y="2578"/>
                  <a:pt x="1433" y="3293"/>
                  <a:pt x="1290" y="4153"/>
                </a:cubicBezTo>
                <a:cubicBezTo>
                  <a:pt x="1215" y="4079"/>
                  <a:pt x="1147" y="4010"/>
                  <a:pt x="1073" y="3869"/>
                </a:cubicBezTo>
                <a:lnTo>
                  <a:pt x="1073" y="3869"/>
                </a:lnTo>
                <a:cubicBezTo>
                  <a:pt x="1147" y="4010"/>
                  <a:pt x="1215" y="4079"/>
                  <a:pt x="1290" y="4221"/>
                </a:cubicBezTo>
                <a:cubicBezTo>
                  <a:pt x="1215" y="4439"/>
                  <a:pt x="1215" y="4651"/>
                  <a:pt x="1146" y="4869"/>
                </a:cubicBezTo>
                <a:cubicBezTo>
                  <a:pt x="1146" y="5012"/>
                  <a:pt x="1072" y="5155"/>
                  <a:pt x="1072" y="5298"/>
                </a:cubicBezTo>
                <a:lnTo>
                  <a:pt x="1003" y="5224"/>
                </a:lnTo>
                <a:lnTo>
                  <a:pt x="1003" y="4937"/>
                </a:lnTo>
                <a:cubicBezTo>
                  <a:pt x="1003" y="5012"/>
                  <a:pt x="1003" y="5080"/>
                  <a:pt x="929" y="5155"/>
                </a:cubicBezTo>
                <a:cubicBezTo>
                  <a:pt x="860" y="5367"/>
                  <a:pt x="717" y="5728"/>
                  <a:pt x="642" y="6083"/>
                </a:cubicBezTo>
                <a:cubicBezTo>
                  <a:pt x="642" y="5871"/>
                  <a:pt x="717" y="5728"/>
                  <a:pt x="717" y="5585"/>
                </a:cubicBezTo>
                <a:lnTo>
                  <a:pt x="717" y="5585"/>
                </a:lnTo>
                <a:cubicBezTo>
                  <a:pt x="642" y="5728"/>
                  <a:pt x="499" y="5940"/>
                  <a:pt x="430" y="6157"/>
                </a:cubicBezTo>
                <a:cubicBezTo>
                  <a:pt x="430" y="6014"/>
                  <a:pt x="356" y="5871"/>
                  <a:pt x="287" y="5796"/>
                </a:cubicBezTo>
                <a:lnTo>
                  <a:pt x="287" y="6083"/>
                </a:lnTo>
                <a:lnTo>
                  <a:pt x="287" y="6512"/>
                </a:lnTo>
                <a:cubicBezTo>
                  <a:pt x="287" y="6444"/>
                  <a:pt x="213" y="6369"/>
                  <a:pt x="144" y="6300"/>
                </a:cubicBezTo>
                <a:lnTo>
                  <a:pt x="144" y="6300"/>
                </a:lnTo>
                <a:cubicBezTo>
                  <a:pt x="213" y="6369"/>
                  <a:pt x="287" y="6512"/>
                  <a:pt x="287" y="6587"/>
                </a:cubicBezTo>
                <a:lnTo>
                  <a:pt x="287" y="6799"/>
                </a:lnTo>
                <a:cubicBezTo>
                  <a:pt x="287" y="6942"/>
                  <a:pt x="213" y="7016"/>
                  <a:pt x="213" y="7160"/>
                </a:cubicBezTo>
                <a:lnTo>
                  <a:pt x="1" y="6730"/>
                </a:lnTo>
                <a:lnTo>
                  <a:pt x="1" y="6799"/>
                </a:lnTo>
                <a:cubicBezTo>
                  <a:pt x="70" y="6942"/>
                  <a:pt x="144" y="7160"/>
                  <a:pt x="213" y="7303"/>
                </a:cubicBezTo>
                <a:cubicBezTo>
                  <a:pt x="144" y="7732"/>
                  <a:pt x="70" y="8087"/>
                  <a:pt x="1" y="8517"/>
                </a:cubicBezTo>
                <a:lnTo>
                  <a:pt x="1" y="15321"/>
                </a:lnTo>
                <a:lnTo>
                  <a:pt x="116197" y="15321"/>
                </a:lnTo>
                <a:lnTo>
                  <a:pt x="116197" y="9090"/>
                </a:lnTo>
                <a:cubicBezTo>
                  <a:pt x="116197" y="8878"/>
                  <a:pt x="116128" y="8735"/>
                  <a:pt x="116053" y="8517"/>
                </a:cubicBezTo>
                <a:cubicBezTo>
                  <a:pt x="116053" y="8374"/>
                  <a:pt x="116053" y="8305"/>
                  <a:pt x="115985" y="8162"/>
                </a:cubicBezTo>
                <a:cubicBezTo>
                  <a:pt x="116053" y="8019"/>
                  <a:pt x="116128" y="7876"/>
                  <a:pt x="116197" y="7658"/>
                </a:cubicBezTo>
                <a:lnTo>
                  <a:pt x="116197" y="6656"/>
                </a:lnTo>
                <a:cubicBezTo>
                  <a:pt x="116053" y="6799"/>
                  <a:pt x="115910" y="7016"/>
                  <a:pt x="115767" y="7228"/>
                </a:cubicBezTo>
                <a:cubicBezTo>
                  <a:pt x="115624" y="6730"/>
                  <a:pt x="115481" y="6300"/>
                  <a:pt x="115269" y="5728"/>
                </a:cubicBezTo>
                <a:lnTo>
                  <a:pt x="115269" y="5728"/>
                </a:lnTo>
                <a:cubicBezTo>
                  <a:pt x="115412" y="6226"/>
                  <a:pt x="115481" y="6942"/>
                  <a:pt x="115481" y="7658"/>
                </a:cubicBezTo>
                <a:cubicBezTo>
                  <a:pt x="115412" y="7801"/>
                  <a:pt x="115337" y="8019"/>
                  <a:pt x="115269" y="8162"/>
                </a:cubicBezTo>
                <a:cubicBezTo>
                  <a:pt x="115269" y="8231"/>
                  <a:pt x="115269" y="8305"/>
                  <a:pt x="115194" y="8374"/>
                </a:cubicBezTo>
                <a:cubicBezTo>
                  <a:pt x="115194" y="8448"/>
                  <a:pt x="115051" y="8517"/>
                  <a:pt x="114839" y="8735"/>
                </a:cubicBezTo>
                <a:lnTo>
                  <a:pt x="114839" y="8660"/>
                </a:lnTo>
                <a:cubicBezTo>
                  <a:pt x="114908" y="7732"/>
                  <a:pt x="114982" y="6656"/>
                  <a:pt x="115126" y="5585"/>
                </a:cubicBezTo>
                <a:lnTo>
                  <a:pt x="115126" y="5585"/>
                </a:lnTo>
                <a:cubicBezTo>
                  <a:pt x="114696" y="6226"/>
                  <a:pt x="114410" y="7801"/>
                  <a:pt x="114192" y="9233"/>
                </a:cubicBezTo>
                <a:cubicBezTo>
                  <a:pt x="114123" y="8374"/>
                  <a:pt x="113906" y="7228"/>
                  <a:pt x="113333" y="5796"/>
                </a:cubicBezTo>
                <a:lnTo>
                  <a:pt x="113333" y="5796"/>
                </a:lnTo>
                <a:cubicBezTo>
                  <a:pt x="113550" y="6656"/>
                  <a:pt x="113619" y="7876"/>
                  <a:pt x="113619" y="8947"/>
                </a:cubicBezTo>
                <a:cubicBezTo>
                  <a:pt x="113476" y="9090"/>
                  <a:pt x="113407" y="9307"/>
                  <a:pt x="113333" y="9594"/>
                </a:cubicBezTo>
                <a:cubicBezTo>
                  <a:pt x="113333" y="9519"/>
                  <a:pt x="113264" y="9451"/>
                  <a:pt x="113264" y="9376"/>
                </a:cubicBezTo>
                <a:cubicBezTo>
                  <a:pt x="113190" y="9021"/>
                  <a:pt x="113121" y="8735"/>
                  <a:pt x="112978" y="8448"/>
                </a:cubicBezTo>
                <a:cubicBezTo>
                  <a:pt x="112760" y="7801"/>
                  <a:pt x="112474" y="7160"/>
                  <a:pt x="112044" y="6587"/>
                </a:cubicBezTo>
                <a:cubicBezTo>
                  <a:pt x="112044" y="6226"/>
                  <a:pt x="112119" y="5940"/>
                  <a:pt x="112119" y="5585"/>
                </a:cubicBezTo>
                <a:lnTo>
                  <a:pt x="112119" y="5585"/>
                </a:lnTo>
                <a:cubicBezTo>
                  <a:pt x="111758" y="6157"/>
                  <a:pt x="111546" y="7302"/>
                  <a:pt x="111328" y="8448"/>
                </a:cubicBezTo>
                <a:lnTo>
                  <a:pt x="111328" y="8448"/>
                </a:lnTo>
                <a:cubicBezTo>
                  <a:pt x="111329" y="8246"/>
                  <a:pt x="111336" y="7996"/>
                  <a:pt x="111403" y="7801"/>
                </a:cubicBezTo>
                <a:lnTo>
                  <a:pt x="111403" y="7801"/>
                </a:lnTo>
                <a:cubicBezTo>
                  <a:pt x="111259" y="8019"/>
                  <a:pt x="111116" y="8305"/>
                  <a:pt x="111042" y="8591"/>
                </a:cubicBezTo>
                <a:cubicBezTo>
                  <a:pt x="110973" y="8517"/>
                  <a:pt x="110899" y="8448"/>
                  <a:pt x="110830" y="8305"/>
                </a:cubicBezTo>
                <a:lnTo>
                  <a:pt x="110830" y="8305"/>
                </a:lnTo>
                <a:cubicBezTo>
                  <a:pt x="110830" y="8517"/>
                  <a:pt x="110830" y="8735"/>
                  <a:pt x="110899" y="8947"/>
                </a:cubicBezTo>
                <a:cubicBezTo>
                  <a:pt x="110687" y="9164"/>
                  <a:pt x="110400" y="9451"/>
                  <a:pt x="110183" y="9737"/>
                </a:cubicBezTo>
                <a:cubicBezTo>
                  <a:pt x="110114" y="9376"/>
                  <a:pt x="110039" y="9021"/>
                  <a:pt x="109896" y="8591"/>
                </a:cubicBezTo>
                <a:cubicBezTo>
                  <a:pt x="109971" y="7732"/>
                  <a:pt x="110039" y="6730"/>
                  <a:pt x="110114" y="5653"/>
                </a:cubicBezTo>
                <a:lnTo>
                  <a:pt x="110114" y="5653"/>
                </a:lnTo>
                <a:cubicBezTo>
                  <a:pt x="109896" y="6083"/>
                  <a:pt x="109684" y="6799"/>
                  <a:pt x="109541" y="7658"/>
                </a:cubicBezTo>
                <a:cubicBezTo>
                  <a:pt x="109255" y="7228"/>
                  <a:pt x="109037" y="6730"/>
                  <a:pt x="108682" y="6300"/>
                </a:cubicBezTo>
                <a:lnTo>
                  <a:pt x="108682" y="6300"/>
                </a:lnTo>
                <a:cubicBezTo>
                  <a:pt x="109037" y="6873"/>
                  <a:pt x="109255" y="7515"/>
                  <a:pt x="109398" y="8231"/>
                </a:cubicBezTo>
                <a:cubicBezTo>
                  <a:pt x="109324" y="8878"/>
                  <a:pt x="109180" y="9663"/>
                  <a:pt x="109112" y="10310"/>
                </a:cubicBezTo>
                <a:cubicBezTo>
                  <a:pt x="109037" y="10092"/>
                  <a:pt x="108894" y="9949"/>
                  <a:pt x="108751" y="9737"/>
                </a:cubicBezTo>
                <a:cubicBezTo>
                  <a:pt x="108968" y="9308"/>
                  <a:pt x="109180" y="8947"/>
                  <a:pt x="109180" y="8947"/>
                </a:cubicBezTo>
                <a:lnTo>
                  <a:pt x="109180" y="8947"/>
                </a:lnTo>
                <a:cubicBezTo>
                  <a:pt x="109180" y="8947"/>
                  <a:pt x="108894" y="9164"/>
                  <a:pt x="108608" y="9519"/>
                </a:cubicBezTo>
                <a:cubicBezTo>
                  <a:pt x="108539" y="9376"/>
                  <a:pt x="108464" y="9164"/>
                  <a:pt x="108396" y="8947"/>
                </a:cubicBezTo>
                <a:lnTo>
                  <a:pt x="108396" y="8947"/>
                </a:lnTo>
                <a:cubicBezTo>
                  <a:pt x="108396" y="9090"/>
                  <a:pt x="108464" y="9233"/>
                  <a:pt x="108464" y="9376"/>
                </a:cubicBezTo>
                <a:cubicBezTo>
                  <a:pt x="108464" y="9307"/>
                  <a:pt x="108396" y="9233"/>
                  <a:pt x="108396" y="9164"/>
                </a:cubicBezTo>
                <a:lnTo>
                  <a:pt x="108396" y="9090"/>
                </a:lnTo>
                <a:cubicBezTo>
                  <a:pt x="108396" y="9090"/>
                  <a:pt x="108321" y="9090"/>
                  <a:pt x="108321" y="9164"/>
                </a:cubicBezTo>
                <a:lnTo>
                  <a:pt x="107892" y="8517"/>
                </a:lnTo>
                <a:lnTo>
                  <a:pt x="107892" y="8517"/>
                </a:lnTo>
                <a:cubicBezTo>
                  <a:pt x="108035" y="8735"/>
                  <a:pt x="108178" y="9021"/>
                  <a:pt x="108252" y="9233"/>
                </a:cubicBezTo>
                <a:cubicBezTo>
                  <a:pt x="108178" y="9376"/>
                  <a:pt x="108178" y="9519"/>
                  <a:pt x="108109" y="9663"/>
                </a:cubicBezTo>
                <a:cubicBezTo>
                  <a:pt x="108035" y="9307"/>
                  <a:pt x="107892" y="9021"/>
                  <a:pt x="107823" y="8660"/>
                </a:cubicBezTo>
                <a:cubicBezTo>
                  <a:pt x="107536" y="7944"/>
                  <a:pt x="107176" y="7085"/>
                  <a:pt x="106603" y="6369"/>
                </a:cubicBezTo>
                <a:lnTo>
                  <a:pt x="106603" y="6369"/>
                </a:lnTo>
                <a:cubicBezTo>
                  <a:pt x="107032" y="7160"/>
                  <a:pt x="107319" y="8162"/>
                  <a:pt x="107536" y="9233"/>
                </a:cubicBezTo>
                <a:cubicBezTo>
                  <a:pt x="107319" y="9806"/>
                  <a:pt x="107176" y="10522"/>
                  <a:pt x="107032" y="11312"/>
                </a:cubicBezTo>
                <a:cubicBezTo>
                  <a:pt x="106964" y="11238"/>
                  <a:pt x="106964" y="11169"/>
                  <a:pt x="106964" y="11094"/>
                </a:cubicBezTo>
                <a:lnTo>
                  <a:pt x="106964" y="10808"/>
                </a:lnTo>
                <a:cubicBezTo>
                  <a:pt x="106964" y="10596"/>
                  <a:pt x="107032" y="10378"/>
                  <a:pt x="107032" y="10167"/>
                </a:cubicBezTo>
                <a:lnTo>
                  <a:pt x="107032" y="10167"/>
                </a:lnTo>
                <a:cubicBezTo>
                  <a:pt x="106964" y="10235"/>
                  <a:pt x="106821" y="10453"/>
                  <a:pt x="106746" y="10665"/>
                </a:cubicBezTo>
                <a:lnTo>
                  <a:pt x="106746" y="10596"/>
                </a:lnTo>
                <a:cubicBezTo>
                  <a:pt x="107032" y="10092"/>
                  <a:pt x="107250" y="9737"/>
                  <a:pt x="107250" y="9737"/>
                </a:cubicBezTo>
                <a:lnTo>
                  <a:pt x="107250" y="9737"/>
                </a:lnTo>
                <a:cubicBezTo>
                  <a:pt x="107250" y="9737"/>
                  <a:pt x="106964" y="9949"/>
                  <a:pt x="106603" y="10310"/>
                </a:cubicBezTo>
                <a:lnTo>
                  <a:pt x="106460" y="10453"/>
                </a:lnTo>
                <a:lnTo>
                  <a:pt x="106173" y="10739"/>
                </a:lnTo>
                <a:cubicBezTo>
                  <a:pt x="106030" y="10310"/>
                  <a:pt x="105887" y="9806"/>
                  <a:pt x="105675" y="9233"/>
                </a:cubicBezTo>
                <a:lnTo>
                  <a:pt x="105675" y="9233"/>
                </a:lnTo>
                <a:cubicBezTo>
                  <a:pt x="105744" y="9594"/>
                  <a:pt x="105818" y="10092"/>
                  <a:pt x="105887" y="10522"/>
                </a:cubicBezTo>
                <a:cubicBezTo>
                  <a:pt x="105887" y="10596"/>
                  <a:pt x="105818" y="10665"/>
                  <a:pt x="105818" y="10665"/>
                </a:cubicBezTo>
                <a:cubicBezTo>
                  <a:pt x="105675" y="10453"/>
                  <a:pt x="105532" y="10167"/>
                  <a:pt x="105314" y="9949"/>
                </a:cubicBezTo>
                <a:cubicBezTo>
                  <a:pt x="105314" y="9594"/>
                  <a:pt x="105389" y="9307"/>
                  <a:pt x="105389" y="8947"/>
                </a:cubicBezTo>
                <a:lnTo>
                  <a:pt x="105389" y="8947"/>
                </a:lnTo>
                <a:cubicBezTo>
                  <a:pt x="105245" y="9233"/>
                  <a:pt x="105102" y="9663"/>
                  <a:pt x="104959" y="10235"/>
                </a:cubicBezTo>
                <a:cubicBezTo>
                  <a:pt x="104885" y="10235"/>
                  <a:pt x="104885" y="10310"/>
                  <a:pt x="104741" y="10378"/>
                </a:cubicBezTo>
                <a:cubicBezTo>
                  <a:pt x="104741" y="10310"/>
                  <a:pt x="104673" y="10235"/>
                  <a:pt x="104673" y="10167"/>
                </a:cubicBezTo>
                <a:cubicBezTo>
                  <a:pt x="105102" y="9164"/>
                  <a:pt x="105675" y="8231"/>
                  <a:pt x="105675" y="8231"/>
                </a:cubicBezTo>
                <a:lnTo>
                  <a:pt x="105675" y="8231"/>
                </a:lnTo>
                <a:cubicBezTo>
                  <a:pt x="105675" y="8231"/>
                  <a:pt x="104885" y="8878"/>
                  <a:pt x="104312" y="9663"/>
                </a:cubicBezTo>
                <a:lnTo>
                  <a:pt x="104243" y="9594"/>
                </a:lnTo>
                <a:lnTo>
                  <a:pt x="104243" y="9594"/>
                </a:lnTo>
                <a:cubicBezTo>
                  <a:pt x="104243" y="9663"/>
                  <a:pt x="104243" y="9663"/>
                  <a:pt x="104312" y="9737"/>
                </a:cubicBezTo>
                <a:cubicBezTo>
                  <a:pt x="104243" y="9737"/>
                  <a:pt x="104243" y="9806"/>
                  <a:pt x="104243" y="9806"/>
                </a:cubicBezTo>
                <a:lnTo>
                  <a:pt x="104243" y="9594"/>
                </a:lnTo>
                <a:cubicBezTo>
                  <a:pt x="104243" y="9233"/>
                  <a:pt x="104312" y="8803"/>
                  <a:pt x="104312" y="8448"/>
                </a:cubicBezTo>
                <a:lnTo>
                  <a:pt x="104312" y="8448"/>
                </a:lnTo>
                <a:cubicBezTo>
                  <a:pt x="104100" y="8878"/>
                  <a:pt x="103882" y="9594"/>
                  <a:pt x="103739" y="10310"/>
                </a:cubicBezTo>
                <a:cubicBezTo>
                  <a:pt x="103670" y="10167"/>
                  <a:pt x="103596" y="10092"/>
                  <a:pt x="103527" y="9949"/>
                </a:cubicBezTo>
                <a:lnTo>
                  <a:pt x="103527" y="9949"/>
                </a:lnTo>
                <a:cubicBezTo>
                  <a:pt x="103596" y="10092"/>
                  <a:pt x="103670" y="10310"/>
                  <a:pt x="103670" y="10522"/>
                </a:cubicBezTo>
                <a:cubicBezTo>
                  <a:pt x="103670" y="10665"/>
                  <a:pt x="103596" y="10808"/>
                  <a:pt x="103596" y="11026"/>
                </a:cubicBezTo>
                <a:cubicBezTo>
                  <a:pt x="103527" y="11169"/>
                  <a:pt x="103527" y="11312"/>
                  <a:pt x="103527" y="11381"/>
                </a:cubicBezTo>
                <a:cubicBezTo>
                  <a:pt x="103453" y="11381"/>
                  <a:pt x="103453" y="11312"/>
                  <a:pt x="103453" y="11312"/>
                </a:cubicBezTo>
                <a:lnTo>
                  <a:pt x="103453" y="11598"/>
                </a:lnTo>
                <a:lnTo>
                  <a:pt x="103453" y="11667"/>
                </a:lnTo>
                <a:cubicBezTo>
                  <a:pt x="103384" y="11598"/>
                  <a:pt x="103310" y="11455"/>
                  <a:pt x="103241" y="11381"/>
                </a:cubicBezTo>
                <a:lnTo>
                  <a:pt x="103241" y="11312"/>
                </a:lnTo>
                <a:lnTo>
                  <a:pt x="103241" y="10808"/>
                </a:lnTo>
                <a:cubicBezTo>
                  <a:pt x="103310" y="10522"/>
                  <a:pt x="103310" y="10310"/>
                  <a:pt x="103310" y="10092"/>
                </a:cubicBezTo>
                <a:lnTo>
                  <a:pt x="103310" y="10092"/>
                </a:lnTo>
                <a:cubicBezTo>
                  <a:pt x="103166" y="10235"/>
                  <a:pt x="103098" y="10522"/>
                  <a:pt x="102954" y="10808"/>
                </a:cubicBezTo>
                <a:cubicBezTo>
                  <a:pt x="102954" y="10739"/>
                  <a:pt x="102880" y="10665"/>
                  <a:pt x="102880" y="10665"/>
                </a:cubicBezTo>
                <a:cubicBezTo>
                  <a:pt x="103098" y="10167"/>
                  <a:pt x="103309" y="9806"/>
                  <a:pt x="103310" y="9806"/>
                </a:cubicBezTo>
                <a:lnTo>
                  <a:pt x="103310" y="9806"/>
                </a:lnTo>
                <a:cubicBezTo>
                  <a:pt x="103309" y="9806"/>
                  <a:pt x="103023" y="10023"/>
                  <a:pt x="102737" y="10378"/>
                </a:cubicBezTo>
                <a:cubicBezTo>
                  <a:pt x="102737" y="9949"/>
                  <a:pt x="102811" y="9594"/>
                  <a:pt x="102811" y="9164"/>
                </a:cubicBezTo>
                <a:lnTo>
                  <a:pt x="102811" y="9164"/>
                </a:lnTo>
                <a:cubicBezTo>
                  <a:pt x="102737" y="9233"/>
                  <a:pt x="102668" y="9376"/>
                  <a:pt x="102594" y="9594"/>
                </a:cubicBezTo>
                <a:cubicBezTo>
                  <a:pt x="102594" y="9594"/>
                  <a:pt x="102450" y="9663"/>
                  <a:pt x="102307" y="9806"/>
                </a:cubicBezTo>
                <a:cubicBezTo>
                  <a:pt x="102164" y="9376"/>
                  <a:pt x="102021" y="8878"/>
                  <a:pt x="101809" y="8374"/>
                </a:cubicBezTo>
                <a:lnTo>
                  <a:pt x="101809" y="8374"/>
                </a:lnTo>
                <a:cubicBezTo>
                  <a:pt x="101952" y="8878"/>
                  <a:pt x="102021" y="9451"/>
                  <a:pt x="102095" y="10092"/>
                </a:cubicBezTo>
                <a:cubicBezTo>
                  <a:pt x="101952" y="10235"/>
                  <a:pt x="101809" y="10378"/>
                  <a:pt x="101666" y="10596"/>
                </a:cubicBezTo>
                <a:cubicBezTo>
                  <a:pt x="101448" y="10092"/>
                  <a:pt x="101162" y="9594"/>
                  <a:pt x="100807" y="9164"/>
                </a:cubicBezTo>
                <a:lnTo>
                  <a:pt x="100807" y="9164"/>
                </a:lnTo>
                <a:cubicBezTo>
                  <a:pt x="101018" y="9519"/>
                  <a:pt x="101162" y="10023"/>
                  <a:pt x="101379" y="10453"/>
                </a:cubicBezTo>
                <a:cubicBezTo>
                  <a:pt x="101305" y="10522"/>
                  <a:pt x="101305" y="10522"/>
                  <a:pt x="101162" y="10596"/>
                </a:cubicBezTo>
                <a:cubicBezTo>
                  <a:pt x="101093" y="10739"/>
                  <a:pt x="100950" y="10883"/>
                  <a:pt x="100807" y="10951"/>
                </a:cubicBezTo>
                <a:lnTo>
                  <a:pt x="100589" y="11169"/>
                </a:lnTo>
                <a:cubicBezTo>
                  <a:pt x="100589" y="11094"/>
                  <a:pt x="100520" y="11026"/>
                  <a:pt x="100520" y="10951"/>
                </a:cubicBezTo>
                <a:cubicBezTo>
                  <a:pt x="100520" y="10596"/>
                  <a:pt x="100520" y="10235"/>
                  <a:pt x="100589" y="9880"/>
                </a:cubicBezTo>
                <a:lnTo>
                  <a:pt x="100589" y="9880"/>
                </a:lnTo>
                <a:cubicBezTo>
                  <a:pt x="100446" y="10023"/>
                  <a:pt x="100377" y="10310"/>
                  <a:pt x="100303" y="10596"/>
                </a:cubicBezTo>
                <a:cubicBezTo>
                  <a:pt x="100091" y="10310"/>
                  <a:pt x="99947" y="10023"/>
                  <a:pt x="99730" y="9737"/>
                </a:cubicBezTo>
                <a:lnTo>
                  <a:pt x="99730" y="9737"/>
                </a:lnTo>
                <a:cubicBezTo>
                  <a:pt x="99873" y="10092"/>
                  <a:pt x="100091" y="10453"/>
                  <a:pt x="100234" y="10808"/>
                </a:cubicBezTo>
                <a:lnTo>
                  <a:pt x="100159" y="10883"/>
                </a:lnTo>
                <a:cubicBezTo>
                  <a:pt x="100091" y="10596"/>
                  <a:pt x="99947" y="10310"/>
                  <a:pt x="99804" y="9949"/>
                </a:cubicBezTo>
                <a:lnTo>
                  <a:pt x="99804" y="9949"/>
                </a:lnTo>
                <a:cubicBezTo>
                  <a:pt x="99947" y="10310"/>
                  <a:pt x="99947" y="10665"/>
                  <a:pt x="100016" y="11026"/>
                </a:cubicBezTo>
                <a:cubicBezTo>
                  <a:pt x="99947" y="10951"/>
                  <a:pt x="99873" y="10808"/>
                  <a:pt x="99804" y="10739"/>
                </a:cubicBezTo>
                <a:lnTo>
                  <a:pt x="99804" y="10739"/>
                </a:lnTo>
                <a:lnTo>
                  <a:pt x="100016" y="11169"/>
                </a:lnTo>
                <a:lnTo>
                  <a:pt x="100016" y="11312"/>
                </a:lnTo>
                <a:cubicBezTo>
                  <a:pt x="99947" y="11169"/>
                  <a:pt x="99873" y="11094"/>
                  <a:pt x="99804" y="11026"/>
                </a:cubicBezTo>
                <a:lnTo>
                  <a:pt x="99804" y="11026"/>
                </a:lnTo>
                <a:cubicBezTo>
                  <a:pt x="99873" y="11095"/>
                  <a:pt x="99947" y="11238"/>
                  <a:pt x="100016" y="11381"/>
                </a:cubicBezTo>
                <a:lnTo>
                  <a:pt x="100016" y="11524"/>
                </a:lnTo>
                <a:cubicBezTo>
                  <a:pt x="99947" y="11524"/>
                  <a:pt x="99947" y="11455"/>
                  <a:pt x="99873" y="11381"/>
                </a:cubicBezTo>
                <a:lnTo>
                  <a:pt x="99873" y="11381"/>
                </a:lnTo>
                <a:cubicBezTo>
                  <a:pt x="99873" y="11455"/>
                  <a:pt x="99947" y="11524"/>
                  <a:pt x="100016" y="11598"/>
                </a:cubicBezTo>
                <a:cubicBezTo>
                  <a:pt x="99947" y="11742"/>
                  <a:pt x="99947" y="11810"/>
                  <a:pt x="99947" y="11954"/>
                </a:cubicBezTo>
                <a:lnTo>
                  <a:pt x="99873" y="11954"/>
                </a:lnTo>
                <a:cubicBezTo>
                  <a:pt x="99804" y="11524"/>
                  <a:pt x="99730" y="11094"/>
                  <a:pt x="99375" y="10739"/>
                </a:cubicBezTo>
                <a:lnTo>
                  <a:pt x="99375" y="10739"/>
                </a:lnTo>
                <a:cubicBezTo>
                  <a:pt x="99443" y="11026"/>
                  <a:pt x="99443" y="11381"/>
                  <a:pt x="99443" y="11742"/>
                </a:cubicBezTo>
                <a:cubicBezTo>
                  <a:pt x="99443" y="11598"/>
                  <a:pt x="99375" y="11455"/>
                  <a:pt x="99375" y="11312"/>
                </a:cubicBezTo>
                <a:lnTo>
                  <a:pt x="99375" y="11169"/>
                </a:lnTo>
                <a:cubicBezTo>
                  <a:pt x="99375" y="11169"/>
                  <a:pt x="99300" y="11169"/>
                  <a:pt x="99300" y="11238"/>
                </a:cubicBezTo>
                <a:lnTo>
                  <a:pt x="99088" y="10378"/>
                </a:lnTo>
                <a:cubicBezTo>
                  <a:pt x="99231" y="10167"/>
                  <a:pt x="99300" y="9949"/>
                  <a:pt x="99300" y="9949"/>
                </a:cubicBezTo>
                <a:lnTo>
                  <a:pt x="99300" y="9949"/>
                </a:lnTo>
                <a:cubicBezTo>
                  <a:pt x="99300" y="9949"/>
                  <a:pt x="99231" y="10092"/>
                  <a:pt x="99014" y="10235"/>
                </a:cubicBezTo>
                <a:lnTo>
                  <a:pt x="99804" y="8660"/>
                </a:lnTo>
                <a:lnTo>
                  <a:pt x="99804" y="8660"/>
                </a:lnTo>
                <a:cubicBezTo>
                  <a:pt x="99804" y="8660"/>
                  <a:pt x="99300" y="9090"/>
                  <a:pt x="98802" y="9737"/>
                </a:cubicBezTo>
                <a:cubicBezTo>
                  <a:pt x="98727" y="9806"/>
                  <a:pt x="98659" y="9949"/>
                  <a:pt x="98584" y="10023"/>
                </a:cubicBezTo>
                <a:cubicBezTo>
                  <a:pt x="98658" y="9459"/>
                  <a:pt x="98725" y="8895"/>
                  <a:pt x="98727" y="8259"/>
                </a:cubicBezTo>
                <a:lnTo>
                  <a:pt x="98727" y="8259"/>
                </a:lnTo>
                <a:cubicBezTo>
                  <a:pt x="98777" y="8150"/>
                  <a:pt x="98802" y="8088"/>
                  <a:pt x="98802" y="8087"/>
                </a:cubicBezTo>
                <a:lnTo>
                  <a:pt x="98802" y="8087"/>
                </a:lnTo>
                <a:cubicBezTo>
                  <a:pt x="98802" y="8088"/>
                  <a:pt x="97370" y="9451"/>
                  <a:pt x="96940" y="10665"/>
                </a:cubicBezTo>
                <a:lnTo>
                  <a:pt x="96940" y="10378"/>
                </a:lnTo>
                <a:cubicBezTo>
                  <a:pt x="97152" y="10023"/>
                  <a:pt x="97295" y="9737"/>
                  <a:pt x="97296" y="9737"/>
                </a:cubicBezTo>
                <a:lnTo>
                  <a:pt x="97296" y="9737"/>
                </a:lnTo>
                <a:lnTo>
                  <a:pt x="97009" y="10023"/>
                </a:lnTo>
                <a:lnTo>
                  <a:pt x="97009" y="9880"/>
                </a:lnTo>
                <a:cubicBezTo>
                  <a:pt x="96940" y="9949"/>
                  <a:pt x="96866" y="10092"/>
                  <a:pt x="96866" y="10167"/>
                </a:cubicBezTo>
                <a:cubicBezTo>
                  <a:pt x="96797" y="10235"/>
                  <a:pt x="96797" y="10235"/>
                  <a:pt x="96723" y="10235"/>
                </a:cubicBezTo>
                <a:cubicBezTo>
                  <a:pt x="96866" y="10092"/>
                  <a:pt x="97009" y="9737"/>
                  <a:pt x="97009" y="9737"/>
                </a:cubicBezTo>
                <a:lnTo>
                  <a:pt x="97009" y="9737"/>
                </a:lnTo>
                <a:lnTo>
                  <a:pt x="96293" y="10453"/>
                </a:lnTo>
                <a:cubicBezTo>
                  <a:pt x="96150" y="9949"/>
                  <a:pt x="96007" y="9376"/>
                  <a:pt x="95795" y="8803"/>
                </a:cubicBezTo>
                <a:lnTo>
                  <a:pt x="95795" y="8803"/>
                </a:lnTo>
                <a:cubicBezTo>
                  <a:pt x="95864" y="9090"/>
                  <a:pt x="95938" y="9451"/>
                  <a:pt x="95938" y="9880"/>
                </a:cubicBezTo>
                <a:cubicBezTo>
                  <a:pt x="95795" y="9519"/>
                  <a:pt x="95577" y="9164"/>
                  <a:pt x="95365" y="8878"/>
                </a:cubicBezTo>
                <a:lnTo>
                  <a:pt x="95365" y="8878"/>
                </a:lnTo>
                <a:cubicBezTo>
                  <a:pt x="95652" y="9376"/>
                  <a:pt x="95864" y="10023"/>
                  <a:pt x="96007" y="10665"/>
                </a:cubicBezTo>
                <a:cubicBezTo>
                  <a:pt x="96081" y="10665"/>
                  <a:pt x="96081" y="10665"/>
                  <a:pt x="96081" y="10739"/>
                </a:cubicBezTo>
                <a:cubicBezTo>
                  <a:pt x="95938" y="10808"/>
                  <a:pt x="95864" y="10951"/>
                  <a:pt x="95795" y="11026"/>
                </a:cubicBezTo>
                <a:cubicBezTo>
                  <a:pt x="95720" y="10739"/>
                  <a:pt x="95652" y="10453"/>
                  <a:pt x="95577" y="10092"/>
                </a:cubicBezTo>
                <a:cubicBezTo>
                  <a:pt x="95577" y="9949"/>
                  <a:pt x="95577" y="9737"/>
                  <a:pt x="95652" y="9519"/>
                </a:cubicBezTo>
                <a:lnTo>
                  <a:pt x="95652" y="9519"/>
                </a:lnTo>
                <a:cubicBezTo>
                  <a:pt x="95577" y="9594"/>
                  <a:pt x="95509" y="9663"/>
                  <a:pt x="95509" y="9806"/>
                </a:cubicBezTo>
                <a:cubicBezTo>
                  <a:pt x="95365" y="9307"/>
                  <a:pt x="95222" y="8735"/>
                  <a:pt x="94936" y="8162"/>
                </a:cubicBezTo>
                <a:lnTo>
                  <a:pt x="94936" y="8162"/>
                </a:lnTo>
                <a:cubicBezTo>
                  <a:pt x="95148" y="8735"/>
                  <a:pt x="95222" y="9451"/>
                  <a:pt x="95222" y="10167"/>
                </a:cubicBezTo>
                <a:lnTo>
                  <a:pt x="95222" y="10235"/>
                </a:lnTo>
                <a:lnTo>
                  <a:pt x="95222" y="10453"/>
                </a:lnTo>
                <a:cubicBezTo>
                  <a:pt x="95148" y="10665"/>
                  <a:pt x="95148" y="10808"/>
                  <a:pt x="95079" y="10951"/>
                </a:cubicBezTo>
                <a:cubicBezTo>
                  <a:pt x="95005" y="10883"/>
                  <a:pt x="95005" y="10739"/>
                  <a:pt x="94936" y="10596"/>
                </a:cubicBezTo>
                <a:lnTo>
                  <a:pt x="94936" y="10596"/>
                </a:lnTo>
                <a:cubicBezTo>
                  <a:pt x="95005" y="10740"/>
                  <a:pt x="95005" y="10951"/>
                  <a:pt x="95079" y="11169"/>
                </a:cubicBezTo>
                <a:cubicBezTo>
                  <a:pt x="95005" y="11238"/>
                  <a:pt x="95005" y="11381"/>
                  <a:pt x="95005" y="11455"/>
                </a:cubicBezTo>
                <a:cubicBezTo>
                  <a:pt x="94970" y="11490"/>
                  <a:pt x="94953" y="11490"/>
                  <a:pt x="94935" y="11490"/>
                </a:cubicBezTo>
                <a:cubicBezTo>
                  <a:pt x="94917" y="11490"/>
                  <a:pt x="94899" y="11490"/>
                  <a:pt x="94861" y="11524"/>
                </a:cubicBezTo>
                <a:lnTo>
                  <a:pt x="94793" y="11455"/>
                </a:lnTo>
                <a:lnTo>
                  <a:pt x="94936" y="11312"/>
                </a:lnTo>
                <a:lnTo>
                  <a:pt x="94793" y="11381"/>
                </a:lnTo>
                <a:cubicBezTo>
                  <a:pt x="94649" y="11238"/>
                  <a:pt x="94506" y="11026"/>
                  <a:pt x="94363" y="10883"/>
                </a:cubicBezTo>
                <a:lnTo>
                  <a:pt x="94363" y="10883"/>
                </a:lnTo>
                <a:cubicBezTo>
                  <a:pt x="94506" y="11094"/>
                  <a:pt x="94575" y="11238"/>
                  <a:pt x="94718" y="11455"/>
                </a:cubicBezTo>
                <a:lnTo>
                  <a:pt x="94649" y="11524"/>
                </a:lnTo>
                <a:cubicBezTo>
                  <a:pt x="94506" y="11381"/>
                  <a:pt x="94432" y="11169"/>
                  <a:pt x="94289" y="11026"/>
                </a:cubicBezTo>
                <a:cubicBezTo>
                  <a:pt x="94718" y="10167"/>
                  <a:pt x="95148" y="9376"/>
                  <a:pt x="95148" y="9376"/>
                </a:cubicBezTo>
                <a:lnTo>
                  <a:pt x="95148" y="9376"/>
                </a:lnTo>
                <a:cubicBezTo>
                  <a:pt x="95148" y="9376"/>
                  <a:pt x="94649" y="9806"/>
                  <a:pt x="94077" y="10453"/>
                </a:cubicBezTo>
                <a:lnTo>
                  <a:pt x="94077" y="10378"/>
                </a:lnTo>
                <a:cubicBezTo>
                  <a:pt x="94077" y="10378"/>
                  <a:pt x="94002" y="10453"/>
                  <a:pt x="94002" y="10522"/>
                </a:cubicBezTo>
                <a:cubicBezTo>
                  <a:pt x="93933" y="10522"/>
                  <a:pt x="93933" y="10453"/>
                  <a:pt x="93859" y="10453"/>
                </a:cubicBezTo>
                <a:lnTo>
                  <a:pt x="93859" y="10453"/>
                </a:lnTo>
                <a:cubicBezTo>
                  <a:pt x="93933" y="10453"/>
                  <a:pt x="93933" y="10522"/>
                  <a:pt x="94002" y="10596"/>
                </a:cubicBezTo>
                <a:lnTo>
                  <a:pt x="93790" y="10808"/>
                </a:lnTo>
                <a:cubicBezTo>
                  <a:pt x="93716" y="10522"/>
                  <a:pt x="93573" y="10167"/>
                  <a:pt x="93430" y="9880"/>
                </a:cubicBezTo>
                <a:lnTo>
                  <a:pt x="93430" y="9880"/>
                </a:lnTo>
                <a:cubicBezTo>
                  <a:pt x="93573" y="10167"/>
                  <a:pt x="93647" y="10596"/>
                  <a:pt x="93647" y="11026"/>
                </a:cubicBezTo>
                <a:cubicBezTo>
                  <a:pt x="93504" y="10665"/>
                  <a:pt x="93361" y="10235"/>
                  <a:pt x="93217" y="9806"/>
                </a:cubicBezTo>
                <a:lnTo>
                  <a:pt x="93217" y="9806"/>
                </a:lnTo>
                <a:cubicBezTo>
                  <a:pt x="93286" y="10092"/>
                  <a:pt x="93361" y="10378"/>
                  <a:pt x="93361" y="10665"/>
                </a:cubicBezTo>
                <a:cubicBezTo>
                  <a:pt x="93286" y="10522"/>
                  <a:pt x="93286" y="10378"/>
                  <a:pt x="93217" y="10167"/>
                </a:cubicBezTo>
                <a:lnTo>
                  <a:pt x="93217" y="10167"/>
                </a:lnTo>
                <a:cubicBezTo>
                  <a:pt x="93286" y="10522"/>
                  <a:pt x="93361" y="10951"/>
                  <a:pt x="93429" y="11381"/>
                </a:cubicBezTo>
                <a:cubicBezTo>
                  <a:pt x="93361" y="11381"/>
                  <a:pt x="93361" y="11455"/>
                  <a:pt x="93361" y="11455"/>
                </a:cubicBezTo>
                <a:cubicBezTo>
                  <a:pt x="93286" y="11381"/>
                  <a:pt x="93217" y="11381"/>
                  <a:pt x="93217" y="11312"/>
                </a:cubicBezTo>
                <a:lnTo>
                  <a:pt x="93217" y="11667"/>
                </a:lnTo>
                <a:lnTo>
                  <a:pt x="93217" y="11742"/>
                </a:lnTo>
                <a:cubicBezTo>
                  <a:pt x="93084" y="11342"/>
                  <a:pt x="92951" y="11001"/>
                  <a:pt x="92758" y="10554"/>
                </a:cubicBezTo>
                <a:lnTo>
                  <a:pt x="92758" y="10554"/>
                </a:lnTo>
                <a:cubicBezTo>
                  <a:pt x="92858" y="10820"/>
                  <a:pt x="92865" y="11127"/>
                  <a:pt x="92931" y="11381"/>
                </a:cubicBezTo>
                <a:cubicBezTo>
                  <a:pt x="92931" y="11381"/>
                  <a:pt x="92857" y="11312"/>
                  <a:pt x="92857" y="11238"/>
                </a:cubicBezTo>
                <a:cubicBezTo>
                  <a:pt x="92788" y="11026"/>
                  <a:pt x="92645" y="10808"/>
                  <a:pt x="92502" y="10665"/>
                </a:cubicBezTo>
                <a:lnTo>
                  <a:pt x="92502" y="10739"/>
                </a:lnTo>
                <a:cubicBezTo>
                  <a:pt x="92427" y="10596"/>
                  <a:pt x="92427" y="10522"/>
                  <a:pt x="92358" y="10453"/>
                </a:cubicBezTo>
                <a:cubicBezTo>
                  <a:pt x="92358" y="9880"/>
                  <a:pt x="92427" y="9233"/>
                  <a:pt x="92502" y="8517"/>
                </a:cubicBezTo>
                <a:lnTo>
                  <a:pt x="92502" y="8517"/>
                </a:lnTo>
                <a:cubicBezTo>
                  <a:pt x="92284" y="8947"/>
                  <a:pt x="92072" y="9737"/>
                  <a:pt x="91854" y="10521"/>
                </a:cubicBezTo>
                <a:lnTo>
                  <a:pt x="91854" y="10521"/>
                </a:lnTo>
                <a:cubicBezTo>
                  <a:pt x="91855" y="10330"/>
                  <a:pt x="91863" y="10142"/>
                  <a:pt x="91929" y="9949"/>
                </a:cubicBezTo>
                <a:lnTo>
                  <a:pt x="91929" y="9949"/>
                </a:lnTo>
                <a:cubicBezTo>
                  <a:pt x="91786" y="10092"/>
                  <a:pt x="91711" y="10235"/>
                  <a:pt x="91642" y="10453"/>
                </a:cubicBezTo>
                <a:cubicBezTo>
                  <a:pt x="91711" y="9737"/>
                  <a:pt x="91786" y="8803"/>
                  <a:pt x="91854" y="7876"/>
                </a:cubicBezTo>
                <a:lnTo>
                  <a:pt x="91854" y="7876"/>
                </a:lnTo>
                <a:cubicBezTo>
                  <a:pt x="91642" y="8305"/>
                  <a:pt x="91425" y="9090"/>
                  <a:pt x="91282" y="9880"/>
                </a:cubicBezTo>
                <a:cubicBezTo>
                  <a:pt x="91213" y="9738"/>
                  <a:pt x="91139" y="9595"/>
                  <a:pt x="91138" y="9452"/>
                </a:cubicBezTo>
                <a:lnTo>
                  <a:pt x="91138" y="9452"/>
                </a:lnTo>
                <a:cubicBezTo>
                  <a:pt x="91139" y="9595"/>
                  <a:pt x="91213" y="9807"/>
                  <a:pt x="91213" y="10023"/>
                </a:cubicBezTo>
                <a:cubicBezTo>
                  <a:pt x="91138" y="10596"/>
                  <a:pt x="91070" y="11169"/>
                  <a:pt x="90995" y="11667"/>
                </a:cubicBezTo>
                <a:cubicBezTo>
                  <a:pt x="90852" y="11455"/>
                  <a:pt x="90640" y="11169"/>
                  <a:pt x="90422" y="10951"/>
                </a:cubicBezTo>
                <a:lnTo>
                  <a:pt x="90422" y="10951"/>
                </a:lnTo>
                <a:cubicBezTo>
                  <a:pt x="90640" y="11238"/>
                  <a:pt x="90783" y="11598"/>
                  <a:pt x="90926" y="11954"/>
                </a:cubicBezTo>
                <a:lnTo>
                  <a:pt x="90926" y="12028"/>
                </a:lnTo>
                <a:cubicBezTo>
                  <a:pt x="90926" y="11954"/>
                  <a:pt x="90852" y="11954"/>
                  <a:pt x="90852" y="11886"/>
                </a:cubicBezTo>
                <a:lnTo>
                  <a:pt x="90852" y="11886"/>
                </a:lnTo>
                <a:cubicBezTo>
                  <a:pt x="90852" y="11954"/>
                  <a:pt x="90926" y="12028"/>
                  <a:pt x="90926" y="12097"/>
                </a:cubicBezTo>
                <a:lnTo>
                  <a:pt x="90926" y="12240"/>
                </a:lnTo>
                <a:lnTo>
                  <a:pt x="90783" y="12097"/>
                </a:lnTo>
                <a:lnTo>
                  <a:pt x="90783" y="12314"/>
                </a:lnTo>
                <a:lnTo>
                  <a:pt x="90497" y="12601"/>
                </a:lnTo>
                <a:cubicBezTo>
                  <a:pt x="90422" y="12314"/>
                  <a:pt x="90279" y="12028"/>
                  <a:pt x="90211" y="11742"/>
                </a:cubicBezTo>
                <a:cubicBezTo>
                  <a:pt x="90279" y="11242"/>
                  <a:pt x="90279" y="10674"/>
                  <a:pt x="90352" y="10039"/>
                </a:cubicBezTo>
                <a:lnTo>
                  <a:pt x="90352" y="10039"/>
                </a:lnTo>
                <a:cubicBezTo>
                  <a:pt x="90347" y="10064"/>
                  <a:pt x="90332" y="10114"/>
                  <a:pt x="90279" y="10167"/>
                </a:cubicBezTo>
                <a:cubicBezTo>
                  <a:pt x="90279" y="10023"/>
                  <a:pt x="90354" y="9806"/>
                  <a:pt x="90354" y="9663"/>
                </a:cubicBezTo>
                <a:lnTo>
                  <a:pt x="90354" y="9663"/>
                </a:lnTo>
                <a:cubicBezTo>
                  <a:pt x="90211" y="9806"/>
                  <a:pt x="90136" y="10023"/>
                  <a:pt x="90067" y="10235"/>
                </a:cubicBezTo>
                <a:cubicBezTo>
                  <a:pt x="90067" y="10023"/>
                  <a:pt x="90067" y="9806"/>
                  <a:pt x="90136" y="9594"/>
                </a:cubicBezTo>
                <a:lnTo>
                  <a:pt x="90136" y="9594"/>
                </a:lnTo>
                <a:cubicBezTo>
                  <a:pt x="89993" y="9806"/>
                  <a:pt x="89850" y="10167"/>
                  <a:pt x="89706" y="10596"/>
                </a:cubicBezTo>
                <a:cubicBezTo>
                  <a:pt x="89638" y="10378"/>
                  <a:pt x="89495" y="10167"/>
                  <a:pt x="89420" y="9949"/>
                </a:cubicBezTo>
                <a:cubicBezTo>
                  <a:pt x="89277" y="9663"/>
                  <a:pt x="89065" y="9451"/>
                  <a:pt x="88922" y="9164"/>
                </a:cubicBezTo>
                <a:lnTo>
                  <a:pt x="88922" y="9164"/>
                </a:lnTo>
                <a:cubicBezTo>
                  <a:pt x="89065" y="9451"/>
                  <a:pt x="89208" y="9737"/>
                  <a:pt x="89277" y="10023"/>
                </a:cubicBezTo>
                <a:lnTo>
                  <a:pt x="89277" y="10092"/>
                </a:lnTo>
                <a:cubicBezTo>
                  <a:pt x="89065" y="9594"/>
                  <a:pt x="88779" y="9021"/>
                  <a:pt x="88418" y="8517"/>
                </a:cubicBezTo>
                <a:lnTo>
                  <a:pt x="88418" y="8517"/>
                </a:lnTo>
                <a:cubicBezTo>
                  <a:pt x="88704" y="9021"/>
                  <a:pt x="88922" y="9663"/>
                  <a:pt x="89065" y="10310"/>
                </a:cubicBezTo>
                <a:lnTo>
                  <a:pt x="88492" y="10883"/>
                </a:lnTo>
                <a:cubicBezTo>
                  <a:pt x="88275" y="11094"/>
                  <a:pt x="88131" y="11238"/>
                  <a:pt x="87988" y="11455"/>
                </a:cubicBezTo>
                <a:lnTo>
                  <a:pt x="87988" y="11238"/>
                </a:lnTo>
                <a:cubicBezTo>
                  <a:pt x="87988" y="11312"/>
                  <a:pt x="87919" y="11381"/>
                  <a:pt x="87845" y="11455"/>
                </a:cubicBezTo>
                <a:cubicBezTo>
                  <a:pt x="87776" y="11381"/>
                  <a:pt x="87776" y="11312"/>
                  <a:pt x="87702" y="11169"/>
                </a:cubicBezTo>
                <a:cubicBezTo>
                  <a:pt x="87776" y="10596"/>
                  <a:pt x="87776" y="9880"/>
                  <a:pt x="87845" y="9164"/>
                </a:cubicBezTo>
                <a:lnTo>
                  <a:pt x="87845" y="9164"/>
                </a:lnTo>
                <a:cubicBezTo>
                  <a:pt x="87702" y="9519"/>
                  <a:pt x="87490" y="10023"/>
                  <a:pt x="87347" y="10665"/>
                </a:cubicBezTo>
                <a:lnTo>
                  <a:pt x="87347" y="10808"/>
                </a:lnTo>
                <a:lnTo>
                  <a:pt x="86917" y="10167"/>
                </a:lnTo>
                <a:lnTo>
                  <a:pt x="86917" y="10167"/>
                </a:lnTo>
                <a:cubicBezTo>
                  <a:pt x="87060" y="10453"/>
                  <a:pt x="87204" y="10665"/>
                  <a:pt x="87272" y="10951"/>
                </a:cubicBezTo>
                <a:lnTo>
                  <a:pt x="87272" y="11026"/>
                </a:lnTo>
                <a:cubicBezTo>
                  <a:pt x="87129" y="10739"/>
                  <a:pt x="86917" y="10453"/>
                  <a:pt x="86699" y="10167"/>
                </a:cubicBezTo>
                <a:lnTo>
                  <a:pt x="86699" y="10167"/>
                </a:lnTo>
                <a:cubicBezTo>
                  <a:pt x="86917" y="10522"/>
                  <a:pt x="87060" y="10883"/>
                  <a:pt x="87204" y="11312"/>
                </a:cubicBezTo>
                <a:cubicBezTo>
                  <a:pt x="87129" y="11598"/>
                  <a:pt x="87060" y="11954"/>
                  <a:pt x="87060" y="12314"/>
                </a:cubicBezTo>
                <a:cubicBezTo>
                  <a:pt x="86843" y="12028"/>
                  <a:pt x="86631" y="11667"/>
                  <a:pt x="86413" y="11381"/>
                </a:cubicBezTo>
                <a:lnTo>
                  <a:pt x="86413" y="11381"/>
                </a:lnTo>
                <a:cubicBezTo>
                  <a:pt x="86631" y="11667"/>
                  <a:pt x="86774" y="12097"/>
                  <a:pt x="86917" y="12526"/>
                </a:cubicBezTo>
                <a:cubicBezTo>
                  <a:pt x="86917" y="12526"/>
                  <a:pt x="86843" y="12526"/>
                  <a:pt x="86774" y="12601"/>
                </a:cubicBezTo>
                <a:cubicBezTo>
                  <a:pt x="86556" y="12097"/>
                  <a:pt x="86201" y="11524"/>
                  <a:pt x="85840" y="10951"/>
                </a:cubicBezTo>
                <a:cubicBezTo>
                  <a:pt x="85984" y="10596"/>
                  <a:pt x="86201" y="10235"/>
                  <a:pt x="86201" y="10235"/>
                </a:cubicBezTo>
                <a:lnTo>
                  <a:pt x="86201" y="10235"/>
                </a:lnTo>
                <a:lnTo>
                  <a:pt x="85697" y="10739"/>
                </a:lnTo>
                <a:cubicBezTo>
                  <a:pt x="85628" y="10453"/>
                  <a:pt x="85485" y="10235"/>
                  <a:pt x="85411" y="9949"/>
                </a:cubicBezTo>
                <a:lnTo>
                  <a:pt x="85411" y="9949"/>
                </a:lnTo>
                <a:cubicBezTo>
                  <a:pt x="85485" y="10235"/>
                  <a:pt x="85554" y="10522"/>
                  <a:pt x="85554" y="10808"/>
                </a:cubicBezTo>
                <a:cubicBezTo>
                  <a:pt x="85485" y="10951"/>
                  <a:pt x="85342" y="11094"/>
                  <a:pt x="85199" y="11238"/>
                </a:cubicBezTo>
                <a:cubicBezTo>
                  <a:pt x="84981" y="10739"/>
                  <a:pt x="84695" y="10235"/>
                  <a:pt x="84340" y="9737"/>
                </a:cubicBezTo>
                <a:lnTo>
                  <a:pt x="84340" y="9737"/>
                </a:lnTo>
                <a:cubicBezTo>
                  <a:pt x="84626" y="10235"/>
                  <a:pt x="84838" y="10883"/>
                  <a:pt x="84981" y="11524"/>
                </a:cubicBezTo>
                <a:cubicBezTo>
                  <a:pt x="84912" y="11598"/>
                  <a:pt x="84912" y="11667"/>
                  <a:pt x="84838" y="11742"/>
                </a:cubicBezTo>
                <a:cubicBezTo>
                  <a:pt x="84769" y="11742"/>
                  <a:pt x="84769" y="11810"/>
                  <a:pt x="84769" y="11810"/>
                </a:cubicBezTo>
                <a:cubicBezTo>
                  <a:pt x="84695" y="11810"/>
                  <a:pt x="84695" y="11742"/>
                  <a:pt x="84627" y="11668"/>
                </a:cubicBezTo>
                <a:lnTo>
                  <a:pt x="84627" y="11668"/>
                </a:lnTo>
                <a:cubicBezTo>
                  <a:pt x="84695" y="11742"/>
                  <a:pt x="84695" y="11811"/>
                  <a:pt x="84695" y="11885"/>
                </a:cubicBezTo>
                <a:cubicBezTo>
                  <a:pt x="84626" y="12028"/>
                  <a:pt x="84483" y="12240"/>
                  <a:pt x="84408" y="12458"/>
                </a:cubicBezTo>
                <a:cubicBezTo>
                  <a:pt x="84408" y="12526"/>
                  <a:pt x="84340" y="12601"/>
                  <a:pt x="84340" y="12670"/>
                </a:cubicBezTo>
                <a:cubicBezTo>
                  <a:pt x="84340" y="12670"/>
                  <a:pt x="84265" y="12670"/>
                  <a:pt x="84265" y="12601"/>
                </a:cubicBezTo>
                <a:cubicBezTo>
                  <a:pt x="84340" y="12383"/>
                  <a:pt x="84340" y="12097"/>
                  <a:pt x="84340" y="11810"/>
                </a:cubicBezTo>
                <a:lnTo>
                  <a:pt x="84340" y="11810"/>
                </a:lnTo>
                <a:cubicBezTo>
                  <a:pt x="84265" y="11954"/>
                  <a:pt x="84197" y="12171"/>
                  <a:pt x="84053" y="12383"/>
                </a:cubicBezTo>
                <a:lnTo>
                  <a:pt x="84053" y="12526"/>
                </a:lnTo>
                <a:cubicBezTo>
                  <a:pt x="83979" y="12670"/>
                  <a:pt x="83910" y="12744"/>
                  <a:pt x="83836" y="12887"/>
                </a:cubicBezTo>
                <a:cubicBezTo>
                  <a:pt x="83767" y="12601"/>
                  <a:pt x="83624" y="12383"/>
                  <a:pt x="83549" y="12097"/>
                </a:cubicBezTo>
                <a:lnTo>
                  <a:pt x="83549" y="12097"/>
                </a:lnTo>
                <a:cubicBezTo>
                  <a:pt x="83624" y="12383"/>
                  <a:pt x="83693" y="12744"/>
                  <a:pt x="83767" y="13099"/>
                </a:cubicBezTo>
                <a:lnTo>
                  <a:pt x="83337" y="12458"/>
                </a:lnTo>
                <a:lnTo>
                  <a:pt x="83120" y="11810"/>
                </a:lnTo>
                <a:cubicBezTo>
                  <a:pt x="83481" y="11238"/>
                  <a:pt x="83767" y="10739"/>
                  <a:pt x="83767" y="10739"/>
                </a:cubicBezTo>
                <a:lnTo>
                  <a:pt x="83767" y="10739"/>
                </a:lnTo>
                <a:cubicBezTo>
                  <a:pt x="83767" y="10739"/>
                  <a:pt x="83406" y="11026"/>
                  <a:pt x="83051" y="11381"/>
                </a:cubicBezTo>
                <a:cubicBezTo>
                  <a:pt x="82930" y="11080"/>
                  <a:pt x="82809" y="10776"/>
                  <a:pt x="82688" y="10429"/>
                </a:cubicBezTo>
                <a:lnTo>
                  <a:pt x="82688" y="10429"/>
                </a:lnTo>
                <a:cubicBezTo>
                  <a:pt x="82786" y="10765"/>
                  <a:pt x="82833" y="11180"/>
                  <a:pt x="82833" y="11598"/>
                </a:cubicBezTo>
                <a:cubicBezTo>
                  <a:pt x="82690" y="11742"/>
                  <a:pt x="82547" y="11954"/>
                  <a:pt x="82404" y="12097"/>
                </a:cubicBezTo>
                <a:lnTo>
                  <a:pt x="82335" y="12171"/>
                </a:lnTo>
                <a:lnTo>
                  <a:pt x="82049" y="11885"/>
                </a:lnTo>
                <a:lnTo>
                  <a:pt x="82049" y="11885"/>
                </a:lnTo>
                <a:cubicBezTo>
                  <a:pt x="82117" y="12028"/>
                  <a:pt x="82192" y="12097"/>
                  <a:pt x="82261" y="12240"/>
                </a:cubicBezTo>
                <a:cubicBezTo>
                  <a:pt x="82117" y="12314"/>
                  <a:pt x="82049" y="12383"/>
                  <a:pt x="81905" y="12526"/>
                </a:cubicBezTo>
                <a:cubicBezTo>
                  <a:pt x="81905" y="12383"/>
                  <a:pt x="81905" y="12240"/>
                  <a:pt x="81974" y="12097"/>
                </a:cubicBezTo>
                <a:cubicBezTo>
                  <a:pt x="81974" y="12028"/>
                  <a:pt x="82049" y="11954"/>
                  <a:pt x="82049" y="11885"/>
                </a:cubicBezTo>
                <a:cubicBezTo>
                  <a:pt x="82404" y="11312"/>
                  <a:pt x="82621" y="10883"/>
                  <a:pt x="82621" y="10883"/>
                </a:cubicBezTo>
                <a:lnTo>
                  <a:pt x="82621" y="10883"/>
                </a:lnTo>
                <a:cubicBezTo>
                  <a:pt x="82621" y="10883"/>
                  <a:pt x="82335" y="11095"/>
                  <a:pt x="81974" y="11455"/>
                </a:cubicBezTo>
                <a:cubicBezTo>
                  <a:pt x="82049" y="10883"/>
                  <a:pt x="82117" y="10310"/>
                  <a:pt x="82192" y="9594"/>
                </a:cubicBezTo>
                <a:lnTo>
                  <a:pt x="82192" y="9594"/>
                </a:lnTo>
                <a:cubicBezTo>
                  <a:pt x="81974" y="9880"/>
                  <a:pt x="81831" y="10378"/>
                  <a:pt x="81688" y="10951"/>
                </a:cubicBezTo>
                <a:cubicBezTo>
                  <a:pt x="81476" y="11312"/>
                  <a:pt x="81333" y="11742"/>
                  <a:pt x="81258" y="12240"/>
                </a:cubicBezTo>
                <a:lnTo>
                  <a:pt x="81115" y="12383"/>
                </a:lnTo>
                <a:cubicBezTo>
                  <a:pt x="81080" y="12383"/>
                  <a:pt x="81063" y="12365"/>
                  <a:pt x="81045" y="12338"/>
                </a:cubicBezTo>
                <a:lnTo>
                  <a:pt x="81045" y="12338"/>
                </a:lnTo>
                <a:cubicBezTo>
                  <a:pt x="81046" y="12350"/>
                  <a:pt x="81046" y="12364"/>
                  <a:pt x="81046" y="12383"/>
                </a:cubicBezTo>
                <a:cubicBezTo>
                  <a:pt x="81046" y="12383"/>
                  <a:pt x="81046" y="12458"/>
                  <a:pt x="81115" y="12458"/>
                </a:cubicBezTo>
                <a:cubicBezTo>
                  <a:pt x="80972" y="12601"/>
                  <a:pt x="80903" y="12744"/>
                  <a:pt x="80829" y="12813"/>
                </a:cubicBezTo>
                <a:cubicBezTo>
                  <a:pt x="80760" y="12526"/>
                  <a:pt x="80686" y="12240"/>
                  <a:pt x="80542" y="11885"/>
                </a:cubicBezTo>
                <a:cubicBezTo>
                  <a:pt x="80685" y="11599"/>
                  <a:pt x="80829" y="11455"/>
                  <a:pt x="80829" y="11455"/>
                </a:cubicBezTo>
                <a:lnTo>
                  <a:pt x="80829" y="11455"/>
                </a:lnTo>
                <a:cubicBezTo>
                  <a:pt x="80829" y="11455"/>
                  <a:pt x="80685" y="11524"/>
                  <a:pt x="80474" y="11742"/>
                </a:cubicBezTo>
                <a:cubicBezTo>
                  <a:pt x="80399" y="11381"/>
                  <a:pt x="80256" y="11094"/>
                  <a:pt x="80113" y="10665"/>
                </a:cubicBezTo>
                <a:lnTo>
                  <a:pt x="80113" y="10665"/>
                </a:lnTo>
                <a:cubicBezTo>
                  <a:pt x="80187" y="11026"/>
                  <a:pt x="80256" y="11455"/>
                  <a:pt x="80330" y="11810"/>
                </a:cubicBezTo>
                <a:cubicBezTo>
                  <a:pt x="80187" y="12028"/>
                  <a:pt x="79970" y="12171"/>
                  <a:pt x="79758" y="12383"/>
                </a:cubicBezTo>
                <a:cubicBezTo>
                  <a:pt x="79758" y="12171"/>
                  <a:pt x="79683" y="12028"/>
                  <a:pt x="79614" y="11885"/>
                </a:cubicBezTo>
                <a:cubicBezTo>
                  <a:pt x="79614" y="11598"/>
                  <a:pt x="79614" y="11312"/>
                  <a:pt x="79683" y="10951"/>
                </a:cubicBezTo>
                <a:cubicBezTo>
                  <a:pt x="79901" y="10378"/>
                  <a:pt x="80187" y="9737"/>
                  <a:pt x="80399" y="9307"/>
                </a:cubicBezTo>
                <a:cubicBezTo>
                  <a:pt x="80617" y="8804"/>
                  <a:pt x="80829" y="8448"/>
                  <a:pt x="80829" y="8448"/>
                </a:cubicBezTo>
                <a:lnTo>
                  <a:pt x="80829" y="8448"/>
                </a:lnTo>
                <a:cubicBezTo>
                  <a:pt x="80828" y="8449"/>
                  <a:pt x="79614" y="9663"/>
                  <a:pt x="79042" y="10808"/>
                </a:cubicBezTo>
                <a:cubicBezTo>
                  <a:pt x="78967" y="10739"/>
                  <a:pt x="78967" y="10665"/>
                  <a:pt x="78967" y="10665"/>
                </a:cubicBezTo>
                <a:cubicBezTo>
                  <a:pt x="79397" y="9594"/>
                  <a:pt x="79901" y="8517"/>
                  <a:pt x="79901" y="8517"/>
                </a:cubicBezTo>
                <a:lnTo>
                  <a:pt x="79901" y="8517"/>
                </a:lnTo>
                <a:cubicBezTo>
                  <a:pt x="79901" y="8517"/>
                  <a:pt x="78967" y="9451"/>
                  <a:pt x="78326" y="10453"/>
                </a:cubicBezTo>
                <a:cubicBezTo>
                  <a:pt x="78681" y="9663"/>
                  <a:pt x="79042" y="9021"/>
                  <a:pt x="79042" y="9021"/>
                </a:cubicBezTo>
                <a:lnTo>
                  <a:pt x="79042" y="9021"/>
                </a:lnTo>
                <a:cubicBezTo>
                  <a:pt x="79041" y="9021"/>
                  <a:pt x="78108" y="9880"/>
                  <a:pt x="77467" y="10808"/>
                </a:cubicBezTo>
                <a:cubicBezTo>
                  <a:pt x="77467" y="10596"/>
                  <a:pt x="77392" y="10378"/>
                  <a:pt x="77323" y="10167"/>
                </a:cubicBezTo>
                <a:cubicBezTo>
                  <a:pt x="77678" y="9376"/>
                  <a:pt x="77965" y="8735"/>
                  <a:pt x="77965" y="8735"/>
                </a:cubicBezTo>
                <a:lnTo>
                  <a:pt x="77965" y="8735"/>
                </a:lnTo>
                <a:cubicBezTo>
                  <a:pt x="77965" y="8735"/>
                  <a:pt x="77610" y="9090"/>
                  <a:pt x="77180" y="9594"/>
                </a:cubicBezTo>
                <a:cubicBezTo>
                  <a:pt x="77106" y="9233"/>
                  <a:pt x="76963" y="8803"/>
                  <a:pt x="76819" y="8305"/>
                </a:cubicBezTo>
                <a:lnTo>
                  <a:pt x="76819" y="8305"/>
                </a:lnTo>
                <a:cubicBezTo>
                  <a:pt x="76894" y="8735"/>
                  <a:pt x="76963" y="9233"/>
                  <a:pt x="77037" y="9806"/>
                </a:cubicBezTo>
                <a:cubicBezTo>
                  <a:pt x="76894" y="9949"/>
                  <a:pt x="76751" y="10167"/>
                  <a:pt x="76607" y="10310"/>
                </a:cubicBezTo>
                <a:cubicBezTo>
                  <a:pt x="76533" y="10378"/>
                  <a:pt x="76533" y="10453"/>
                  <a:pt x="76464" y="10522"/>
                </a:cubicBezTo>
                <a:cubicBezTo>
                  <a:pt x="76321" y="9949"/>
                  <a:pt x="76103" y="9233"/>
                  <a:pt x="75892" y="8305"/>
                </a:cubicBezTo>
                <a:lnTo>
                  <a:pt x="75892" y="8305"/>
                </a:lnTo>
                <a:cubicBezTo>
                  <a:pt x="76035" y="9164"/>
                  <a:pt x="76103" y="10167"/>
                  <a:pt x="76178" y="11094"/>
                </a:cubicBezTo>
                <a:cubicBezTo>
                  <a:pt x="76103" y="11238"/>
                  <a:pt x="76035" y="11381"/>
                  <a:pt x="75960" y="11455"/>
                </a:cubicBezTo>
                <a:cubicBezTo>
                  <a:pt x="75960" y="11598"/>
                  <a:pt x="75892" y="11742"/>
                  <a:pt x="75817" y="11954"/>
                </a:cubicBezTo>
                <a:lnTo>
                  <a:pt x="75817" y="11885"/>
                </a:lnTo>
                <a:cubicBezTo>
                  <a:pt x="75817" y="11810"/>
                  <a:pt x="75817" y="11667"/>
                  <a:pt x="75892" y="11598"/>
                </a:cubicBezTo>
                <a:cubicBezTo>
                  <a:pt x="75817" y="11598"/>
                  <a:pt x="75817" y="11667"/>
                  <a:pt x="75817" y="11742"/>
                </a:cubicBezTo>
                <a:cubicBezTo>
                  <a:pt x="75748" y="11381"/>
                  <a:pt x="75674" y="11094"/>
                  <a:pt x="75531" y="10665"/>
                </a:cubicBezTo>
                <a:cubicBezTo>
                  <a:pt x="75605" y="10596"/>
                  <a:pt x="75748" y="10379"/>
                  <a:pt x="75748" y="10378"/>
                </a:cubicBezTo>
                <a:lnTo>
                  <a:pt x="75748" y="10378"/>
                </a:lnTo>
                <a:cubicBezTo>
                  <a:pt x="75748" y="10379"/>
                  <a:pt x="75605" y="10453"/>
                  <a:pt x="75531" y="10596"/>
                </a:cubicBezTo>
                <a:cubicBezTo>
                  <a:pt x="75387" y="10023"/>
                  <a:pt x="75244" y="9519"/>
                  <a:pt x="75032" y="8803"/>
                </a:cubicBezTo>
                <a:lnTo>
                  <a:pt x="75032" y="8803"/>
                </a:lnTo>
                <a:cubicBezTo>
                  <a:pt x="75176" y="9376"/>
                  <a:pt x="75244" y="10023"/>
                  <a:pt x="75244" y="10665"/>
                </a:cubicBezTo>
                <a:cubicBezTo>
                  <a:pt x="75176" y="10739"/>
                  <a:pt x="75176" y="10883"/>
                  <a:pt x="75101" y="10951"/>
                </a:cubicBezTo>
                <a:cubicBezTo>
                  <a:pt x="74958" y="11094"/>
                  <a:pt x="74889" y="11238"/>
                  <a:pt x="74672" y="11381"/>
                </a:cubicBezTo>
                <a:lnTo>
                  <a:pt x="74672" y="11169"/>
                </a:lnTo>
                <a:cubicBezTo>
                  <a:pt x="74889" y="10808"/>
                  <a:pt x="74958" y="10596"/>
                  <a:pt x="74958" y="10596"/>
                </a:cubicBezTo>
                <a:lnTo>
                  <a:pt x="74958" y="10596"/>
                </a:lnTo>
                <a:lnTo>
                  <a:pt x="74603" y="10951"/>
                </a:lnTo>
                <a:cubicBezTo>
                  <a:pt x="74460" y="10310"/>
                  <a:pt x="74242" y="9519"/>
                  <a:pt x="73956" y="8517"/>
                </a:cubicBezTo>
                <a:lnTo>
                  <a:pt x="73956" y="8517"/>
                </a:lnTo>
                <a:cubicBezTo>
                  <a:pt x="74030" y="8803"/>
                  <a:pt x="74099" y="9164"/>
                  <a:pt x="74099" y="9519"/>
                </a:cubicBezTo>
                <a:cubicBezTo>
                  <a:pt x="74173" y="10023"/>
                  <a:pt x="74242" y="10596"/>
                  <a:pt x="74242" y="11094"/>
                </a:cubicBezTo>
                <a:cubicBezTo>
                  <a:pt x="74173" y="10951"/>
                  <a:pt x="74099" y="10883"/>
                  <a:pt x="73956" y="10739"/>
                </a:cubicBezTo>
                <a:lnTo>
                  <a:pt x="73956" y="10739"/>
                </a:lnTo>
                <a:cubicBezTo>
                  <a:pt x="74099" y="10883"/>
                  <a:pt x="74173" y="11026"/>
                  <a:pt x="74242" y="11238"/>
                </a:cubicBezTo>
                <a:lnTo>
                  <a:pt x="74242" y="11312"/>
                </a:lnTo>
                <a:cubicBezTo>
                  <a:pt x="74030" y="11455"/>
                  <a:pt x="73887" y="11667"/>
                  <a:pt x="73669" y="11885"/>
                </a:cubicBezTo>
                <a:cubicBezTo>
                  <a:pt x="73744" y="11598"/>
                  <a:pt x="73744" y="11312"/>
                  <a:pt x="73744" y="10951"/>
                </a:cubicBezTo>
                <a:lnTo>
                  <a:pt x="73744" y="10951"/>
                </a:lnTo>
                <a:cubicBezTo>
                  <a:pt x="73669" y="11094"/>
                  <a:pt x="73600" y="11238"/>
                  <a:pt x="73526" y="11455"/>
                </a:cubicBezTo>
                <a:cubicBezTo>
                  <a:pt x="73457" y="11312"/>
                  <a:pt x="73457" y="11238"/>
                  <a:pt x="73383" y="11094"/>
                </a:cubicBezTo>
                <a:cubicBezTo>
                  <a:pt x="73744" y="10310"/>
                  <a:pt x="74099" y="9594"/>
                  <a:pt x="74099" y="9519"/>
                </a:cubicBezTo>
                <a:lnTo>
                  <a:pt x="74099" y="9519"/>
                </a:lnTo>
                <a:lnTo>
                  <a:pt x="73383" y="10235"/>
                </a:lnTo>
                <a:cubicBezTo>
                  <a:pt x="73457" y="9519"/>
                  <a:pt x="73526" y="8660"/>
                  <a:pt x="73600" y="7801"/>
                </a:cubicBezTo>
                <a:lnTo>
                  <a:pt x="73600" y="7801"/>
                </a:lnTo>
                <a:cubicBezTo>
                  <a:pt x="73240" y="8448"/>
                  <a:pt x="72953" y="9806"/>
                  <a:pt x="72810" y="11026"/>
                </a:cubicBezTo>
                <a:cubicBezTo>
                  <a:pt x="72667" y="11169"/>
                  <a:pt x="72598" y="11238"/>
                  <a:pt x="72598" y="11381"/>
                </a:cubicBezTo>
                <a:cubicBezTo>
                  <a:pt x="72524" y="11381"/>
                  <a:pt x="72524" y="11381"/>
                  <a:pt x="72524" y="11455"/>
                </a:cubicBezTo>
                <a:cubicBezTo>
                  <a:pt x="72524" y="11381"/>
                  <a:pt x="72455" y="11381"/>
                  <a:pt x="72455" y="11312"/>
                </a:cubicBezTo>
                <a:lnTo>
                  <a:pt x="72455" y="11524"/>
                </a:lnTo>
                <a:cubicBezTo>
                  <a:pt x="72455" y="11598"/>
                  <a:pt x="72455" y="11667"/>
                  <a:pt x="72380" y="11742"/>
                </a:cubicBezTo>
                <a:cubicBezTo>
                  <a:pt x="72380" y="11667"/>
                  <a:pt x="72312" y="11598"/>
                  <a:pt x="72312" y="11524"/>
                </a:cubicBezTo>
                <a:cubicBezTo>
                  <a:pt x="72380" y="10522"/>
                  <a:pt x="72455" y="9307"/>
                  <a:pt x="72598" y="7801"/>
                </a:cubicBezTo>
                <a:lnTo>
                  <a:pt x="72598" y="7801"/>
                </a:lnTo>
                <a:cubicBezTo>
                  <a:pt x="72237" y="8374"/>
                  <a:pt x="72025" y="9451"/>
                  <a:pt x="71808" y="10522"/>
                </a:cubicBezTo>
                <a:cubicBezTo>
                  <a:pt x="71808" y="10453"/>
                  <a:pt x="71739" y="10310"/>
                  <a:pt x="71739" y="10235"/>
                </a:cubicBezTo>
                <a:lnTo>
                  <a:pt x="71739" y="10235"/>
                </a:lnTo>
                <a:cubicBezTo>
                  <a:pt x="71739" y="10379"/>
                  <a:pt x="71808" y="10522"/>
                  <a:pt x="71808" y="10665"/>
                </a:cubicBezTo>
                <a:cubicBezTo>
                  <a:pt x="71739" y="11026"/>
                  <a:pt x="71739" y="11312"/>
                  <a:pt x="71665" y="11598"/>
                </a:cubicBezTo>
                <a:cubicBezTo>
                  <a:pt x="71596" y="11524"/>
                  <a:pt x="71596" y="11455"/>
                  <a:pt x="71521" y="11312"/>
                </a:cubicBezTo>
                <a:cubicBezTo>
                  <a:pt x="71596" y="10522"/>
                  <a:pt x="71665" y="9451"/>
                  <a:pt x="71739" y="8305"/>
                </a:cubicBezTo>
                <a:lnTo>
                  <a:pt x="71739" y="8305"/>
                </a:lnTo>
                <a:cubicBezTo>
                  <a:pt x="71521" y="8735"/>
                  <a:pt x="71309" y="9594"/>
                  <a:pt x="71092" y="10522"/>
                </a:cubicBezTo>
                <a:lnTo>
                  <a:pt x="71092" y="10596"/>
                </a:lnTo>
                <a:cubicBezTo>
                  <a:pt x="70949" y="10167"/>
                  <a:pt x="70805" y="9737"/>
                  <a:pt x="70593" y="9307"/>
                </a:cubicBezTo>
                <a:cubicBezTo>
                  <a:pt x="70593" y="8878"/>
                  <a:pt x="70662" y="8448"/>
                  <a:pt x="70662" y="7944"/>
                </a:cubicBezTo>
                <a:lnTo>
                  <a:pt x="70662" y="7944"/>
                </a:lnTo>
                <a:cubicBezTo>
                  <a:pt x="70593" y="8231"/>
                  <a:pt x="70450" y="8517"/>
                  <a:pt x="70376" y="8878"/>
                </a:cubicBezTo>
                <a:cubicBezTo>
                  <a:pt x="70233" y="8660"/>
                  <a:pt x="70164" y="8448"/>
                  <a:pt x="70021" y="8231"/>
                </a:cubicBezTo>
                <a:lnTo>
                  <a:pt x="70021" y="8231"/>
                </a:lnTo>
                <a:cubicBezTo>
                  <a:pt x="70164" y="8448"/>
                  <a:pt x="70233" y="8735"/>
                  <a:pt x="70307" y="9021"/>
                </a:cubicBezTo>
                <a:cubicBezTo>
                  <a:pt x="70233" y="9233"/>
                  <a:pt x="70164" y="9519"/>
                  <a:pt x="70089" y="9806"/>
                </a:cubicBezTo>
                <a:cubicBezTo>
                  <a:pt x="70021" y="9880"/>
                  <a:pt x="69946" y="10023"/>
                  <a:pt x="69803" y="10092"/>
                </a:cubicBezTo>
                <a:cubicBezTo>
                  <a:pt x="69591" y="9519"/>
                  <a:pt x="69305" y="8878"/>
                  <a:pt x="68944" y="8231"/>
                </a:cubicBezTo>
                <a:lnTo>
                  <a:pt x="68944" y="8231"/>
                </a:lnTo>
                <a:cubicBezTo>
                  <a:pt x="69230" y="8878"/>
                  <a:pt x="69448" y="9594"/>
                  <a:pt x="69660" y="10310"/>
                </a:cubicBezTo>
                <a:cubicBezTo>
                  <a:pt x="69517" y="10453"/>
                  <a:pt x="69373" y="10596"/>
                  <a:pt x="69230" y="10808"/>
                </a:cubicBezTo>
                <a:cubicBezTo>
                  <a:pt x="68944" y="10167"/>
                  <a:pt x="68589" y="9451"/>
                  <a:pt x="68228" y="8735"/>
                </a:cubicBezTo>
                <a:lnTo>
                  <a:pt x="68228" y="8735"/>
                </a:lnTo>
                <a:cubicBezTo>
                  <a:pt x="68514" y="9451"/>
                  <a:pt x="68801" y="10235"/>
                  <a:pt x="68944" y="11026"/>
                </a:cubicBezTo>
                <a:cubicBezTo>
                  <a:pt x="68801" y="11238"/>
                  <a:pt x="68589" y="11381"/>
                  <a:pt x="68446" y="11598"/>
                </a:cubicBezTo>
                <a:cubicBezTo>
                  <a:pt x="68446" y="11455"/>
                  <a:pt x="68371" y="11381"/>
                  <a:pt x="68302" y="11238"/>
                </a:cubicBezTo>
                <a:cubicBezTo>
                  <a:pt x="68371" y="10739"/>
                  <a:pt x="68446" y="10235"/>
                  <a:pt x="68446" y="9737"/>
                </a:cubicBezTo>
                <a:lnTo>
                  <a:pt x="68446" y="9737"/>
                </a:lnTo>
                <a:cubicBezTo>
                  <a:pt x="68302" y="9949"/>
                  <a:pt x="68228" y="10235"/>
                  <a:pt x="68085" y="10596"/>
                </a:cubicBezTo>
                <a:cubicBezTo>
                  <a:pt x="68016" y="10453"/>
                  <a:pt x="68016" y="10310"/>
                  <a:pt x="67942" y="10167"/>
                </a:cubicBezTo>
                <a:lnTo>
                  <a:pt x="67942" y="9949"/>
                </a:lnTo>
                <a:cubicBezTo>
                  <a:pt x="67942" y="9949"/>
                  <a:pt x="67942" y="10023"/>
                  <a:pt x="67873" y="10023"/>
                </a:cubicBezTo>
                <a:cubicBezTo>
                  <a:pt x="67798" y="9806"/>
                  <a:pt x="67655" y="9594"/>
                  <a:pt x="67586" y="9307"/>
                </a:cubicBezTo>
                <a:lnTo>
                  <a:pt x="67586" y="8803"/>
                </a:lnTo>
                <a:cubicBezTo>
                  <a:pt x="67586" y="8878"/>
                  <a:pt x="67512" y="9021"/>
                  <a:pt x="67443" y="9090"/>
                </a:cubicBezTo>
                <a:cubicBezTo>
                  <a:pt x="67369" y="8878"/>
                  <a:pt x="67226" y="8660"/>
                  <a:pt x="67083" y="8448"/>
                </a:cubicBezTo>
                <a:lnTo>
                  <a:pt x="67083" y="8448"/>
                </a:lnTo>
                <a:cubicBezTo>
                  <a:pt x="67226" y="8660"/>
                  <a:pt x="67300" y="8947"/>
                  <a:pt x="67443" y="9233"/>
                </a:cubicBezTo>
                <a:cubicBezTo>
                  <a:pt x="67226" y="9737"/>
                  <a:pt x="67082" y="10453"/>
                  <a:pt x="66939" y="11169"/>
                </a:cubicBezTo>
                <a:cubicBezTo>
                  <a:pt x="66796" y="10665"/>
                  <a:pt x="66653" y="10023"/>
                  <a:pt x="66367" y="9307"/>
                </a:cubicBezTo>
                <a:lnTo>
                  <a:pt x="66367" y="9307"/>
                </a:lnTo>
                <a:cubicBezTo>
                  <a:pt x="66584" y="9949"/>
                  <a:pt x="66653" y="10808"/>
                  <a:pt x="66653" y="11598"/>
                </a:cubicBezTo>
                <a:cubicBezTo>
                  <a:pt x="66584" y="11598"/>
                  <a:pt x="66510" y="11667"/>
                  <a:pt x="66367" y="11810"/>
                </a:cubicBezTo>
                <a:cubicBezTo>
                  <a:pt x="66298" y="11742"/>
                  <a:pt x="66298" y="11667"/>
                  <a:pt x="66223" y="11598"/>
                </a:cubicBezTo>
                <a:cubicBezTo>
                  <a:pt x="66155" y="11524"/>
                  <a:pt x="66155" y="11455"/>
                  <a:pt x="66080" y="11381"/>
                </a:cubicBezTo>
                <a:cubicBezTo>
                  <a:pt x="65937" y="11026"/>
                  <a:pt x="65868" y="10596"/>
                  <a:pt x="65651" y="10167"/>
                </a:cubicBezTo>
                <a:lnTo>
                  <a:pt x="65651" y="10167"/>
                </a:lnTo>
                <a:cubicBezTo>
                  <a:pt x="65794" y="10665"/>
                  <a:pt x="65868" y="11238"/>
                  <a:pt x="65937" y="11810"/>
                </a:cubicBezTo>
                <a:lnTo>
                  <a:pt x="65868" y="11810"/>
                </a:lnTo>
                <a:cubicBezTo>
                  <a:pt x="65725" y="11524"/>
                  <a:pt x="65582" y="11169"/>
                  <a:pt x="65364" y="10808"/>
                </a:cubicBezTo>
                <a:cubicBezTo>
                  <a:pt x="65439" y="10596"/>
                  <a:pt x="65582" y="10378"/>
                  <a:pt x="65651" y="10167"/>
                </a:cubicBezTo>
                <a:cubicBezTo>
                  <a:pt x="66011" y="9519"/>
                  <a:pt x="66223" y="8947"/>
                  <a:pt x="66223" y="8947"/>
                </a:cubicBezTo>
                <a:lnTo>
                  <a:pt x="66223" y="8947"/>
                </a:lnTo>
                <a:cubicBezTo>
                  <a:pt x="66223" y="8947"/>
                  <a:pt x="65582" y="9519"/>
                  <a:pt x="65009" y="10310"/>
                </a:cubicBezTo>
                <a:cubicBezTo>
                  <a:pt x="64935" y="10092"/>
                  <a:pt x="64866" y="9880"/>
                  <a:pt x="64723" y="9737"/>
                </a:cubicBezTo>
                <a:cubicBezTo>
                  <a:pt x="64723" y="9663"/>
                  <a:pt x="64791" y="9663"/>
                  <a:pt x="64791" y="9663"/>
                </a:cubicBezTo>
                <a:lnTo>
                  <a:pt x="64723" y="9663"/>
                </a:lnTo>
                <a:cubicBezTo>
                  <a:pt x="64648" y="9519"/>
                  <a:pt x="64505" y="9308"/>
                  <a:pt x="64436" y="9164"/>
                </a:cubicBezTo>
                <a:lnTo>
                  <a:pt x="64436" y="9164"/>
                </a:lnTo>
                <a:cubicBezTo>
                  <a:pt x="64505" y="9308"/>
                  <a:pt x="64580" y="9519"/>
                  <a:pt x="64648" y="9737"/>
                </a:cubicBezTo>
                <a:cubicBezTo>
                  <a:pt x="64579" y="9806"/>
                  <a:pt x="64362" y="9949"/>
                  <a:pt x="64150" y="10235"/>
                </a:cubicBezTo>
                <a:cubicBezTo>
                  <a:pt x="64150" y="10023"/>
                  <a:pt x="64150" y="9806"/>
                  <a:pt x="64219" y="9594"/>
                </a:cubicBezTo>
                <a:lnTo>
                  <a:pt x="64219" y="9594"/>
                </a:lnTo>
                <a:cubicBezTo>
                  <a:pt x="64007" y="9806"/>
                  <a:pt x="63864" y="10235"/>
                  <a:pt x="63789" y="10596"/>
                </a:cubicBezTo>
                <a:cubicBezTo>
                  <a:pt x="63577" y="10883"/>
                  <a:pt x="63360" y="11094"/>
                  <a:pt x="63148" y="11381"/>
                </a:cubicBezTo>
                <a:lnTo>
                  <a:pt x="63148" y="11312"/>
                </a:lnTo>
                <a:cubicBezTo>
                  <a:pt x="63434" y="10739"/>
                  <a:pt x="63720" y="10310"/>
                  <a:pt x="63720" y="10310"/>
                </a:cubicBezTo>
                <a:lnTo>
                  <a:pt x="63720" y="10310"/>
                </a:lnTo>
                <a:cubicBezTo>
                  <a:pt x="63720" y="10310"/>
                  <a:pt x="63359" y="10522"/>
                  <a:pt x="63004" y="10883"/>
                </a:cubicBezTo>
                <a:lnTo>
                  <a:pt x="63004" y="10739"/>
                </a:lnTo>
                <a:cubicBezTo>
                  <a:pt x="63004" y="10092"/>
                  <a:pt x="63073" y="9451"/>
                  <a:pt x="63148" y="8735"/>
                </a:cubicBezTo>
                <a:lnTo>
                  <a:pt x="63148" y="8735"/>
                </a:lnTo>
                <a:cubicBezTo>
                  <a:pt x="63004" y="8947"/>
                  <a:pt x="62861" y="9376"/>
                  <a:pt x="62718" y="9806"/>
                </a:cubicBezTo>
                <a:cubicBezTo>
                  <a:pt x="62644" y="9451"/>
                  <a:pt x="62500" y="9090"/>
                  <a:pt x="62357" y="8660"/>
                </a:cubicBezTo>
                <a:lnTo>
                  <a:pt x="62357" y="8660"/>
                </a:lnTo>
                <a:cubicBezTo>
                  <a:pt x="62500" y="9164"/>
                  <a:pt x="62575" y="9737"/>
                  <a:pt x="62644" y="10310"/>
                </a:cubicBezTo>
                <a:cubicBezTo>
                  <a:pt x="62500" y="10739"/>
                  <a:pt x="62432" y="11238"/>
                  <a:pt x="62357" y="11667"/>
                </a:cubicBezTo>
                <a:cubicBezTo>
                  <a:pt x="62288" y="11742"/>
                  <a:pt x="62288" y="11810"/>
                  <a:pt x="62214" y="11885"/>
                </a:cubicBezTo>
                <a:lnTo>
                  <a:pt x="62214" y="11742"/>
                </a:lnTo>
                <a:cubicBezTo>
                  <a:pt x="62214" y="11094"/>
                  <a:pt x="62288" y="10310"/>
                  <a:pt x="62357" y="9519"/>
                </a:cubicBezTo>
                <a:lnTo>
                  <a:pt x="62357" y="9519"/>
                </a:lnTo>
                <a:cubicBezTo>
                  <a:pt x="62214" y="9806"/>
                  <a:pt x="62002" y="10310"/>
                  <a:pt x="61928" y="10808"/>
                </a:cubicBezTo>
                <a:cubicBezTo>
                  <a:pt x="61859" y="10739"/>
                  <a:pt x="61859" y="10665"/>
                  <a:pt x="61859" y="10596"/>
                </a:cubicBezTo>
                <a:lnTo>
                  <a:pt x="62002" y="10310"/>
                </a:lnTo>
                <a:lnTo>
                  <a:pt x="62002" y="10310"/>
                </a:lnTo>
                <a:cubicBezTo>
                  <a:pt x="62002" y="10310"/>
                  <a:pt x="61928" y="10379"/>
                  <a:pt x="61784" y="10453"/>
                </a:cubicBezTo>
                <a:cubicBezTo>
                  <a:pt x="61716" y="10310"/>
                  <a:pt x="61716" y="10167"/>
                  <a:pt x="61641" y="10023"/>
                </a:cubicBezTo>
                <a:lnTo>
                  <a:pt x="61641" y="10023"/>
                </a:lnTo>
                <a:cubicBezTo>
                  <a:pt x="61641" y="10167"/>
                  <a:pt x="61716" y="10310"/>
                  <a:pt x="61716" y="10522"/>
                </a:cubicBezTo>
                <a:cubicBezTo>
                  <a:pt x="61641" y="10596"/>
                  <a:pt x="61429" y="10739"/>
                  <a:pt x="61286" y="10951"/>
                </a:cubicBezTo>
                <a:lnTo>
                  <a:pt x="61286" y="10665"/>
                </a:lnTo>
                <a:cubicBezTo>
                  <a:pt x="61286" y="10739"/>
                  <a:pt x="61212" y="10808"/>
                  <a:pt x="61212" y="10883"/>
                </a:cubicBezTo>
                <a:cubicBezTo>
                  <a:pt x="61212" y="10808"/>
                  <a:pt x="61143" y="10808"/>
                  <a:pt x="61143" y="10739"/>
                </a:cubicBezTo>
                <a:cubicBezTo>
                  <a:pt x="61572" y="9949"/>
                  <a:pt x="61859" y="9233"/>
                  <a:pt x="61859" y="9233"/>
                </a:cubicBezTo>
                <a:lnTo>
                  <a:pt x="61859" y="9233"/>
                </a:lnTo>
                <a:cubicBezTo>
                  <a:pt x="61859" y="9233"/>
                  <a:pt x="61498" y="9663"/>
                  <a:pt x="61000" y="10167"/>
                </a:cubicBezTo>
                <a:cubicBezTo>
                  <a:pt x="60925" y="9880"/>
                  <a:pt x="60782" y="9594"/>
                  <a:pt x="60713" y="9308"/>
                </a:cubicBezTo>
                <a:lnTo>
                  <a:pt x="60713" y="9308"/>
                </a:lnTo>
                <a:cubicBezTo>
                  <a:pt x="60782" y="9594"/>
                  <a:pt x="60857" y="9949"/>
                  <a:pt x="60925" y="10310"/>
                </a:cubicBezTo>
                <a:cubicBezTo>
                  <a:pt x="60857" y="10310"/>
                  <a:pt x="60857" y="10310"/>
                  <a:pt x="60857" y="10378"/>
                </a:cubicBezTo>
                <a:cubicBezTo>
                  <a:pt x="60782" y="10167"/>
                  <a:pt x="60639" y="10023"/>
                  <a:pt x="60570" y="9880"/>
                </a:cubicBezTo>
                <a:lnTo>
                  <a:pt x="60570" y="9880"/>
                </a:lnTo>
                <a:cubicBezTo>
                  <a:pt x="60639" y="10023"/>
                  <a:pt x="60713" y="10235"/>
                  <a:pt x="60782" y="10378"/>
                </a:cubicBezTo>
                <a:cubicBezTo>
                  <a:pt x="60713" y="10522"/>
                  <a:pt x="60570" y="10665"/>
                  <a:pt x="60496" y="10808"/>
                </a:cubicBezTo>
                <a:cubicBezTo>
                  <a:pt x="60427" y="10665"/>
                  <a:pt x="60353" y="10522"/>
                  <a:pt x="60284" y="10310"/>
                </a:cubicBezTo>
                <a:cubicBezTo>
                  <a:pt x="60246" y="10272"/>
                  <a:pt x="60227" y="10217"/>
                  <a:pt x="60209" y="10162"/>
                </a:cubicBezTo>
                <a:lnTo>
                  <a:pt x="60209" y="10162"/>
                </a:lnTo>
                <a:cubicBezTo>
                  <a:pt x="60209" y="10164"/>
                  <a:pt x="60209" y="10165"/>
                  <a:pt x="60209" y="10167"/>
                </a:cubicBezTo>
                <a:lnTo>
                  <a:pt x="59997" y="9737"/>
                </a:lnTo>
                <a:cubicBezTo>
                  <a:pt x="60352" y="8947"/>
                  <a:pt x="60639" y="8305"/>
                  <a:pt x="60639" y="8305"/>
                </a:cubicBezTo>
                <a:lnTo>
                  <a:pt x="60639" y="8305"/>
                </a:lnTo>
                <a:lnTo>
                  <a:pt x="60209" y="8735"/>
                </a:lnTo>
                <a:cubicBezTo>
                  <a:pt x="60352" y="8517"/>
                  <a:pt x="60427" y="8305"/>
                  <a:pt x="60427" y="8305"/>
                </a:cubicBezTo>
                <a:lnTo>
                  <a:pt x="60427" y="8305"/>
                </a:lnTo>
                <a:cubicBezTo>
                  <a:pt x="60427" y="8305"/>
                  <a:pt x="60066" y="8660"/>
                  <a:pt x="59637" y="9164"/>
                </a:cubicBezTo>
                <a:cubicBezTo>
                  <a:pt x="59493" y="9376"/>
                  <a:pt x="59281" y="9594"/>
                  <a:pt x="59138" y="9806"/>
                </a:cubicBezTo>
                <a:cubicBezTo>
                  <a:pt x="59138" y="9663"/>
                  <a:pt x="59138" y="9519"/>
                  <a:pt x="59207" y="9376"/>
                </a:cubicBezTo>
                <a:cubicBezTo>
                  <a:pt x="59350" y="9021"/>
                  <a:pt x="59493" y="8735"/>
                  <a:pt x="59493" y="8735"/>
                </a:cubicBezTo>
                <a:lnTo>
                  <a:pt x="59493" y="8735"/>
                </a:lnTo>
                <a:cubicBezTo>
                  <a:pt x="59493" y="8735"/>
                  <a:pt x="59350" y="8803"/>
                  <a:pt x="59207" y="8947"/>
                </a:cubicBezTo>
                <a:cubicBezTo>
                  <a:pt x="59207" y="8660"/>
                  <a:pt x="59281" y="8374"/>
                  <a:pt x="59281" y="8019"/>
                </a:cubicBezTo>
                <a:lnTo>
                  <a:pt x="59281" y="8019"/>
                </a:lnTo>
                <a:cubicBezTo>
                  <a:pt x="59138" y="8374"/>
                  <a:pt x="58995" y="8803"/>
                  <a:pt x="58852" y="9376"/>
                </a:cubicBezTo>
                <a:cubicBezTo>
                  <a:pt x="58709" y="9519"/>
                  <a:pt x="58566" y="9663"/>
                  <a:pt x="58491" y="9806"/>
                </a:cubicBezTo>
                <a:lnTo>
                  <a:pt x="58491" y="9451"/>
                </a:lnTo>
                <a:cubicBezTo>
                  <a:pt x="58422" y="9594"/>
                  <a:pt x="58279" y="9880"/>
                  <a:pt x="58205" y="10092"/>
                </a:cubicBezTo>
                <a:lnTo>
                  <a:pt x="58205" y="10167"/>
                </a:lnTo>
                <a:cubicBezTo>
                  <a:pt x="58205" y="10092"/>
                  <a:pt x="58136" y="10023"/>
                  <a:pt x="58136" y="9949"/>
                </a:cubicBezTo>
                <a:lnTo>
                  <a:pt x="58136" y="9949"/>
                </a:lnTo>
                <a:cubicBezTo>
                  <a:pt x="58136" y="9963"/>
                  <a:pt x="58136" y="9976"/>
                  <a:pt x="58136" y="9989"/>
                </a:cubicBezTo>
                <a:lnTo>
                  <a:pt x="58136" y="9989"/>
                </a:lnTo>
                <a:cubicBezTo>
                  <a:pt x="58037" y="9724"/>
                  <a:pt x="57938" y="9425"/>
                  <a:pt x="57838" y="9094"/>
                </a:cubicBezTo>
                <a:lnTo>
                  <a:pt x="57838" y="9094"/>
                </a:lnTo>
                <a:cubicBezTo>
                  <a:pt x="57940" y="9488"/>
                  <a:pt x="57993" y="9960"/>
                  <a:pt x="57993" y="10378"/>
                </a:cubicBezTo>
                <a:cubicBezTo>
                  <a:pt x="57850" y="10665"/>
                  <a:pt x="57706" y="10883"/>
                  <a:pt x="57563" y="11169"/>
                </a:cubicBezTo>
                <a:cubicBezTo>
                  <a:pt x="57563" y="10808"/>
                  <a:pt x="57420" y="10310"/>
                  <a:pt x="57346" y="9806"/>
                </a:cubicBezTo>
                <a:cubicBezTo>
                  <a:pt x="57346" y="9451"/>
                  <a:pt x="57420" y="9090"/>
                  <a:pt x="57420" y="8660"/>
                </a:cubicBezTo>
                <a:lnTo>
                  <a:pt x="57420" y="8660"/>
                </a:lnTo>
                <a:cubicBezTo>
                  <a:pt x="57346" y="8803"/>
                  <a:pt x="57277" y="9021"/>
                  <a:pt x="57202" y="9233"/>
                </a:cubicBezTo>
                <a:cubicBezTo>
                  <a:pt x="57059" y="8803"/>
                  <a:pt x="56990" y="8448"/>
                  <a:pt x="56847" y="7944"/>
                </a:cubicBezTo>
                <a:lnTo>
                  <a:pt x="56847" y="7944"/>
                </a:lnTo>
                <a:cubicBezTo>
                  <a:pt x="56916" y="8374"/>
                  <a:pt x="56990" y="8878"/>
                  <a:pt x="57059" y="9376"/>
                </a:cubicBezTo>
                <a:cubicBezTo>
                  <a:pt x="56916" y="8947"/>
                  <a:pt x="56773" y="8448"/>
                  <a:pt x="56630" y="7876"/>
                </a:cubicBezTo>
                <a:lnTo>
                  <a:pt x="56630" y="7876"/>
                </a:lnTo>
                <a:cubicBezTo>
                  <a:pt x="56773" y="8591"/>
                  <a:pt x="56847" y="9519"/>
                  <a:pt x="56847" y="10310"/>
                </a:cubicBezTo>
                <a:lnTo>
                  <a:pt x="56847" y="10453"/>
                </a:lnTo>
                <a:cubicBezTo>
                  <a:pt x="56630" y="9737"/>
                  <a:pt x="56274" y="9021"/>
                  <a:pt x="55845" y="8374"/>
                </a:cubicBezTo>
                <a:lnTo>
                  <a:pt x="55845" y="8374"/>
                </a:lnTo>
                <a:cubicBezTo>
                  <a:pt x="56200" y="9021"/>
                  <a:pt x="56418" y="9880"/>
                  <a:pt x="56630" y="10665"/>
                </a:cubicBezTo>
                <a:cubicBezTo>
                  <a:pt x="56486" y="10739"/>
                  <a:pt x="56418" y="10808"/>
                  <a:pt x="56274" y="10951"/>
                </a:cubicBezTo>
                <a:lnTo>
                  <a:pt x="56274" y="10739"/>
                </a:lnTo>
                <a:cubicBezTo>
                  <a:pt x="56343" y="10665"/>
                  <a:pt x="56418" y="10522"/>
                  <a:pt x="56418" y="10522"/>
                </a:cubicBezTo>
                <a:lnTo>
                  <a:pt x="56418" y="10522"/>
                </a:lnTo>
                <a:cubicBezTo>
                  <a:pt x="56418" y="10522"/>
                  <a:pt x="56343" y="10596"/>
                  <a:pt x="56200" y="10665"/>
                </a:cubicBezTo>
                <a:cubicBezTo>
                  <a:pt x="56200" y="10522"/>
                  <a:pt x="56200" y="10378"/>
                  <a:pt x="56131" y="10235"/>
                </a:cubicBezTo>
                <a:cubicBezTo>
                  <a:pt x="56200" y="10167"/>
                  <a:pt x="56274" y="10023"/>
                  <a:pt x="56274" y="10023"/>
                </a:cubicBezTo>
                <a:lnTo>
                  <a:pt x="56274" y="10023"/>
                </a:lnTo>
                <a:lnTo>
                  <a:pt x="56131" y="10167"/>
                </a:lnTo>
                <a:cubicBezTo>
                  <a:pt x="55988" y="9594"/>
                  <a:pt x="55845" y="9021"/>
                  <a:pt x="55627" y="8305"/>
                </a:cubicBezTo>
                <a:lnTo>
                  <a:pt x="55627" y="8305"/>
                </a:lnTo>
                <a:cubicBezTo>
                  <a:pt x="55770" y="8947"/>
                  <a:pt x="55845" y="9663"/>
                  <a:pt x="55845" y="10378"/>
                </a:cubicBezTo>
                <a:lnTo>
                  <a:pt x="55559" y="10665"/>
                </a:lnTo>
                <a:cubicBezTo>
                  <a:pt x="55415" y="10310"/>
                  <a:pt x="55272" y="10023"/>
                  <a:pt x="55054" y="9737"/>
                </a:cubicBezTo>
                <a:lnTo>
                  <a:pt x="55054" y="9737"/>
                </a:lnTo>
                <a:cubicBezTo>
                  <a:pt x="55198" y="10023"/>
                  <a:pt x="55341" y="10378"/>
                  <a:pt x="55484" y="10739"/>
                </a:cubicBezTo>
                <a:cubicBezTo>
                  <a:pt x="55341" y="10883"/>
                  <a:pt x="55129" y="11094"/>
                  <a:pt x="54986" y="11312"/>
                </a:cubicBezTo>
                <a:cubicBezTo>
                  <a:pt x="54986" y="11169"/>
                  <a:pt x="54911" y="11094"/>
                  <a:pt x="54911" y="11026"/>
                </a:cubicBezTo>
                <a:cubicBezTo>
                  <a:pt x="54911" y="11026"/>
                  <a:pt x="54911" y="10951"/>
                  <a:pt x="54843" y="10951"/>
                </a:cubicBezTo>
                <a:cubicBezTo>
                  <a:pt x="54911" y="10739"/>
                  <a:pt x="54911" y="10453"/>
                  <a:pt x="54911" y="10167"/>
                </a:cubicBezTo>
                <a:cubicBezTo>
                  <a:pt x="54986" y="10092"/>
                  <a:pt x="55054" y="9949"/>
                  <a:pt x="55054" y="9949"/>
                </a:cubicBezTo>
                <a:lnTo>
                  <a:pt x="55054" y="9949"/>
                </a:lnTo>
                <a:lnTo>
                  <a:pt x="54986" y="10023"/>
                </a:lnTo>
                <a:cubicBezTo>
                  <a:pt x="54986" y="9806"/>
                  <a:pt x="54986" y="9594"/>
                  <a:pt x="55054" y="9376"/>
                </a:cubicBezTo>
                <a:lnTo>
                  <a:pt x="55054" y="9376"/>
                </a:lnTo>
                <a:cubicBezTo>
                  <a:pt x="54843" y="9594"/>
                  <a:pt x="54768" y="9949"/>
                  <a:pt x="54625" y="10310"/>
                </a:cubicBezTo>
                <a:cubicBezTo>
                  <a:pt x="54556" y="10310"/>
                  <a:pt x="54556" y="10235"/>
                  <a:pt x="54556" y="10235"/>
                </a:cubicBezTo>
                <a:lnTo>
                  <a:pt x="54339" y="9806"/>
                </a:lnTo>
                <a:cubicBezTo>
                  <a:pt x="54339" y="9307"/>
                  <a:pt x="54413" y="8803"/>
                  <a:pt x="54482" y="8231"/>
                </a:cubicBezTo>
                <a:lnTo>
                  <a:pt x="54482" y="8231"/>
                </a:lnTo>
                <a:cubicBezTo>
                  <a:pt x="54339" y="8448"/>
                  <a:pt x="54195" y="8878"/>
                  <a:pt x="54052" y="9307"/>
                </a:cubicBezTo>
                <a:lnTo>
                  <a:pt x="54052" y="9233"/>
                </a:lnTo>
                <a:lnTo>
                  <a:pt x="54127" y="9021"/>
                </a:lnTo>
                <a:lnTo>
                  <a:pt x="54127" y="9021"/>
                </a:lnTo>
                <a:cubicBezTo>
                  <a:pt x="54127" y="9021"/>
                  <a:pt x="54052" y="9164"/>
                  <a:pt x="53983" y="9164"/>
                </a:cubicBezTo>
                <a:lnTo>
                  <a:pt x="53766" y="9376"/>
                </a:lnTo>
                <a:cubicBezTo>
                  <a:pt x="53840" y="8735"/>
                  <a:pt x="53840" y="8087"/>
                  <a:pt x="53909" y="7303"/>
                </a:cubicBezTo>
                <a:lnTo>
                  <a:pt x="53909" y="7303"/>
                </a:lnTo>
                <a:cubicBezTo>
                  <a:pt x="53623" y="7801"/>
                  <a:pt x="53411" y="8878"/>
                  <a:pt x="53267" y="9880"/>
                </a:cubicBezTo>
                <a:lnTo>
                  <a:pt x="53193" y="9949"/>
                </a:lnTo>
                <a:cubicBezTo>
                  <a:pt x="53193" y="9949"/>
                  <a:pt x="53124" y="9949"/>
                  <a:pt x="53124" y="9880"/>
                </a:cubicBezTo>
                <a:cubicBezTo>
                  <a:pt x="53193" y="9090"/>
                  <a:pt x="53267" y="8162"/>
                  <a:pt x="53336" y="7160"/>
                </a:cubicBezTo>
                <a:lnTo>
                  <a:pt x="53336" y="7160"/>
                </a:lnTo>
                <a:cubicBezTo>
                  <a:pt x="53050" y="7658"/>
                  <a:pt x="52838" y="8660"/>
                  <a:pt x="52695" y="9663"/>
                </a:cubicBezTo>
                <a:lnTo>
                  <a:pt x="52477" y="9880"/>
                </a:lnTo>
                <a:lnTo>
                  <a:pt x="52265" y="10092"/>
                </a:lnTo>
                <a:cubicBezTo>
                  <a:pt x="52334" y="9376"/>
                  <a:pt x="52408" y="8517"/>
                  <a:pt x="52477" y="7658"/>
                </a:cubicBezTo>
                <a:lnTo>
                  <a:pt x="52477" y="7658"/>
                </a:lnTo>
                <a:cubicBezTo>
                  <a:pt x="52191" y="8087"/>
                  <a:pt x="51979" y="9021"/>
                  <a:pt x="51836" y="9949"/>
                </a:cubicBezTo>
                <a:cubicBezTo>
                  <a:pt x="51761" y="9880"/>
                  <a:pt x="51692" y="9806"/>
                  <a:pt x="51692" y="9737"/>
                </a:cubicBezTo>
                <a:cubicBezTo>
                  <a:pt x="51549" y="9451"/>
                  <a:pt x="51475" y="9164"/>
                  <a:pt x="51332" y="8878"/>
                </a:cubicBezTo>
                <a:cubicBezTo>
                  <a:pt x="51618" y="8162"/>
                  <a:pt x="51904" y="7372"/>
                  <a:pt x="52122" y="6799"/>
                </a:cubicBezTo>
                <a:cubicBezTo>
                  <a:pt x="52408" y="6157"/>
                  <a:pt x="52551" y="5728"/>
                  <a:pt x="52552" y="5728"/>
                </a:cubicBezTo>
                <a:lnTo>
                  <a:pt x="52552" y="5728"/>
                </a:lnTo>
                <a:cubicBezTo>
                  <a:pt x="52551" y="5728"/>
                  <a:pt x="52334" y="6014"/>
                  <a:pt x="51979" y="6444"/>
                </a:cubicBezTo>
                <a:cubicBezTo>
                  <a:pt x="51979" y="6369"/>
                  <a:pt x="52047" y="6226"/>
                  <a:pt x="52047" y="6226"/>
                </a:cubicBezTo>
                <a:lnTo>
                  <a:pt x="52047" y="6226"/>
                </a:lnTo>
                <a:cubicBezTo>
                  <a:pt x="52047" y="6226"/>
                  <a:pt x="51406" y="6873"/>
                  <a:pt x="50833" y="7801"/>
                </a:cubicBezTo>
                <a:cubicBezTo>
                  <a:pt x="50616" y="8087"/>
                  <a:pt x="50472" y="8374"/>
                  <a:pt x="50329" y="8660"/>
                </a:cubicBezTo>
                <a:cubicBezTo>
                  <a:pt x="50616" y="7944"/>
                  <a:pt x="50902" y="7085"/>
                  <a:pt x="51120" y="6512"/>
                </a:cubicBezTo>
                <a:cubicBezTo>
                  <a:pt x="51406" y="5940"/>
                  <a:pt x="51549" y="5510"/>
                  <a:pt x="51549" y="5510"/>
                </a:cubicBezTo>
                <a:lnTo>
                  <a:pt x="51549" y="5510"/>
                </a:lnTo>
                <a:cubicBezTo>
                  <a:pt x="51549" y="5510"/>
                  <a:pt x="50547" y="6587"/>
                  <a:pt x="49900" y="7801"/>
                </a:cubicBezTo>
                <a:lnTo>
                  <a:pt x="49900" y="7732"/>
                </a:lnTo>
                <a:cubicBezTo>
                  <a:pt x="50043" y="7446"/>
                  <a:pt x="50260" y="7085"/>
                  <a:pt x="50260" y="7085"/>
                </a:cubicBezTo>
                <a:lnTo>
                  <a:pt x="50260" y="7085"/>
                </a:lnTo>
                <a:cubicBezTo>
                  <a:pt x="50260" y="7085"/>
                  <a:pt x="50043" y="7228"/>
                  <a:pt x="49831" y="7515"/>
                </a:cubicBezTo>
                <a:cubicBezTo>
                  <a:pt x="49613" y="7732"/>
                  <a:pt x="49401" y="7944"/>
                  <a:pt x="49184" y="8231"/>
                </a:cubicBezTo>
                <a:cubicBezTo>
                  <a:pt x="49184" y="8231"/>
                  <a:pt x="49184" y="8162"/>
                  <a:pt x="49115" y="8087"/>
                </a:cubicBezTo>
                <a:cubicBezTo>
                  <a:pt x="49041" y="7515"/>
                  <a:pt x="48897" y="6873"/>
                  <a:pt x="48685" y="6014"/>
                </a:cubicBezTo>
                <a:cubicBezTo>
                  <a:pt x="48829" y="5728"/>
                  <a:pt x="49040" y="5224"/>
                  <a:pt x="49041" y="5224"/>
                </a:cubicBezTo>
                <a:lnTo>
                  <a:pt x="49041" y="5224"/>
                </a:lnTo>
                <a:cubicBezTo>
                  <a:pt x="49040" y="5224"/>
                  <a:pt x="48754" y="5510"/>
                  <a:pt x="48611" y="5728"/>
                </a:cubicBezTo>
                <a:cubicBezTo>
                  <a:pt x="48543" y="5585"/>
                  <a:pt x="48542" y="5369"/>
                  <a:pt x="48469" y="5226"/>
                </a:cubicBezTo>
                <a:lnTo>
                  <a:pt x="48469" y="5226"/>
                </a:lnTo>
                <a:cubicBezTo>
                  <a:pt x="48542" y="5369"/>
                  <a:pt x="48542" y="5585"/>
                  <a:pt x="48542" y="5728"/>
                </a:cubicBezTo>
                <a:lnTo>
                  <a:pt x="48399" y="6014"/>
                </a:lnTo>
                <a:cubicBezTo>
                  <a:pt x="48325" y="5940"/>
                  <a:pt x="48325" y="5796"/>
                  <a:pt x="48325" y="5728"/>
                </a:cubicBezTo>
                <a:lnTo>
                  <a:pt x="48325" y="6014"/>
                </a:lnTo>
                <a:cubicBezTo>
                  <a:pt x="48181" y="6226"/>
                  <a:pt x="48038" y="6369"/>
                  <a:pt x="47895" y="6587"/>
                </a:cubicBezTo>
                <a:cubicBezTo>
                  <a:pt x="47826" y="6157"/>
                  <a:pt x="47683" y="5585"/>
                  <a:pt x="47540" y="5012"/>
                </a:cubicBezTo>
                <a:lnTo>
                  <a:pt x="47540" y="5012"/>
                </a:lnTo>
                <a:cubicBezTo>
                  <a:pt x="47609" y="5585"/>
                  <a:pt x="47683" y="6226"/>
                  <a:pt x="47752" y="6873"/>
                </a:cubicBezTo>
                <a:cubicBezTo>
                  <a:pt x="47465" y="7372"/>
                  <a:pt x="47110" y="7876"/>
                  <a:pt x="46967" y="8448"/>
                </a:cubicBezTo>
                <a:cubicBezTo>
                  <a:pt x="46967" y="8591"/>
                  <a:pt x="46893" y="8735"/>
                  <a:pt x="46824" y="8878"/>
                </a:cubicBezTo>
                <a:cubicBezTo>
                  <a:pt x="46824" y="8878"/>
                  <a:pt x="46824" y="8947"/>
                  <a:pt x="46749" y="8947"/>
                </a:cubicBezTo>
                <a:cubicBezTo>
                  <a:pt x="46824" y="8591"/>
                  <a:pt x="46824" y="8231"/>
                  <a:pt x="46893" y="7876"/>
                </a:cubicBezTo>
                <a:lnTo>
                  <a:pt x="46893" y="7876"/>
                </a:lnTo>
                <a:cubicBezTo>
                  <a:pt x="46824" y="8019"/>
                  <a:pt x="46681" y="8231"/>
                  <a:pt x="46606" y="8374"/>
                </a:cubicBezTo>
                <a:cubicBezTo>
                  <a:pt x="46538" y="7876"/>
                  <a:pt x="46394" y="7303"/>
                  <a:pt x="46177" y="6587"/>
                </a:cubicBezTo>
                <a:lnTo>
                  <a:pt x="46177" y="6587"/>
                </a:lnTo>
                <a:cubicBezTo>
                  <a:pt x="46320" y="7303"/>
                  <a:pt x="46394" y="8231"/>
                  <a:pt x="46463" y="9090"/>
                </a:cubicBezTo>
                <a:cubicBezTo>
                  <a:pt x="46394" y="9164"/>
                  <a:pt x="46394" y="9233"/>
                  <a:pt x="46394" y="9376"/>
                </a:cubicBezTo>
                <a:lnTo>
                  <a:pt x="46320" y="9376"/>
                </a:lnTo>
                <a:cubicBezTo>
                  <a:pt x="46251" y="9307"/>
                  <a:pt x="46251" y="9233"/>
                  <a:pt x="46251" y="9164"/>
                </a:cubicBezTo>
                <a:cubicBezTo>
                  <a:pt x="46251" y="8878"/>
                  <a:pt x="46320" y="8591"/>
                  <a:pt x="46320" y="8305"/>
                </a:cubicBezTo>
                <a:lnTo>
                  <a:pt x="46320" y="8305"/>
                </a:lnTo>
                <a:lnTo>
                  <a:pt x="46108" y="8735"/>
                </a:lnTo>
                <a:cubicBezTo>
                  <a:pt x="46034" y="8517"/>
                  <a:pt x="45965" y="8305"/>
                  <a:pt x="45890" y="8162"/>
                </a:cubicBezTo>
                <a:lnTo>
                  <a:pt x="45890" y="8374"/>
                </a:lnTo>
                <a:lnTo>
                  <a:pt x="45890" y="8803"/>
                </a:lnTo>
                <a:lnTo>
                  <a:pt x="45890" y="9307"/>
                </a:lnTo>
                <a:cubicBezTo>
                  <a:pt x="45890" y="9307"/>
                  <a:pt x="45890" y="9234"/>
                  <a:pt x="45823" y="9165"/>
                </a:cubicBezTo>
                <a:lnTo>
                  <a:pt x="45823" y="9165"/>
                </a:lnTo>
                <a:cubicBezTo>
                  <a:pt x="45890" y="9234"/>
                  <a:pt x="45890" y="9308"/>
                  <a:pt x="45890" y="9376"/>
                </a:cubicBezTo>
                <a:lnTo>
                  <a:pt x="45890" y="9519"/>
                </a:lnTo>
                <a:cubicBezTo>
                  <a:pt x="45890" y="9451"/>
                  <a:pt x="45822" y="9307"/>
                  <a:pt x="45822" y="9164"/>
                </a:cubicBezTo>
                <a:cubicBezTo>
                  <a:pt x="45747" y="8305"/>
                  <a:pt x="45535" y="7228"/>
                  <a:pt x="45174" y="5728"/>
                </a:cubicBezTo>
                <a:cubicBezTo>
                  <a:pt x="45249" y="5510"/>
                  <a:pt x="45249" y="5224"/>
                  <a:pt x="45249" y="5012"/>
                </a:cubicBezTo>
                <a:lnTo>
                  <a:pt x="45249" y="5012"/>
                </a:lnTo>
                <a:cubicBezTo>
                  <a:pt x="45249" y="5081"/>
                  <a:pt x="45174" y="5224"/>
                  <a:pt x="45106" y="5367"/>
                </a:cubicBezTo>
                <a:cubicBezTo>
                  <a:pt x="45174" y="5012"/>
                  <a:pt x="45174" y="4725"/>
                  <a:pt x="45174" y="4439"/>
                </a:cubicBezTo>
                <a:lnTo>
                  <a:pt x="45174" y="4439"/>
                </a:lnTo>
                <a:cubicBezTo>
                  <a:pt x="45106" y="4508"/>
                  <a:pt x="45031" y="4725"/>
                  <a:pt x="45031" y="4869"/>
                </a:cubicBezTo>
                <a:cubicBezTo>
                  <a:pt x="44962" y="4794"/>
                  <a:pt x="44962" y="4794"/>
                  <a:pt x="44962" y="4725"/>
                </a:cubicBezTo>
                <a:lnTo>
                  <a:pt x="44962" y="4937"/>
                </a:lnTo>
                <a:cubicBezTo>
                  <a:pt x="44676" y="5796"/>
                  <a:pt x="44458" y="7228"/>
                  <a:pt x="44315" y="8448"/>
                </a:cubicBezTo>
                <a:lnTo>
                  <a:pt x="43960" y="8803"/>
                </a:lnTo>
                <a:cubicBezTo>
                  <a:pt x="44029" y="7589"/>
                  <a:pt x="44172" y="6014"/>
                  <a:pt x="44315" y="4221"/>
                </a:cubicBezTo>
                <a:lnTo>
                  <a:pt x="44315" y="4221"/>
                </a:lnTo>
                <a:cubicBezTo>
                  <a:pt x="43886" y="5012"/>
                  <a:pt x="43599" y="6730"/>
                  <a:pt x="43387" y="8305"/>
                </a:cubicBezTo>
                <a:cubicBezTo>
                  <a:pt x="43387" y="8231"/>
                  <a:pt x="43313" y="8162"/>
                  <a:pt x="43313" y="8088"/>
                </a:cubicBezTo>
                <a:lnTo>
                  <a:pt x="43313" y="8088"/>
                </a:lnTo>
                <a:cubicBezTo>
                  <a:pt x="43313" y="8163"/>
                  <a:pt x="43387" y="8305"/>
                  <a:pt x="43387" y="8374"/>
                </a:cubicBezTo>
                <a:cubicBezTo>
                  <a:pt x="43387" y="8591"/>
                  <a:pt x="43313" y="8878"/>
                  <a:pt x="43313" y="9090"/>
                </a:cubicBezTo>
                <a:cubicBezTo>
                  <a:pt x="43244" y="8947"/>
                  <a:pt x="43244" y="8878"/>
                  <a:pt x="43170" y="8735"/>
                </a:cubicBezTo>
                <a:lnTo>
                  <a:pt x="42740" y="7446"/>
                </a:lnTo>
                <a:cubicBezTo>
                  <a:pt x="42815" y="6942"/>
                  <a:pt x="42815" y="6369"/>
                  <a:pt x="42883" y="5796"/>
                </a:cubicBezTo>
                <a:lnTo>
                  <a:pt x="42883" y="5796"/>
                </a:lnTo>
                <a:cubicBezTo>
                  <a:pt x="42740" y="6014"/>
                  <a:pt x="42671" y="6369"/>
                  <a:pt x="42528" y="6799"/>
                </a:cubicBezTo>
                <a:cubicBezTo>
                  <a:pt x="42385" y="6300"/>
                  <a:pt x="42167" y="5796"/>
                  <a:pt x="41881" y="5298"/>
                </a:cubicBezTo>
                <a:lnTo>
                  <a:pt x="41881" y="5298"/>
                </a:lnTo>
                <a:cubicBezTo>
                  <a:pt x="42099" y="5728"/>
                  <a:pt x="42242" y="6157"/>
                  <a:pt x="42311" y="6656"/>
                </a:cubicBezTo>
                <a:cubicBezTo>
                  <a:pt x="42167" y="6083"/>
                  <a:pt x="41881" y="5510"/>
                  <a:pt x="41669" y="4937"/>
                </a:cubicBezTo>
                <a:cubicBezTo>
                  <a:pt x="41669" y="4582"/>
                  <a:pt x="41669" y="4296"/>
                  <a:pt x="41738" y="3935"/>
                </a:cubicBezTo>
                <a:lnTo>
                  <a:pt x="41738" y="3935"/>
                </a:lnTo>
                <a:cubicBezTo>
                  <a:pt x="41526" y="4296"/>
                  <a:pt x="41383" y="4937"/>
                  <a:pt x="41240" y="5653"/>
                </a:cubicBezTo>
                <a:cubicBezTo>
                  <a:pt x="41096" y="5298"/>
                  <a:pt x="40879" y="4869"/>
                  <a:pt x="40735" y="4508"/>
                </a:cubicBezTo>
                <a:lnTo>
                  <a:pt x="40735" y="4508"/>
                </a:lnTo>
                <a:cubicBezTo>
                  <a:pt x="40879" y="4937"/>
                  <a:pt x="41022" y="5441"/>
                  <a:pt x="41165" y="5940"/>
                </a:cubicBezTo>
                <a:cubicBezTo>
                  <a:pt x="40953" y="6942"/>
                  <a:pt x="40810" y="8087"/>
                  <a:pt x="40735" y="9090"/>
                </a:cubicBezTo>
                <a:cubicBezTo>
                  <a:pt x="40667" y="9021"/>
                  <a:pt x="40667" y="8947"/>
                  <a:pt x="40667" y="8878"/>
                </a:cubicBezTo>
                <a:cubicBezTo>
                  <a:pt x="40667" y="8517"/>
                  <a:pt x="40735" y="8087"/>
                  <a:pt x="40735" y="7732"/>
                </a:cubicBezTo>
                <a:lnTo>
                  <a:pt x="40735" y="7732"/>
                </a:lnTo>
                <a:cubicBezTo>
                  <a:pt x="40667" y="7876"/>
                  <a:pt x="40592" y="8087"/>
                  <a:pt x="40524" y="8305"/>
                </a:cubicBezTo>
                <a:cubicBezTo>
                  <a:pt x="40452" y="8167"/>
                  <a:pt x="40385" y="8029"/>
                  <a:pt x="40381" y="7891"/>
                </a:cubicBezTo>
                <a:lnTo>
                  <a:pt x="40381" y="7891"/>
                </a:lnTo>
                <a:cubicBezTo>
                  <a:pt x="40683" y="7191"/>
                  <a:pt x="40953" y="6656"/>
                  <a:pt x="40953" y="6656"/>
                </a:cubicBezTo>
                <a:lnTo>
                  <a:pt x="40953" y="6656"/>
                </a:lnTo>
                <a:cubicBezTo>
                  <a:pt x="40953" y="6656"/>
                  <a:pt x="40449" y="7085"/>
                  <a:pt x="40020" y="7658"/>
                </a:cubicBezTo>
                <a:cubicBezTo>
                  <a:pt x="39808" y="7160"/>
                  <a:pt x="39590" y="6587"/>
                  <a:pt x="39304" y="6083"/>
                </a:cubicBezTo>
                <a:lnTo>
                  <a:pt x="39304" y="6083"/>
                </a:lnTo>
                <a:cubicBezTo>
                  <a:pt x="39521" y="6587"/>
                  <a:pt x="39664" y="7228"/>
                  <a:pt x="39876" y="7876"/>
                </a:cubicBezTo>
                <a:cubicBezTo>
                  <a:pt x="39733" y="8019"/>
                  <a:pt x="39590" y="8162"/>
                  <a:pt x="39521" y="8374"/>
                </a:cubicBezTo>
                <a:cubicBezTo>
                  <a:pt x="39235" y="7085"/>
                  <a:pt x="38805" y="5585"/>
                  <a:pt x="38158" y="4221"/>
                </a:cubicBezTo>
                <a:lnTo>
                  <a:pt x="38158" y="4221"/>
                </a:lnTo>
                <a:cubicBezTo>
                  <a:pt x="38376" y="4937"/>
                  <a:pt x="38588" y="5796"/>
                  <a:pt x="38805" y="6656"/>
                </a:cubicBezTo>
                <a:cubicBezTo>
                  <a:pt x="38731" y="6730"/>
                  <a:pt x="38301" y="7160"/>
                  <a:pt x="37872" y="7732"/>
                </a:cubicBezTo>
                <a:cubicBezTo>
                  <a:pt x="37728" y="7228"/>
                  <a:pt x="37660" y="6730"/>
                  <a:pt x="37442" y="6157"/>
                </a:cubicBezTo>
                <a:lnTo>
                  <a:pt x="37442" y="6157"/>
                </a:lnTo>
                <a:cubicBezTo>
                  <a:pt x="37585" y="6730"/>
                  <a:pt x="37660" y="7303"/>
                  <a:pt x="37660" y="7944"/>
                </a:cubicBezTo>
                <a:cubicBezTo>
                  <a:pt x="37373" y="8374"/>
                  <a:pt x="37156" y="8803"/>
                  <a:pt x="37013" y="9307"/>
                </a:cubicBezTo>
                <a:cubicBezTo>
                  <a:pt x="36944" y="9376"/>
                  <a:pt x="36944" y="9451"/>
                  <a:pt x="36944" y="9519"/>
                </a:cubicBezTo>
                <a:lnTo>
                  <a:pt x="36944" y="9451"/>
                </a:lnTo>
                <a:cubicBezTo>
                  <a:pt x="36944" y="8735"/>
                  <a:pt x="37013" y="8019"/>
                  <a:pt x="37087" y="7160"/>
                </a:cubicBezTo>
                <a:lnTo>
                  <a:pt x="37087" y="7160"/>
                </a:lnTo>
                <a:cubicBezTo>
                  <a:pt x="36944" y="7446"/>
                  <a:pt x="36801" y="7944"/>
                  <a:pt x="36657" y="8448"/>
                </a:cubicBezTo>
                <a:cubicBezTo>
                  <a:pt x="36583" y="8231"/>
                  <a:pt x="36514" y="7944"/>
                  <a:pt x="36440" y="7658"/>
                </a:cubicBezTo>
                <a:lnTo>
                  <a:pt x="36440" y="7658"/>
                </a:lnTo>
                <a:cubicBezTo>
                  <a:pt x="36514" y="8019"/>
                  <a:pt x="36514" y="8374"/>
                  <a:pt x="36583" y="8735"/>
                </a:cubicBezTo>
                <a:cubicBezTo>
                  <a:pt x="36583" y="8803"/>
                  <a:pt x="36583" y="8803"/>
                  <a:pt x="36514" y="8878"/>
                </a:cubicBezTo>
                <a:cubicBezTo>
                  <a:pt x="36440" y="8517"/>
                  <a:pt x="36297" y="8162"/>
                  <a:pt x="36228" y="7732"/>
                </a:cubicBezTo>
                <a:lnTo>
                  <a:pt x="36228" y="7732"/>
                </a:lnTo>
                <a:cubicBezTo>
                  <a:pt x="36297" y="8231"/>
                  <a:pt x="36371" y="8735"/>
                  <a:pt x="36440" y="9307"/>
                </a:cubicBezTo>
                <a:cubicBezTo>
                  <a:pt x="36371" y="9376"/>
                  <a:pt x="36297" y="9519"/>
                  <a:pt x="36297" y="9594"/>
                </a:cubicBezTo>
                <a:cubicBezTo>
                  <a:pt x="36153" y="9233"/>
                  <a:pt x="36085" y="8878"/>
                  <a:pt x="35941" y="8517"/>
                </a:cubicBezTo>
                <a:cubicBezTo>
                  <a:pt x="35941" y="8374"/>
                  <a:pt x="35941" y="8231"/>
                  <a:pt x="36010" y="8087"/>
                </a:cubicBezTo>
                <a:cubicBezTo>
                  <a:pt x="36228" y="7589"/>
                  <a:pt x="36371" y="7303"/>
                  <a:pt x="36371" y="7303"/>
                </a:cubicBezTo>
                <a:lnTo>
                  <a:pt x="36371" y="7303"/>
                </a:lnTo>
                <a:cubicBezTo>
                  <a:pt x="36371" y="7303"/>
                  <a:pt x="36228" y="7446"/>
                  <a:pt x="36010" y="7589"/>
                </a:cubicBezTo>
                <a:cubicBezTo>
                  <a:pt x="36010" y="7446"/>
                  <a:pt x="36010" y="7228"/>
                  <a:pt x="36085" y="7016"/>
                </a:cubicBezTo>
                <a:cubicBezTo>
                  <a:pt x="36514" y="5797"/>
                  <a:pt x="37012" y="4651"/>
                  <a:pt x="37013" y="4651"/>
                </a:cubicBezTo>
                <a:lnTo>
                  <a:pt x="37013" y="4651"/>
                </a:lnTo>
                <a:cubicBezTo>
                  <a:pt x="37012" y="4651"/>
                  <a:pt x="36869" y="4794"/>
                  <a:pt x="36657" y="5080"/>
                </a:cubicBezTo>
                <a:cubicBezTo>
                  <a:pt x="36726" y="4937"/>
                  <a:pt x="36801" y="4725"/>
                  <a:pt x="36801" y="4725"/>
                </a:cubicBezTo>
                <a:lnTo>
                  <a:pt x="36801" y="4725"/>
                </a:lnTo>
                <a:cubicBezTo>
                  <a:pt x="36801" y="4725"/>
                  <a:pt x="36657" y="4869"/>
                  <a:pt x="36440" y="5155"/>
                </a:cubicBezTo>
                <a:cubicBezTo>
                  <a:pt x="36583" y="4794"/>
                  <a:pt x="36801" y="4296"/>
                  <a:pt x="36801" y="4296"/>
                </a:cubicBezTo>
                <a:lnTo>
                  <a:pt x="36801" y="4296"/>
                </a:lnTo>
                <a:cubicBezTo>
                  <a:pt x="36800" y="4296"/>
                  <a:pt x="35867" y="5224"/>
                  <a:pt x="35226" y="6444"/>
                </a:cubicBezTo>
                <a:cubicBezTo>
                  <a:pt x="35151" y="6301"/>
                  <a:pt x="35151" y="6226"/>
                  <a:pt x="35082" y="6083"/>
                </a:cubicBezTo>
                <a:lnTo>
                  <a:pt x="35082" y="6083"/>
                </a:lnTo>
                <a:cubicBezTo>
                  <a:pt x="35151" y="6226"/>
                  <a:pt x="35151" y="6369"/>
                  <a:pt x="35151" y="6444"/>
                </a:cubicBezTo>
                <a:cubicBezTo>
                  <a:pt x="35008" y="6799"/>
                  <a:pt x="34796" y="7160"/>
                  <a:pt x="34722" y="7515"/>
                </a:cubicBezTo>
                <a:cubicBezTo>
                  <a:pt x="34653" y="7801"/>
                  <a:pt x="34510" y="8231"/>
                  <a:pt x="34435" y="8660"/>
                </a:cubicBezTo>
                <a:cubicBezTo>
                  <a:pt x="34435" y="8231"/>
                  <a:pt x="34510" y="7801"/>
                  <a:pt x="34510" y="7372"/>
                </a:cubicBezTo>
                <a:lnTo>
                  <a:pt x="34578" y="7228"/>
                </a:lnTo>
                <a:lnTo>
                  <a:pt x="34510" y="7303"/>
                </a:lnTo>
                <a:cubicBezTo>
                  <a:pt x="34578" y="6873"/>
                  <a:pt x="34578" y="6369"/>
                  <a:pt x="34653" y="5871"/>
                </a:cubicBezTo>
                <a:cubicBezTo>
                  <a:pt x="34721" y="5797"/>
                  <a:pt x="34722" y="5655"/>
                  <a:pt x="34722" y="5653"/>
                </a:cubicBezTo>
                <a:lnTo>
                  <a:pt x="34722" y="5653"/>
                </a:lnTo>
                <a:cubicBezTo>
                  <a:pt x="34722" y="5654"/>
                  <a:pt x="34721" y="5728"/>
                  <a:pt x="34653" y="5728"/>
                </a:cubicBezTo>
                <a:lnTo>
                  <a:pt x="34653" y="5510"/>
                </a:lnTo>
                <a:cubicBezTo>
                  <a:pt x="34653" y="5585"/>
                  <a:pt x="34578" y="5728"/>
                  <a:pt x="34510" y="5871"/>
                </a:cubicBezTo>
                <a:cubicBezTo>
                  <a:pt x="34366" y="6014"/>
                  <a:pt x="34223" y="6226"/>
                  <a:pt x="34006" y="6512"/>
                </a:cubicBezTo>
                <a:cubicBezTo>
                  <a:pt x="33937" y="6444"/>
                  <a:pt x="33937" y="6369"/>
                  <a:pt x="33937" y="6369"/>
                </a:cubicBezTo>
                <a:lnTo>
                  <a:pt x="34080" y="6083"/>
                </a:lnTo>
                <a:lnTo>
                  <a:pt x="33937" y="6226"/>
                </a:lnTo>
                <a:cubicBezTo>
                  <a:pt x="33794" y="5653"/>
                  <a:pt x="33650" y="4937"/>
                  <a:pt x="33433" y="4221"/>
                </a:cubicBezTo>
                <a:lnTo>
                  <a:pt x="33433" y="4221"/>
                </a:lnTo>
                <a:cubicBezTo>
                  <a:pt x="33576" y="4869"/>
                  <a:pt x="33650" y="5728"/>
                  <a:pt x="33650" y="6512"/>
                </a:cubicBezTo>
                <a:cubicBezTo>
                  <a:pt x="33650" y="6587"/>
                  <a:pt x="33576" y="6587"/>
                  <a:pt x="33507" y="6656"/>
                </a:cubicBezTo>
                <a:cubicBezTo>
                  <a:pt x="33433" y="6157"/>
                  <a:pt x="33290" y="5585"/>
                  <a:pt x="33146" y="4937"/>
                </a:cubicBezTo>
                <a:cubicBezTo>
                  <a:pt x="33290" y="4508"/>
                  <a:pt x="33364" y="4365"/>
                  <a:pt x="33433" y="4221"/>
                </a:cubicBezTo>
                <a:lnTo>
                  <a:pt x="33507" y="4078"/>
                </a:lnTo>
                <a:lnTo>
                  <a:pt x="33433" y="4153"/>
                </a:lnTo>
                <a:cubicBezTo>
                  <a:pt x="33364" y="4221"/>
                  <a:pt x="33290" y="4365"/>
                  <a:pt x="33078" y="4582"/>
                </a:cubicBezTo>
                <a:cubicBezTo>
                  <a:pt x="33004" y="4508"/>
                  <a:pt x="33003" y="4366"/>
                  <a:pt x="32935" y="4223"/>
                </a:cubicBezTo>
                <a:lnTo>
                  <a:pt x="32935" y="4223"/>
                </a:lnTo>
                <a:cubicBezTo>
                  <a:pt x="33003" y="4366"/>
                  <a:pt x="33003" y="4508"/>
                  <a:pt x="33003" y="4651"/>
                </a:cubicBezTo>
                <a:lnTo>
                  <a:pt x="32934" y="4725"/>
                </a:lnTo>
                <a:cubicBezTo>
                  <a:pt x="32860" y="4439"/>
                  <a:pt x="32791" y="4153"/>
                  <a:pt x="32648" y="3792"/>
                </a:cubicBezTo>
                <a:lnTo>
                  <a:pt x="32648" y="3792"/>
                </a:lnTo>
                <a:cubicBezTo>
                  <a:pt x="32717" y="4078"/>
                  <a:pt x="32791" y="4508"/>
                  <a:pt x="32860" y="4869"/>
                </a:cubicBezTo>
                <a:cubicBezTo>
                  <a:pt x="32574" y="5155"/>
                  <a:pt x="32287" y="5585"/>
                  <a:pt x="32075" y="6014"/>
                </a:cubicBezTo>
                <a:lnTo>
                  <a:pt x="32075" y="5441"/>
                </a:lnTo>
                <a:cubicBezTo>
                  <a:pt x="32001" y="5585"/>
                  <a:pt x="31932" y="5871"/>
                  <a:pt x="31789" y="6157"/>
                </a:cubicBezTo>
                <a:cubicBezTo>
                  <a:pt x="31715" y="6014"/>
                  <a:pt x="31715" y="5871"/>
                  <a:pt x="31646" y="5728"/>
                </a:cubicBezTo>
                <a:lnTo>
                  <a:pt x="31646" y="5728"/>
                </a:lnTo>
                <a:cubicBezTo>
                  <a:pt x="31646" y="5871"/>
                  <a:pt x="31715" y="6083"/>
                  <a:pt x="31789" y="6226"/>
                </a:cubicBezTo>
                <a:cubicBezTo>
                  <a:pt x="31789" y="6369"/>
                  <a:pt x="31715" y="6512"/>
                  <a:pt x="31646" y="6730"/>
                </a:cubicBezTo>
                <a:cubicBezTo>
                  <a:pt x="31646" y="6799"/>
                  <a:pt x="31571" y="6942"/>
                  <a:pt x="31571" y="7016"/>
                </a:cubicBezTo>
                <a:cubicBezTo>
                  <a:pt x="31428" y="6444"/>
                  <a:pt x="31285" y="5871"/>
                  <a:pt x="31073" y="5155"/>
                </a:cubicBezTo>
                <a:lnTo>
                  <a:pt x="31073" y="5155"/>
                </a:lnTo>
                <a:cubicBezTo>
                  <a:pt x="31216" y="5728"/>
                  <a:pt x="31285" y="6444"/>
                  <a:pt x="31285" y="7085"/>
                </a:cubicBezTo>
                <a:cubicBezTo>
                  <a:pt x="31285" y="7016"/>
                  <a:pt x="31216" y="6873"/>
                  <a:pt x="31142" y="6730"/>
                </a:cubicBezTo>
                <a:lnTo>
                  <a:pt x="31142" y="6730"/>
                </a:lnTo>
                <a:cubicBezTo>
                  <a:pt x="31142" y="7016"/>
                  <a:pt x="31216" y="7372"/>
                  <a:pt x="31216" y="7732"/>
                </a:cubicBezTo>
                <a:cubicBezTo>
                  <a:pt x="31073" y="7085"/>
                  <a:pt x="30930" y="6444"/>
                  <a:pt x="30643" y="5653"/>
                </a:cubicBezTo>
                <a:lnTo>
                  <a:pt x="30643" y="5653"/>
                </a:lnTo>
                <a:cubicBezTo>
                  <a:pt x="30787" y="6157"/>
                  <a:pt x="30855" y="6730"/>
                  <a:pt x="30855" y="7372"/>
                </a:cubicBezTo>
                <a:cubicBezTo>
                  <a:pt x="30787" y="7228"/>
                  <a:pt x="30787" y="7016"/>
                  <a:pt x="30712" y="6799"/>
                </a:cubicBezTo>
                <a:lnTo>
                  <a:pt x="30712" y="6799"/>
                </a:lnTo>
                <a:cubicBezTo>
                  <a:pt x="30712" y="7016"/>
                  <a:pt x="30787" y="7303"/>
                  <a:pt x="30787" y="7515"/>
                </a:cubicBezTo>
                <a:cubicBezTo>
                  <a:pt x="30787" y="7449"/>
                  <a:pt x="30720" y="7379"/>
                  <a:pt x="30654" y="7250"/>
                </a:cubicBezTo>
                <a:lnTo>
                  <a:pt x="30654" y="7250"/>
                </a:lnTo>
                <a:lnTo>
                  <a:pt x="30855" y="7658"/>
                </a:lnTo>
                <a:lnTo>
                  <a:pt x="30855" y="8087"/>
                </a:lnTo>
                <a:cubicBezTo>
                  <a:pt x="30787" y="7658"/>
                  <a:pt x="30643" y="7303"/>
                  <a:pt x="30500" y="6942"/>
                </a:cubicBezTo>
                <a:lnTo>
                  <a:pt x="30500" y="6942"/>
                </a:lnTo>
                <a:cubicBezTo>
                  <a:pt x="30569" y="7372"/>
                  <a:pt x="30569" y="7801"/>
                  <a:pt x="30569" y="8374"/>
                </a:cubicBezTo>
                <a:cubicBezTo>
                  <a:pt x="30500" y="7944"/>
                  <a:pt x="30426" y="7589"/>
                  <a:pt x="30283" y="7228"/>
                </a:cubicBezTo>
                <a:cubicBezTo>
                  <a:pt x="30357" y="6083"/>
                  <a:pt x="30426" y="4869"/>
                  <a:pt x="30569" y="3437"/>
                </a:cubicBezTo>
                <a:lnTo>
                  <a:pt x="30569" y="3437"/>
                </a:lnTo>
                <a:cubicBezTo>
                  <a:pt x="30283" y="3935"/>
                  <a:pt x="30071" y="4794"/>
                  <a:pt x="29928" y="5796"/>
                </a:cubicBezTo>
                <a:cubicBezTo>
                  <a:pt x="29853" y="5510"/>
                  <a:pt x="29784" y="5155"/>
                  <a:pt x="29710" y="4869"/>
                </a:cubicBezTo>
                <a:cubicBezTo>
                  <a:pt x="29784" y="4439"/>
                  <a:pt x="29784" y="3935"/>
                  <a:pt x="29853" y="3505"/>
                </a:cubicBezTo>
                <a:lnTo>
                  <a:pt x="29853" y="3505"/>
                </a:lnTo>
                <a:cubicBezTo>
                  <a:pt x="29784" y="3649"/>
                  <a:pt x="29641" y="3935"/>
                  <a:pt x="29567" y="4221"/>
                </a:cubicBezTo>
                <a:cubicBezTo>
                  <a:pt x="29498" y="4010"/>
                  <a:pt x="29498" y="3792"/>
                  <a:pt x="29424" y="3580"/>
                </a:cubicBezTo>
                <a:lnTo>
                  <a:pt x="29424" y="3580"/>
                </a:lnTo>
                <a:cubicBezTo>
                  <a:pt x="29498" y="3792"/>
                  <a:pt x="29498" y="4078"/>
                  <a:pt x="29567" y="4365"/>
                </a:cubicBezTo>
                <a:cubicBezTo>
                  <a:pt x="29432" y="4839"/>
                  <a:pt x="29297" y="5434"/>
                  <a:pt x="29163" y="6099"/>
                </a:cubicBezTo>
                <a:lnTo>
                  <a:pt x="29163" y="6099"/>
                </a:lnTo>
                <a:cubicBezTo>
                  <a:pt x="29145" y="6114"/>
                  <a:pt x="29139" y="6137"/>
                  <a:pt x="29138" y="6149"/>
                </a:cubicBezTo>
                <a:lnTo>
                  <a:pt x="29138" y="6149"/>
                </a:lnTo>
                <a:cubicBezTo>
                  <a:pt x="29212" y="5217"/>
                  <a:pt x="29281" y="4149"/>
                  <a:pt x="29355" y="3007"/>
                </a:cubicBezTo>
                <a:lnTo>
                  <a:pt x="29355" y="3007"/>
                </a:lnTo>
                <a:cubicBezTo>
                  <a:pt x="28994" y="3723"/>
                  <a:pt x="28708" y="5367"/>
                  <a:pt x="28496" y="7016"/>
                </a:cubicBezTo>
                <a:lnTo>
                  <a:pt x="28066" y="5510"/>
                </a:lnTo>
                <a:cubicBezTo>
                  <a:pt x="28066" y="5155"/>
                  <a:pt x="28135" y="4794"/>
                  <a:pt x="28135" y="4508"/>
                </a:cubicBezTo>
                <a:lnTo>
                  <a:pt x="28135" y="4508"/>
                </a:lnTo>
                <a:cubicBezTo>
                  <a:pt x="28066" y="4651"/>
                  <a:pt x="27992" y="4869"/>
                  <a:pt x="27923" y="5080"/>
                </a:cubicBezTo>
                <a:lnTo>
                  <a:pt x="27923" y="5012"/>
                </a:lnTo>
                <a:cubicBezTo>
                  <a:pt x="27705" y="4582"/>
                  <a:pt x="27562" y="4153"/>
                  <a:pt x="27350" y="3723"/>
                </a:cubicBezTo>
                <a:lnTo>
                  <a:pt x="27350" y="3723"/>
                </a:lnTo>
                <a:cubicBezTo>
                  <a:pt x="27493" y="4153"/>
                  <a:pt x="27636" y="4725"/>
                  <a:pt x="27780" y="5224"/>
                </a:cubicBezTo>
                <a:cubicBezTo>
                  <a:pt x="27705" y="5441"/>
                  <a:pt x="27636" y="5796"/>
                  <a:pt x="27493" y="6157"/>
                </a:cubicBezTo>
                <a:cubicBezTo>
                  <a:pt x="27493" y="6226"/>
                  <a:pt x="27493" y="6300"/>
                  <a:pt x="27419" y="6369"/>
                </a:cubicBezTo>
                <a:cubicBezTo>
                  <a:pt x="27207" y="5510"/>
                  <a:pt x="26846" y="4651"/>
                  <a:pt x="26416" y="3792"/>
                </a:cubicBezTo>
                <a:lnTo>
                  <a:pt x="26416" y="3792"/>
                </a:lnTo>
                <a:cubicBezTo>
                  <a:pt x="26777" y="4651"/>
                  <a:pt x="27064" y="5796"/>
                  <a:pt x="27207" y="7016"/>
                </a:cubicBezTo>
                <a:cubicBezTo>
                  <a:pt x="27207" y="7085"/>
                  <a:pt x="27132" y="7228"/>
                  <a:pt x="27132" y="7372"/>
                </a:cubicBezTo>
                <a:cubicBezTo>
                  <a:pt x="27064" y="7228"/>
                  <a:pt x="27064" y="7160"/>
                  <a:pt x="27064" y="7085"/>
                </a:cubicBezTo>
                <a:cubicBezTo>
                  <a:pt x="26921" y="6512"/>
                  <a:pt x="26777" y="6014"/>
                  <a:pt x="26560" y="5441"/>
                </a:cubicBezTo>
                <a:lnTo>
                  <a:pt x="26634" y="5367"/>
                </a:lnTo>
                <a:lnTo>
                  <a:pt x="26560" y="5367"/>
                </a:lnTo>
                <a:cubicBezTo>
                  <a:pt x="26491" y="5224"/>
                  <a:pt x="26416" y="5012"/>
                  <a:pt x="26416" y="4869"/>
                </a:cubicBezTo>
                <a:lnTo>
                  <a:pt x="26416" y="4725"/>
                </a:lnTo>
                <a:cubicBezTo>
                  <a:pt x="26416" y="4725"/>
                  <a:pt x="26416" y="4794"/>
                  <a:pt x="26348" y="4794"/>
                </a:cubicBezTo>
                <a:cubicBezTo>
                  <a:pt x="26273" y="4508"/>
                  <a:pt x="26130" y="4221"/>
                  <a:pt x="25987" y="3935"/>
                </a:cubicBezTo>
                <a:cubicBezTo>
                  <a:pt x="26061" y="3580"/>
                  <a:pt x="26061" y="3150"/>
                  <a:pt x="26130" y="2789"/>
                </a:cubicBezTo>
                <a:lnTo>
                  <a:pt x="26130" y="2789"/>
                </a:lnTo>
                <a:cubicBezTo>
                  <a:pt x="25987" y="3007"/>
                  <a:pt x="25918" y="3219"/>
                  <a:pt x="25844" y="3580"/>
                </a:cubicBezTo>
                <a:cubicBezTo>
                  <a:pt x="25632" y="4221"/>
                  <a:pt x="25489" y="5012"/>
                  <a:pt x="25345" y="5796"/>
                </a:cubicBezTo>
                <a:cubicBezTo>
                  <a:pt x="25202" y="5441"/>
                  <a:pt x="25059" y="5080"/>
                  <a:pt x="24916" y="4794"/>
                </a:cubicBezTo>
                <a:lnTo>
                  <a:pt x="24916" y="4794"/>
                </a:lnTo>
                <a:cubicBezTo>
                  <a:pt x="25059" y="5155"/>
                  <a:pt x="25202" y="5653"/>
                  <a:pt x="25345" y="6083"/>
                </a:cubicBezTo>
                <a:lnTo>
                  <a:pt x="25271" y="6157"/>
                </a:lnTo>
                <a:cubicBezTo>
                  <a:pt x="25128" y="5871"/>
                  <a:pt x="24985" y="5510"/>
                  <a:pt x="24841" y="5224"/>
                </a:cubicBezTo>
                <a:lnTo>
                  <a:pt x="24841" y="5224"/>
                </a:lnTo>
                <a:cubicBezTo>
                  <a:pt x="24985" y="5585"/>
                  <a:pt x="25059" y="5940"/>
                  <a:pt x="25202" y="6300"/>
                </a:cubicBezTo>
                <a:cubicBezTo>
                  <a:pt x="24985" y="6656"/>
                  <a:pt x="24773" y="7016"/>
                  <a:pt x="24629" y="7446"/>
                </a:cubicBezTo>
                <a:cubicBezTo>
                  <a:pt x="24412" y="7085"/>
                  <a:pt x="24269" y="6730"/>
                  <a:pt x="24057" y="6369"/>
                </a:cubicBezTo>
                <a:lnTo>
                  <a:pt x="24057" y="6369"/>
                </a:lnTo>
                <a:cubicBezTo>
                  <a:pt x="24200" y="6656"/>
                  <a:pt x="24343" y="7016"/>
                  <a:pt x="24412" y="7372"/>
                </a:cubicBezTo>
                <a:cubicBezTo>
                  <a:pt x="24343" y="7589"/>
                  <a:pt x="24200" y="7944"/>
                  <a:pt x="24057" y="8374"/>
                </a:cubicBezTo>
                <a:cubicBezTo>
                  <a:pt x="23982" y="7732"/>
                  <a:pt x="23839" y="7085"/>
                  <a:pt x="23627" y="6369"/>
                </a:cubicBezTo>
                <a:cubicBezTo>
                  <a:pt x="23839" y="5940"/>
                  <a:pt x="23982" y="5585"/>
                  <a:pt x="23982" y="5585"/>
                </a:cubicBezTo>
                <a:lnTo>
                  <a:pt x="23982" y="5585"/>
                </a:lnTo>
                <a:lnTo>
                  <a:pt x="23553" y="6014"/>
                </a:lnTo>
                <a:cubicBezTo>
                  <a:pt x="23266" y="5080"/>
                  <a:pt x="22911" y="4078"/>
                  <a:pt x="22482" y="3150"/>
                </a:cubicBezTo>
                <a:lnTo>
                  <a:pt x="22482" y="3150"/>
                </a:lnTo>
                <a:cubicBezTo>
                  <a:pt x="22768" y="3866"/>
                  <a:pt x="22980" y="4725"/>
                  <a:pt x="23123" y="5585"/>
                </a:cubicBezTo>
                <a:cubicBezTo>
                  <a:pt x="23054" y="5367"/>
                  <a:pt x="23054" y="5155"/>
                  <a:pt x="22980" y="4937"/>
                </a:cubicBezTo>
                <a:lnTo>
                  <a:pt x="22980" y="4937"/>
                </a:lnTo>
                <a:cubicBezTo>
                  <a:pt x="23054" y="5367"/>
                  <a:pt x="23123" y="5940"/>
                  <a:pt x="23198" y="6512"/>
                </a:cubicBezTo>
                <a:lnTo>
                  <a:pt x="23123" y="6512"/>
                </a:lnTo>
                <a:cubicBezTo>
                  <a:pt x="22980" y="5871"/>
                  <a:pt x="22837" y="5155"/>
                  <a:pt x="22625" y="4365"/>
                </a:cubicBezTo>
                <a:lnTo>
                  <a:pt x="22625" y="4365"/>
                </a:lnTo>
                <a:cubicBezTo>
                  <a:pt x="22768" y="5080"/>
                  <a:pt x="22837" y="6014"/>
                  <a:pt x="22837" y="6942"/>
                </a:cubicBezTo>
                <a:cubicBezTo>
                  <a:pt x="22837" y="7016"/>
                  <a:pt x="22768" y="7016"/>
                  <a:pt x="22768" y="7085"/>
                </a:cubicBezTo>
                <a:cubicBezTo>
                  <a:pt x="22625" y="6587"/>
                  <a:pt x="22482" y="6014"/>
                  <a:pt x="22338" y="5441"/>
                </a:cubicBezTo>
                <a:lnTo>
                  <a:pt x="22338" y="5441"/>
                </a:lnTo>
                <a:cubicBezTo>
                  <a:pt x="22407" y="6014"/>
                  <a:pt x="22482" y="6730"/>
                  <a:pt x="22550" y="7446"/>
                </a:cubicBezTo>
                <a:cubicBezTo>
                  <a:pt x="22407" y="7732"/>
                  <a:pt x="22264" y="8019"/>
                  <a:pt x="22121" y="8374"/>
                </a:cubicBezTo>
                <a:cubicBezTo>
                  <a:pt x="22121" y="8448"/>
                  <a:pt x="22121" y="8591"/>
                  <a:pt x="22052" y="8735"/>
                </a:cubicBezTo>
                <a:cubicBezTo>
                  <a:pt x="22052" y="8660"/>
                  <a:pt x="22052" y="8660"/>
                  <a:pt x="21978" y="8591"/>
                </a:cubicBezTo>
                <a:cubicBezTo>
                  <a:pt x="22052" y="8517"/>
                  <a:pt x="22052" y="8448"/>
                  <a:pt x="22052" y="8374"/>
                </a:cubicBezTo>
                <a:lnTo>
                  <a:pt x="22052" y="8374"/>
                </a:lnTo>
                <a:cubicBezTo>
                  <a:pt x="22052" y="8448"/>
                  <a:pt x="21978" y="8448"/>
                  <a:pt x="21978" y="8448"/>
                </a:cubicBezTo>
                <a:cubicBezTo>
                  <a:pt x="21909" y="8231"/>
                  <a:pt x="21834" y="7944"/>
                  <a:pt x="21766" y="7732"/>
                </a:cubicBezTo>
                <a:lnTo>
                  <a:pt x="21766" y="7732"/>
                </a:lnTo>
                <a:cubicBezTo>
                  <a:pt x="21834" y="7944"/>
                  <a:pt x="21834" y="8231"/>
                  <a:pt x="21909" y="8517"/>
                </a:cubicBezTo>
                <a:cubicBezTo>
                  <a:pt x="21834" y="8448"/>
                  <a:pt x="21834" y="8374"/>
                  <a:pt x="21834" y="8231"/>
                </a:cubicBezTo>
                <a:lnTo>
                  <a:pt x="21834" y="8591"/>
                </a:lnTo>
                <a:lnTo>
                  <a:pt x="21691" y="8735"/>
                </a:lnTo>
                <a:cubicBezTo>
                  <a:pt x="21548" y="8374"/>
                  <a:pt x="21405" y="7944"/>
                  <a:pt x="21193" y="7589"/>
                </a:cubicBezTo>
                <a:lnTo>
                  <a:pt x="21193" y="7589"/>
                </a:lnTo>
                <a:lnTo>
                  <a:pt x="21622" y="8878"/>
                </a:lnTo>
                <a:cubicBezTo>
                  <a:pt x="21479" y="9090"/>
                  <a:pt x="21336" y="9451"/>
                  <a:pt x="21193" y="9737"/>
                </a:cubicBezTo>
                <a:cubicBezTo>
                  <a:pt x="21118" y="9233"/>
                  <a:pt x="21050" y="8735"/>
                  <a:pt x="20975" y="8087"/>
                </a:cubicBezTo>
                <a:cubicBezTo>
                  <a:pt x="21050" y="7876"/>
                  <a:pt x="21118" y="7732"/>
                  <a:pt x="21193" y="7589"/>
                </a:cubicBezTo>
                <a:cubicBezTo>
                  <a:pt x="21336" y="7228"/>
                  <a:pt x="21479" y="6942"/>
                  <a:pt x="21479" y="6942"/>
                </a:cubicBezTo>
                <a:lnTo>
                  <a:pt x="21479" y="6942"/>
                </a:lnTo>
                <a:cubicBezTo>
                  <a:pt x="21479" y="6942"/>
                  <a:pt x="21336" y="7085"/>
                  <a:pt x="21118" y="7372"/>
                </a:cubicBezTo>
                <a:cubicBezTo>
                  <a:pt x="21548" y="6157"/>
                  <a:pt x="22052" y="5081"/>
                  <a:pt x="22052" y="5080"/>
                </a:cubicBezTo>
                <a:lnTo>
                  <a:pt x="22052" y="5080"/>
                </a:lnTo>
                <a:cubicBezTo>
                  <a:pt x="22052" y="5081"/>
                  <a:pt x="21336" y="5797"/>
                  <a:pt x="20689" y="6730"/>
                </a:cubicBezTo>
                <a:cubicBezTo>
                  <a:pt x="20689" y="6512"/>
                  <a:pt x="20620" y="6369"/>
                  <a:pt x="20620" y="6157"/>
                </a:cubicBezTo>
                <a:cubicBezTo>
                  <a:pt x="21050" y="5012"/>
                  <a:pt x="21479" y="4078"/>
                  <a:pt x="21479" y="4078"/>
                </a:cubicBezTo>
                <a:lnTo>
                  <a:pt x="21479" y="4078"/>
                </a:lnTo>
                <a:cubicBezTo>
                  <a:pt x="21479" y="4078"/>
                  <a:pt x="20906" y="4582"/>
                  <a:pt x="20403" y="5367"/>
                </a:cubicBezTo>
                <a:cubicBezTo>
                  <a:pt x="20334" y="5298"/>
                  <a:pt x="20334" y="5298"/>
                  <a:pt x="20334" y="5224"/>
                </a:cubicBezTo>
                <a:lnTo>
                  <a:pt x="20334" y="5367"/>
                </a:lnTo>
                <a:lnTo>
                  <a:pt x="19904" y="6226"/>
                </a:lnTo>
                <a:lnTo>
                  <a:pt x="19904" y="5871"/>
                </a:lnTo>
                <a:lnTo>
                  <a:pt x="20116" y="5441"/>
                </a:lnTo>
                <a:lnTo>
                  <a:pt x="19904" y="5653"/>
                </a:lnTo>
                <a:cubicBezTo>
                  <a:pt x="19973" y="5224"/>
                  <a:pt x="19973" y="4794"/>
                  <a:pt x="20047" y="4296"/>
                </a:cubicBezTo>
                <a:lnTo>
                  <a:pt x="20047" y="4296"/>
                </a:lnTo>
                <a:cubicBezTo>
                  <a:pt x="19830" y="4725"/>
                  <a:pt x="19618" y="5367"/>
                  <a:pt x="19475" y="6083"/>
                </a:cubicBezTo>
                <a:cubicBezTo>
                  <a:pt x="19400" y="6157"/>
                  <a:pt x="19400" y="6300"/>
                  <a:pt x="19331" y="6369"/>
                </a:cubicBezTo>
                <a:cubicBezTo>
                  <a:pt x="19331" y="5796"/>
                  <a:pt x="19400" y="5224"/>
                  <a:pt x="19400" y="4651"/>
                </a:cubicBezTo>
                <a:cubicBezTo>
                  <a:pt x="19761" y="3866"/>
                  <a:pt x="19973" y="3294"/>
                  <a:pt x="19973" y="3293"/>
                </a:cubicBezTo>
                <a:lnTo>
                  <a:pt x="19973" y="3293"/>
                </a:lnTo>
                <a:cubicBezTo>
                  <a:pt x="19973" y="3294"/>
                  <a:pt x="19761" y="3505"/>
                  <a:pt x="19475" y="3866"/>
                </a:cubicBezTo>
                <a:cubicBezTo>
                  <a:pt x="19475" y="3836"/>
                  <a:pt x="19475" y="3808"/>
                  <a:pt x="19479" y="3779"/>
                </a:cubicBezTo>
                <a:lnTo>
                  <a:pt x="19479" y="3779"/>
                </a:lnTo>
                <a:lnTo>
                  <a:pt x="19331" y="4078"/>
                </a:lnTo>
                <a:cubicBezTo>
                  <a:pt x="19045" y="4508"/>
                  <a:pt x="18684" y="5012"/>
                  <a:pt x="18398" y="5585"/>
                </a:cubicBezTo>
                <a:cubicBezTo>
                  <a:pt x="18329" y="5298"/>
                  <a:pt x="18255" y="5012"/>
                  <a:pt x="18111" y="4725"/>
                </a:cubicBezTo>
                <a:lnTo>
                  <a:pt x="18111" y="4725"/>
                </a:lnTo>
                <a:cubicBezTo>
                  <a:pt x="18186" y="5012"/>
                  <a:pt x="18255" y="5441"/>
                  <a:pt x="18329" y="5796"/>
                </a:cubicBezTo>
                <a:cubicBezTo>
                  <a:pt x="18255" y="5940"/>
                  <a:pt x="18186" y="6083"/>
                  <a:pt x="18186" y="6226"/>
                </a:cubicBezTo>
                <a:lnTo>
                  <a:pt x="18186" y="6300"/>
                </a:lnTo>
                <a:cubicBezTo>
                  <a:pt x="18112" y="6084"/>
                  <a:pt x="18043" y="5941"/>
                  <a:pt x="18043" y="5730"/>
                </a:cubicBezTo>
                <a:lnTo>
                  <a:pt x="18043" y="5730"/>
                </a:lnTo>
                <a:cubicBezTo>
                  <a:pt x="18043" y="5941"/>
                  <a:pt x="18111" y="6158"/>
                  <a:pt x="18111" y="6444"/>
                </a:cubicBezTo>
                <a:lnTo>
                  <a:pt x="18111" y="6512"/>
                </a:lnTo>
                <a:cubicBezTo>
                  <a:pt x="17968" y="5653"/>
                  <a:pt x="17756" y="4794"/>
                  <a:pt x="17470" y="3723"/>
                </a:cubicBezTo>
                <a:lnTo>
                  <a:pt x="17470" y="3723"/>
                </a:lnTo>
                <a:cubicBezTo>
                  <a:pt x="17682" y="4651"/>
                  <a:pt x="17756" y="5796"/>
                  <a:pt x="17756" y="7016"/>
                </a:cubicBezTo>
                <a:cubicBezTo>
                  <a:pt x="17613" y="6587"/>
                  <a:pt x="17470" y="6157"/>
                  <a:pt x="17252" y="5796"/>
                </a:cubicBezTo>
                <a:cubicBezTo>
                  <a:pt x="17327" y="5367"/>
                  <a:pt x="17327" y="5012"/>
                  <a:pt x="17396" y="4651"/>
                </a:cubicBezTo>
                <a:lnTo>
                  <a:pt x="17396" y="4651"/>
                </a:lnTo>
                <a:cubicBezTo>
                  <a:pt x="17252" y="4794"/>
                  <a:pt x="17184" y="5080"/>
                  <a:pt x="17109" y="5367"/>
                </a:cubicBezTo>
                <a:cubicBezTo>
                  <a:pt x="17040" y="5155"/>
                  <a:pt x="16897" y="4937"/>
                  <a:pt x="16823" y="4794"/>
                </a:cubicBezTo>
                <a:cubicBezTo>
                  <a:pt x="16754" y="4296"/>
                  <a:pt x="16611" y="3723"/>
                  <a:pt x="16393" y="3076"/>
                </a:cubicBezTo>
                <a:lnTo>
                  <a:pt x="16393" y="3076"/>
                </a:lnTo>
                <a:cubicBezTo>
                  <a:pt x="16536" y="3723"/>
                  <a:pt x="16611" y="4439"/>
                  <a:pt x="16611" y="5155"/>
                </a:cubicBezTo>
                <a:cubicBezTo>
                  <a:pt x="16468" y="4794"/>
                  <a:pt x="16324" y="4439"/>
                  <a:pt x="16107" y="4078"/>
                </a:cubicBezTo>
                <a:lnTo>
                  <a:pt x="16107" y="4078"/>
                </a:lnTo>
                <a:cubicBezTo>
                  <a:pt x="16324" y="4508"/>
                  <a:pt x="16468" y="5080"/>
                  <a:pt x="16611" y="5653"/>
                </a:cubicBezTo>
                <a:cubicBezTo>
                  <a:pt x="16536" y="5728"/>
                  <a:pt x="16393" y="5796"/>
                  <a:pt x="16250" y="6014"/>
                </a:cubicBezTo>
                <a:cubicBezTo>
                  <a:pt x="16181" y="6157"/>
                  <a:pt x="16107" y="6226"/>
                  <a:pt x="16038" y="6300"/>
                </a:cubicBezTo>
                <a:lnTo>
                  <a:pt x="16038" y="6157"/>
                </a:lnTo>
                <a:lnTo>
                  <a:pt x="15964" y="6226"/>
                </a:lnTo>
                <a:lnTo>
                  <a:pt x="15534" y="5367"/>
                </a:lnTo>
                <a:lnTo>
                  <a:pt x="15534" y="5367"/>
                </a:lnTo>
                <a:cubicBezTo>
                  <a:pt x="15677" y="5728"/>
                  <a:pt x="15752" y="6014"/>
                  <a:pt x="15820" y="6369"/>
                </a:cubicBezTo>
                <a:cubicBezTo>
                  <a:pt x="15752" y="6512"/>
                  <a:pt x="15677" y="6656"/>
                  <a:pt x="15609" y="6873"/>
                </a:cubicBezTo>
                <a:lnTo>
                  <a:pt x="15534" y="6942"/>
                </a:lnTo>
                <a:cubicBezTo>
                  <a:pt x="15466" y="6731"/>
                  <a:pt x="15392" y="6446"/>
                  <a:pt x="15323" y="6161"/>
                </a:cubicBezTo>
                <a:lnTo>
                  <a:pt x="15323" y="6161"/>
                </a:lnTo>
                <a:cubicBezTo>
                  <a:pt x="15392" y="6446"/>
                  <a:pt x="15465" y="6732"/>
                  <a:pt x="15465" y="7085"/>
                </a:cubicBezTo>
                <a:cubicBezTo>
                  <a:pt x="15391" y="7160"/>
                  <a:pt x="15322" y="7303"/>
                  <a:pt x="15248" y="7446"/>
                </a:cubicBezTo>
                <a:cubicBezTo>
                  <a:pt x="15179" y="7372"/>
                  <a:pt x="15179" y="7228"/>
                  <a:pt x="15179" y="7160"/>
                </a:cubicBezTo>
                <a:cubicBezTo>
                  <a:pt x="15248" y="7016"/>
                  <a:pt x="15322" y="6730"/>
                  <a:pt x="15322" y="6730"/>
                </a:cubicBezTo>
                <a:lnTo>
                  <a:pt x="15322" y="6730"/>
                </a:lnTo>
                <a:cubicBezTo>
                  <a:pt x="15322" y="6730"/>
                  <a:pt x="15248" y="6873"/>
                  <a:pt x="15179" y="6942"/>
                </a:cubicBezTo>
                <a:cubicBezTo>
                  <a:pt x="15179" y="6873"/>
                  <a:pt x="15248" y="6799"/>
                  <a:pt x="15248" y="6799"/>
                </a:cubicBezTo>
                <a:lnTo>
                  <a:pt x="15248" y="6799"/>
                </a:lnTo>
                <a:cubicBezTo>
                  <a:pt x="15248" y="6799"/>
                  <a:pt x="15104" y="6873"/>
                  <a:pt x="15036" y="6942"/>
                </a:cubicBezTo>
                <a:cubicBezTo>
                  <a:pt x="15179" y="6444"/>
                  <a:pt x="15322" y="5940"/>
                  <a:pt x="15534" y="5367"/>
                </a:cubicBezTo>
                <a:cubicBezTo>
                  <a:pt x="15820" y="4439"/>
                  <a:pt x="16250" y="3505"/>
                  <a:pt x="16393" y="3076"/>
                </a:cubicBezTo>
                <a:lnTo>
                  <a:pt x="16536" y="2789"/>
                </a:lnTo>
                <a:lnTo>
                  <a:pt x="16536" y="2789"/>
                </a:lnTo>
                <a:cubicBezTo>
                  <a:pt x="16536" y="2790"/>
                  <a:pt x="16038" y="3362"/>
                  <a:pt x="15465" y="4153"/>
                </a:cubicBezTo>
                <a:cubicBezTo>
                  <a:pt x="15677" y="3580"/>
                  <a:pt x="15895" y="3219"/>
                  <a:pt x="15895" y="3219"/>
                </a:cubicBezTo>
                <a:lnTo>
                  <a:pt x="15895" y="3219"/>
                </a:lnTo>
                <a:cubicBezTo>
                  <a:pt x="15895" y="3219"/>
                  <a:pt x="15677" y="3362"/>
                  <a:pt x="15465" y="3649"/>
                </a:cubicBezTo>
                <a:cubicBezTo>
                  <a:pt x="15964" y="2148"/>
                  <a:pt x="16611" y="716"/>
                  <a:pt x="16611" y="716"/>
                </a:cubicBezTo>
                <a:lnTo>
                  <a:pt x="16611" y="716"/>
                </a:lnTo>
                <a:cubicBezTo>
                  <a:pt x="16611" y="716"/>
                  <a:pt x="16181" y="1146"/>
                  <a:pt x="15752" y="1787"/>
                </a:cubicBezTo>
                <a:cubicBezTo>
                  <a:pt x="15322" y="2360"/>
                  <a:pt x="14818" y="3219"/>
                  <a:pt x="14606" y="4078"/>
                </a:cubicBezTo>
                <a:cubicBezTo>
                  <a:pt x="14463" y="4439"/>
                  <a:pt x="14389" y="4869"/>
                  <a:pt x="14320" y="5367"/>
                </a:cubicBezTo>
                <a:cubicBezTo>
                  <a:pt x="14245" y="5224"/>
                  <a:pt x="14177" y="5155"/>
                  <a:pt x="14102" y="5012"/>
                </a:cubicBezTo>
                <a:lnTo>
                  <a:pt x="14102" y="5012"/>
                </a:lnTo>
                <a:cubicBezTo>
                  <a:pt x="14177" y="5155"/>
                  <a:pt x="14245" y="5298"/>
                  <a:pt x="14245" y="5441"/>
                </a:cubicBezTo>
                <a:cubicBezTo>
                  <a:pt x="14245" y="5585"/>
                  <a:pt x="14177" y="5653"/>
                  <a:pt x="14102" y="5796"/>
                </a:cubicBezTo>
                <a:lnTo>
                  <a:pt x="14102" y="5871"/>
                </a:lnTo>
                <a:cubicBezTo>
                  <a:pt x="14033" y="5871"/>
                  <a:pt x="14033" y="5940"/>
                  <a:pt x="14033" y="5940"/>
                </a:cubicBezTo>
                <a:cubicBezTo>
                  <a:pt x="14033" y="5653"/>
                  <a:pt x="14102" y="5298"/>
                  <a:pt x="14102" y="4869"/>
                </a:cubicBezTo>
                <a:cubicBezTo>
                  <a:pt x="14177" y="4794"/>
                  <a:pt x="14245" y="4582"/>
                  <a:pt x="14245" y="4582"/>
                </a:cubicBezTo>
                <a:lnTo>
                  <a:pt x="14245" y="4582"/>
                </a:lnTo>
                <a:cubicBezTo>
                  <a:pt x="14245" y="4582"/>
                  <a:pt x="14177" y="4725"/>
                  <a:pt x="14102" y="4725"/>
                </a:cubicBezTo>
                <a:cubicBezTo>
                  <a:pt x="14177" y="4221"/>
                  <a:pt x="14177" y="3649"/>
                  <a:pt x="14245" y="3150"/>
                </a:cubicBezTo>
                <a:lnTo>
                  <a:pt x="14245" y="3150"/>
                </a:lnTo>
                <a:cubicBezTo>
                  <a:pt x="14033" y="3580"/>
                  <a:pt x="13816" y="4365"/>
                  <a:pt x="13673" y="5298"/>
                </a:cubicBezTo>
                <a:lnTo>
                  <a:pt x="13461" y="5510"/>
                </a:lnTo>
                <a:cubicBezTo>
                  <a:pt x="13461" y="5080"/>
                  <a:pt x="13461" y="4651"/>
                  <a:pt x="13386" y="4078"/>
                </a:cubicBezTo>
                <a:cubicBezTo>
                  <a:pt x="13386" y="3580"/>
                  <a:pt x="13461" y="3007"/>
                  <a:pt x="13461" y="2503"/>
                </a:cubicBezTo>
                <a:lnTo>
                  <a:pt x="13461" y="2503"/>
                </a:lnTo>
                <a:cubicBezTo>
                  <a:pt x="13386" y="2646"/>
                  <a:pt x="13317" y="2933"/>
                  <a:pt x="13243" y="3219"/>
                </a:cubicBezTo>
                <a:cubicBezTo>
                  <a:pt x="13100" y="2360"/>
                  <a:pt x="12888" y="1501"/>
                  <a:pt x="12602" y="498"/>
                </a:cubicBezTo>
                <a:lnTo>
                  <a:pt x="12602" y="498"/>
                </a:lnTo>
                <a:cubicBezTo>
                  <a:pt x="12745" y="1214"/>
                  <a:pt x="12813" y="2148"/>
                  <a:pt x="12813" y="3076"/>
                </a:cubicBezTo>
                <a:cubicBezTo>
                  <a:pt x="12813" y="2933"/>
                  <a:pt x="12745" y="2721"/>
                  <a:pt x="12745" y="2578"/>
                </a:cubicBezTo>
                <a:lnTo>
                  <a:pt x="12745" y="2578"/>
                </a:lnTo>
                <a:cubicBezTo>
                  <a:pt x="12745" y="2864"/>
                  <a:pt x="12813" y="3150"/>
                  <a:pt x="12888" y="3505"/>
                </a:cubicBezTo>
                <a:lnTo>
                  <a:pt x="12888" y="4365"/>
                </a:lnTo>
                <a:cubicBezTo>
                  <a:pt x="12745" y="4508"/>
                  <a:pt x="12527" y="4725"/>
                  <a:pt x="12384" y="4937"/>
                </a:cubicBezTo>
                <a:cubicBezTo>
                  <a:pt x="12241" y="4296"/>
                  <a:pt x="12097" y="3649"/>
                  <a:pt x="11886" y="2933"/>
                </a:cubicBezTo>
                <a:lnTo>
                  <a:pt x="11886" y="2933"/>
                </a:lnTo>
                <a:cubicBezTo>
                  <a:pt x="12029" y="3580"/>
                  <a:pt x="12097" y="4439"/>
                  <a:pt x="12097" y="5298"/>
                </a:cubicBezTo>
                <a:cubicBezTo>
                  <a:pt x="12097" y="5367"/>
                  <a:pt x="12029" y="5441"/>
                  <a:pt x="11954" y="5510"/>
                </a:cubicBezTo>
                <a:lnTo>
                  <a:pt x="11954" y="5367"/>
                </a:lnTo>
                <a:cubicBezTo>
                  <a:pt x="11954" y="5224"/>
                  <a:pt x="11954" y="5080"/>
                  <a:pt x="12029" y="5012"/>
                </a:cubicBezTo>
                <a:cubicBezTo>
                  <a:pt x="11954" y="5012"/>
                  <a:pt x="11886" y="5080"/>
                  <a:pt x="11811" y="5155"/>
                </a:cubicBezTo>
                <a:cubicBezTo>
                  <a:pt x="11742" y="4937"/>
                  <a:pt x="11599" y="4725"/>
                  <a:pt x="11525" y="4582"/>
                </a:cubicBezTo>
                <a:lnTo>
                  <a:pt x="11525" y="4582"/>
                </a:lnTo>
                <a:lnTo>
                  <a:pt x="11598" y="4797"/>
                </a:lnTo>
                <a:lnTo>
                  <a:pt x="11598" y="4797"/>
                </a:lnTo>
                <a:cubicBezTo>
                  <a:pt x="11586" y="4818"/>
                  <a:pt x="11513" y="4949"/>
                  <a:pt x="11382" y="5080"/>
                </a:cubicBezTo>
                <a:cubicBezTo>
                  <a:pt x="11313" y="4869"/>
                  <a:pt x="11238" y="4725"/>
                  <a:pt x="11170" y="4508"/>
                </a:cubicBezTo>
                <a:cubicBezTo>
                  <a:pt x="11313" y="4078"/>
                  <a:pt x="11456" y="3723"/>
                  <a:pt x="11456" y="3723"/>
                </a:cubicBezTo>
                <a:lnTo>
                  <a:pt x="11456" y="3723"/>
                </a:lnTo>
                <a:cubicBezTo>
                  <a:pt x="11456" y="3723"/>
                  <a:pt x="11313" y="3935"/>
                  <a:pt x="11026" y="4221"/>
                </a:cubicBezTo>
                <a:cubicBezTo>
                  <a:pt x="10883" y="4009"/>
                  <a:pt x="10809" y="3792"/>
                  <a:pt x="10666" y="3649"/>
                </a:cubicBezTo>
                <a:lnTo>
                  <a:pt x="10666" y="3649"/>
                </a:lnTo>
                <a:cubicBezTo>
                  <a:pt x="10809" y="3866"/>
                  <a:pt x="10883" y="4078"/>
                  <a:pt x="10952" y="4296"/>
                </a:cubicBezTo>
                <a:cubicBezTo>
                  <a:pt x="10952" y="4296"/>
                  <a:pt x="10952" y="4365"/>
                  <a:pt x="10883" y="4365"/>
                </a:cubicBezTo>
                <a:cubicBezTo>
                  <a:pt x="10740" y="3866"/>
                  <a:pt x="10522" y="3362"/>
                  <a:pt x="10236" y="2933"/>
                </a:cubicBezTo>
                <a:lnTo>
                  <a:pt x="10236" y="2933"/>
                </a:lnTo>
                <a:cubicBezTo>
                  <a:pt x="10454" y="3437"/>
                  <a:pt x="10666" y="3935"/>
                  <a:pt x="10740" y="4582"/>
                </a:cubicBezTo>
                <a:cubicBezTo>
                  <a:pt x="10740" y="4582"/>
                  <a:pt x="10666" y="4651"/>
                  <a:pt x="10666" y="4725"/>
                </a:cubicBezTo>
                <a:cubicBezTo>
                  <a:pt x="10597" y="4582"/>
                  <a:pt x="10597" y="4508"/>
                  <a:pt x="10597" y="4439"/>
                </a:cubicBezTo>
                <a:lnTo>
                  <a:pt x="10597" y="4725"/>
                </a:lnTo>
                <a:cubicBezTo>
                  <a:pt x="10597" y="4794"/>
                  <a:pt x="10522" y="4869"/>
                  <a:pt x="10454" y="5012"/>
                </a:cubicBezTo>
                <a:cubicBezTo>
                  <a:pt x="10379" y="4439"/>
                  <a:pt x="10236" y="3935"/>
                  <a:pt x="10024" y="3580"/>
                </a:cubicBezTo>
                <a:lnTo>
                  <a:pt x="10024" y="3580"/>
                </a:lnTo>
                <a:cubicBezTo>
                  <a:pt x="10093" y="4153"/>
                  <a:pt x="10093" y="4869"/>
                  <a:pt x="10024" y="5653"/>
                </a:cubicBezTo>
                <a:cubicBezTo>
                  <a:pt x="10024" y="5728"/>
                  <a:pt x="9950" y="5871"/>
                  <a:pt x="9881" y="5940"/>
                </a:cubicBezTo>
                <a:cubicBezTo>
                  <a:pt x="9881" y="5796"/>
                  <a:pt x="9806" y="5585"/>
                  <a:pt x="9806" y="5441"/>
                </a:cubicBezTo>
                <a:lnTo>
                  <a:pt x="9806" y="5155"/>
                </a:lnTo>
                <a:cubicBezTo>
                  <a:pt x="9806" y="5224"/>
                  <a:pt x="9738" y="5224"/>
                  <a:pt x="9738" y="5298"/>
                </a:cubicBezTo>
                <a:cubicBezTo>
                  <a:pt x="9663" y="4937"/>
                  <a:pt x="9595" y="4508"/>
                  <a:pt x="9451" y="4153"/>
                </a:cubicBezTo>
                <a:cubicBezTo>
                  <a:pt x="9520" y="3437"/>
                  <a:pt x="9595" y="2789"/>
                  <a:pt x="9595" y="2073"/>
                </a:cubicBezTo>
                <a:lnTo>
                  <a:pt x="9595" y="2073"/>
                </a:lnTo>
                <a:cubicBezTo>
                  <a:pt x="9377" y="2434"/>
                  <a:pt x="9234" y="3150"/>
                  <a:pt x="9090" y="4009"/>
                </a:cubicBezTo>
                <a:cubicBezTo>
                  <a:pt x="9090" y="3580"/>
                  <a:pt x="9090" y="3150"/>
                  <a:pt x="9165" y="2721"/>
                </a:cubicBezTo>
                <a:lnTo>
                  <a:pt x="9234" y="2578"/>
                </a:lnTo>
                <a:lnTo>
                  <a:pt x="9234" y="2578"/>
                </a:lnTo>
                <a:lnTo>
                  <a:pt x="9165" y="2646"/>
                </a:lnTo>
                <a:cubicBezTo>
                  <a:pt x="9234" y="1787"/>
                  <a:pt x="9308" y="859"/>
                  <a:pt x="9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0" y="4874373"/>
            <a:ext cx="9143771" cy="269138"/>
          </a:xfrm>
          <a:custGeom>
            <a:avLst/>
            <a:gdLst/>
            <a:ahLst/>
            <a:cxnLst/>
            <a:rect l="l" t="t" r="r" b="b"/>
            <a:pathLst>
              <a:path w="284631" h="21731" extrusionOk="0">
                <a:moveTo>
                  <a:pt x="278869" y="1"/>
                </a:moveTo>
                <a:cubicBezTo>
                  <a:pt x="274898" y="1"/>
                  <a:pt x="270927" y="1182"/>
                  <a:pt x="266956" y="2278"/>
                </a:cubicBezTo>
                <a:cubicBezTo>
                  <a:pt x="247050" y="7721"/>
                  <a:pt x="226486" y="10727"/>
                  <a:pt x="205806" y="11279"/>
                </a:cubicBezTo>
                <a:cubicBezTo>
                  <a:pt x="203143" y="11364"/>
                  <a:pt x="200473" y="11400"/>
                  <a:pt x="197801" y="11400"/>
                </a:cubicBezTo>
                <a:cubicBezTo>
                  <a:pt x="189867" y="11400"/>
                  <a:pt x="181905" y="11087"/>
                  <a:pt x="174007" y="10834"/>
                </a:cubicBezTo>
                <a:cubicBezTo>
                  <a:pt x="150659" y="9945"/>
                  <a:pt x="127310" y="9171"/>
                  <a:pt x="103962" y="8281"/>
                </a:cubicBezTo>
                <a:cubicBezTo>
                  <a:pt x="94507" y="7943"/>
                  <a:pt x="85167" y="7614"/>
                  <a:pt x="75721" y="7276"/>
                </a:cubicBezTo>
                <a:cubicBezTo>
                  <a:pt x="50478" y="6387"/>
                  <a:pt x="25244" y="5497"/>
                  <a:pt x="1" y="4946"/>
                </a:cubicBezTo>
                <a:lnTo>
                  <a:pt x="1" y="21730"/>
                </a:lnTo>
                <a:lnTo>
                  <a:pt x="283963" y="21730"/>
                </a:lnTo>
                <a:cubicBezTo>
                  <a:pt x="284185" y="21623"/>
                  <a:pt x="284408" y="21508"/>
                  <a:pt x="284630" y="21285"/>
                </a:cubicBezTo>
                <a:lnTo>
                  <a:pt x="284630" y="1050"/>
                </a:lnTo>
                <a:cubicBezTo>
                  <a:pt x="283296" y="499"/>
                  <a:pt x="281739" y="161"/>
                  <a:pt x="280298" y="54"/>
                </a:cubicBezTo>
                <a:cubicBezTo>
                  <a:pt x="279822" y="18"/>
                  <a:pt x="279345" y="1"/>
                  <a:pt x="278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rot="-134367" flipH="1">
            <a:off x="6691649" y="4709780"/>
            <a:ext cx="2482250" cy="474433"/>
          </a:xfrm>
          <a:custGeom>
            <a:avLst/>
            <a:gdLst/>
            <a:ahLst/>
            <a:cxnLst/>
            <a:rect l="l" t="t" r="r" b="b"/>
            <a:pathLst>
              <a:path w="66209" h="14929" extrusionOk="0">
                <a:moveTo>
                  <a:pt x="3189" y="1"/>
                </a:moveTo>
                <a:cubicBezTo>
                  <a:pt x="2276" y="1"/>
                  <a:pt x="1290" y="348"/>
                  <a:pt x="348" y="348"/>
                </a:cubicBezTo>
                <a:cubicBezTo>
                  <a:pt x="231" y="348"/>
                  <a:pt x="115" y="343"/>
                  <a:pt x="0" y="331"/>
                </a:cubicBezTo>
                <a:lnTo>
                  <a:pt x="0" y="8893"/>
                </a:lnTo>
                <a:cubicBezTo>
                  <a:pt x="1403" y="8466"/>
                  <a:pt x="2806" y="8186"/>
                  <a:pt x="4343" y="7771"/>
                </a:cubicBezTo>
                <a:lnTo>
                  <a:pt x="4769" y="7771"/>
                </a:lnTo>
                <a:cubicBezTo>
                  <a:pt x="5185" y="7771"/>
                  <a:pt x="5465" y="7771"/>
                  <a:pt x="5746" y="7905"/>
                </a:cubicBezTo>
                <a:cubicBezTo>
                  <a:pt x="7575" y="8747"/>
                  <a:pt x="9539" y="9028"/>
                  <a:pt x="11637" y="9028"/>
                </a:cubicBezTo>
                <a:cubicBezTo>
                  <a:pt x="12063" y="9028"/>
                  <a:pt x="12479" y="9028"/>
                  <a:pt x="12905" y="8893"/>
                </a:cubicBezTo>
                <a:lnTo>
                  <a:pt x="13747" y="8466"/>
                </a:lnTo>
                <a:cubicBezTo>
                  <a:pt x="13838" y="8449"/>
                  <a:pt x="13929" y="8441"/>
                  <a:pt x="14020" y="8441"/>
                </a:cubicBezTo>
                <a:cubicBezTo>
                  <a:pt x="14627" y="8441"/>
                  <a:pt x="15240" y="8803"/>
                  <a:pt x="15845" y="9173"/>
                </a:cubicBezTo>
                <a:cubicBezTo>
                  <a:pt x="17809" y="10296"/>
                  <a:pt x="20053" y="11272"/>
                  <a:pt x="22444" y="11833"/>
                </a:cubicBezTo>
                <a:cubicBezTo>
                  <a:pt x="22724" y="11833"/>
                  <a:pt x="23139" y="11979"/>
                  <a:pt x="23420" y="12114"/>
                </a:cubicBezTo>
                <a:cubicBezTo>
                  <a:pt x="23700" y="12259"/>
                  <a:pt x="23981" y="12540"/>
                  <a:pt x="24261" y="12675"/>
                </a:cubicBezTo>
                <a:cubicBezTo>
                  <a:pt x="25103" y="13236"/>
                  <a:pt x="26225" y="13382"/>
                  <a:pt x="27347" y="13516"/>
                </a:cubicBezTo>
                <a:cubicBezTo>
                  <a:pt x="28896" y="13662"/>
                  <a:pt x="30299" y="13943"/>
                  <a:pt x="31836" y="14077"/>
                </a:cubicBezTo>
                <a:cubicBezTo>
                  <a:pt x="32543" y="14223"/>
                  <a:pt x="33385" y="14223"/>
                  <a:pt x="34080" y="14223"/>
                </a:cubicBezTo>
                <a:cubicBezTo>
                  <a:pt x="34662" y="14122"/>
                  <a:pt x="35243" y="13957"/>
                  <a:pt x="35780" y="13957"/>
                </a:cubicBezTo>
                <a:cubicBezTo>
                  <a:pt x="36020" y="13957"/>
                  <a:pt x="36252" y="13991"/>
                  <a:pt x="36471" y="14077"/>
                </a:cubicBezTo>
                <a:cubicBezTo>
                  <a:pt x="36751" y="14223"/>
                  <a:pt x="36886" y="14504"/>
                  <a:pt x="37166" y="14638"/>
                </a:cubicBezTo>
                <a:cubicBezTo>
                  <a:pt x="37593" y="14919"/>
                  <a:pt x="38008" y="14919"/>
                  <a:pt x="38435" y="14919"/>
                </a:cubicBezTo>
                <a:cubicBezTo>
                  <a:pt x="38612" y="14925"/>
                  <a:pt x="38788" y="14928"/>
                  <a:pt x="38962" y="14928"/>
                </a:cubicBezTo>
                <a:cubicBezTo>
                  <a:pt x="42767" y="14928"/>
                  <a:pt x="45718" y="13430"/>
                  <a:pt x="48669" y="11552"/>
                </a:cubicBezTo>
                <a:cubicBezTo>
                  <a:pt x="49656" y="10857"/>
                  <a:pt x="50633" y="10576"/>
                  <a:pt x="51901" y="10576"/>
                </a:cubicBezTo>
                <a:cubicBezTo>
                  <a:pt x="52877" y="10576"/>
                  <a:pt x="54145" y="10576"/>
                  <a:pt x="54841" y="9735"/>
                </a:cubicBezTo>
                <a:cubicBezTo>
                  <a:pt x="54987" y="9589"/>
                  <a:pt x="55121" y="9308"/>
                  <a:pt x="55267" y="9173"/>
                </a:cubicBezTo>
                <a:cubicBezTo>
                  <a:pt x="55548" y="9173"/>
                  <a:pt x="55682" y="9028"/>
                  <a:pt x="55828" y="9028"/>
                </a:cubicBezTo>
                <a:cubicBezTo>
                  <a:pt x="57231" y="8747"/>
                  <a:pt x="58768" y="8893"/>
                  <a:pt x="60036" y="8466"/>
                </a:cubicBezTo>
                <a:cubicBezTo>
                  <a:pt x="60433" y="8268"/>
                  <a:pt x="60897" y="8070"/>
                  <a:pt x="61333" y="8070"/>
                </a:cubicBezTo>
                <a:cubicBezTo>
                  <a:pt x="61514" y="8070"/>
                  <a:pt x="61690" y="8104"/>
                  <a:pt x="61854" y="8186"/>
                </a:cubicBezTo>
                <a:cubicBezTo>
                  <a:pt x="62000" y="8332"/>
                  <a:pt x="62135" y="8466"/>
                  <a:pt x="62281" y="8466"/>
                </a:cubicBezTo>
                <a:cubicBezTo>
                  <a:pt x="62606" y="8797"/>
                  <a:pt x="63055" y="8911"/>
                  <a:pt x="63542" y="8911"/>
                </a:cubicBezTo>
                <a:cubicBezTo>
                  <a:pt x="64097" y="8911"/>
                  <a:pt x="64700" y="8762"/>
                  <a:pt x="65221" y="8612"/>
                </a:cubicBezTo>
                <a:cubicBezTo>
                  <a:pt x="65647" y="8466"/>
                  <a:pt x="65928" y="8332"/>
                  <a:pt x="66208" y="8332"/>
                </a:cubicBezTo>
                <a:lnTo>
                  <a:pt x="63257" y="7490"/>
                </a:lnTo>
                <a:cubicBezTo>
                  <a:pt x="62763" y="7387"/>
                  <a:pt x="62337" y="7289"/>
                  <a:pt x="61879" y="7289"/>
                </a:cubicBezTo>
                <a:cubicBezTo>
                  <a:pt x="61692" y="7289"/>
                  <a:pt x="61498" y="7305"/>
                  <a:pt x="61293" y="7344"/>
                </a:cubicBezTo>
                <a:cubicBezTo>
                  <a:pt x="60878" y="7344"/>
                  <a:pt x="60597" y="7490"/>
                  <a:pt x="60171" y="7490"/>
                </a:cubicBezTo>
                <a:cubicBezTo>
                  <a:pt x="60074" y="7509"/>
                  <a:pt x="59977" y="7517"/>
                  <a:pt x="59879" y="7517"/>
                </a:cubicBezTo>
                <a:cubicBezTo>
                  <a:pt x="59278" y="7517"/>
                  <a:pt x="58671" y="7210"/>
                  <a:pt x="58073" y="7210"/>
                </a:cubicBezTo>
                <a:cubicBezTo>
                  <a:pt x="57231" y="7064"/>
                  <a:pt x="56524" y="7210"/>
                  <a:pt x="55828" y="6929"/>
                </a:cubicBezTo>
                <a:cubicBezTo>
                  <a:pt x="55402" y="6783"/>
                  <a:pt x="55121" y="6503"/>
                  <a:pt x="54841" y="6368"/>
                </a:cubicBezTo>
                <a:cubicBezTo>
                  <a:pt x="54280" y="6015"/>
                  <a:pt x="53578" y="5944"/>
                  <a:pt x="52842" y="5944"/>
                </a:cubicBezTo>
                <a:cubicBezTo>
                  <a:pt x="52357" y="5944"/>
                  <a:pt x="51858" y="5975"/>
                  <a:pt x="51373" y="5975"/>
                </a:cubicBezTo>
                <a:cubicBezTo>
                  <a:pt x="51121" y="5975"/>
                  <a:pt x="50872" y="5967"/>
                  <a:pt x="50633" y="5942"/>
                </a:cubicBezTo>
                <a:cubicBezTo>
                  <a:pt x="49095" y="5942"/>
                  <a:pt x="47412" y="5661"/>
                  <a:pt x="45863" y="5100"/>
                </a:cubicBezTo>
                <a:cubicBezTo>
                  <a:pt x="45448" y="4819"/>
                  <a:pt x="44887" y="4685"/>
                  <a:pt x="44461" y="4539"/>
                </a:cubicBezTo>
                <a:cubicBezTo>
                  <a:pt x="43825" y="4351"/>
                  <a:pt x="43190" y="4276"/>
                  <a:pt x="42568" y="4276"/>
                </a:cubicBezTo>
                <a:cubicBezTo>
                  <a:pt x="41817" y="4276"/>
                  <a:pt x="41086" y="4385"/>
                  <a:pt x="40398" y="4539"/>
                </a:cubicBezTo>
                <a:cubicBezTo>
                  <a:pt x="38850" y="4685"/>
                  <a:pt x="37312" y="4819"/>
                  <a:pt x="35910" y="5526"/>
                </a:cubicBezTo>
                <a:cubicBezTo>
                  <a:pt x="35349" y="5661"/>
                  <a:pt x="34787" y="5942"/>
                  <a:pt x="34361" y="6087"/>
                </a:cubicBezTo>
                <a:cubicBezTo>
                  <a:pt x="33665" y="6368"/>
                  <a:pt x="32958" y="6503"/>
                  <a:pt x="32263" y="6649"/>
                </a:cubicBezTo>
                <a:cubicBezTo>
                  <a:pt x="30995" y="6783"/>
                  <a:pt x="29738" y="7064"/>
                  <a:pt x="28470" y="7064"/>
                </a:cubicBezTo>
                <a:cubicBezTo>
                  <a:pt x="28136" y="7099"/>
                  <a:pt x="27794" y="7117"/>
                  <a:pt x="27451" y="7117"/>
                </a:cubicBezTo>
                <a:cubicBezTo>
                  <a:pt x="26350" y="7117"/>
                  <a:pt x="25228" y="6930"/>
                  <a:pt x="24261" y="6503"/>
                </a:cubicBezTo>
                <a:cubicBezTo>
                  <a:pt x="23700" y="6368"/>
                  <a:pt x="23139" y="6087"/>
                  <a:pt x="22578" y="5942"/>
                </a:cubicBezTo>
                <a:cubicBezTo>
                  <a:pt x="22303" y="5804"/>
                  <a:pt x="21996" y="5769"/>
                  <a:pt x="21671" y="5769"/>
                </a:cubicBezTo>
                <a:cubicBezTo>
                  <a:pt x="21332" y="5769"/>
                  <a:pt x="20975" y="5807"/>
                  <a:pt x="20614" y="5807"/>
                </a:cubicBezTo>
                <a:cubicBezTo>
                  <a:pt x="18370" y="5661"/>
                  <a:pt x="16406" y="4965"/>
                  <a:pt x="14442" y="4124"/>
                </a:cubicBezTo>
                <a:cubicBezTo>
                  <a:pt x="13320" y="3697"/>
                  <a:pt x="12063" y="3282"/>
                  <a:pt x="11357" y="2440"/>
                </a:cubicBezTo>
                <a:cubicBezTo>
                  <a:pt x="10795" y="1879"/>
                  <a:pt x="10380" y="1172"/>
                  <a:pt x="9539" y="1038"/>
                </a:cubicBezTo>
                <a:cubicBezTo>
                  <a:pt x="9393" y="1038"/>
                  <a:pt x="9112" y="1038"/>
                  <a:pt x="8832" y="892"/>
                </a:cubicBezTo>
                <a:cubicBezTo>
                  <a:pt x="8697" y="892"/>
                  <a:pt x="8551" y="757"/>
                  <a:pt x="8416" y="611"/>
                </a:cubicBezTo>
                <a:cubicBezTo>
                  <a:pt x="8227" y="485"/>
                  <a:pt x="8023" y="437"/>
                  <a:pt x="7810" y="437"/>
                </a:cubicBezTo>
                <a:cubicBezTo>
                  <a:pt x="7143" y="437"/>
                  <a:pt x="6383" y="907"/>
                  <a:pt x="5675" y="907"/>
                </a:cubicBezTo>
                <a:cubicBezTo>
                  <a:pt x="5604" y="907"/>
                  <a:pt x="5534" y="902"/>
                  <a:pt x="5465" y="892"/>
                </a:cubicBezTo>
                <a:cubicBezTo>
                  <a:pt x="5050" y="757"/>
                  <a:pt x="4623" y="331"/>
                  <a:pt x="4208" y="196"/>
                </a:cubicBezTo>
                <a:cubicBezTo>
                  <a:pt x="3884" y="53"/>
                  <a:pt x="3542" y="1"/>
                  <a:pt x="3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txBox="1">
            <a:spLocks noGrp="1"/>
          </p:cNvSpPr>
          <p:nvPr>
            <p:ph type="subTitle" idx="1"/>
          </p:nvPr>
        </p:nvSpPr>
        <p:spPr>
          <a:xfrm>
            <a:off x="1082513" y="1436600"/>
            <a:ext cx="3405300" cy="209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4" name="Google Shape;554;p9"/>
          <p:cNvSpPr txBox="1">
            <a:spLocks noGrp="1"/>
          </p:cNvSpPr>
          <p:nvPr>
            <p:ph type="subTitle" idx="2"/>
          </p:nvPr>
        </p:nvSpPr>
        <p:spPr>
          <a:xfrm>
            <a:off x="4656184" y="1436600"/>
            <a:ext cx="3405300" cy="209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5" name="Google Shape;555;p9"/>
          <p:cNvSpPr/>
          <p:nvPr/>
        </p:nvSpPr>
        <p:spPr>
          <a:xfrm rot="-5400000" flipH="1">
            <a:off x="2574809" y="201528"/>
            <a:ext cx="4808" cy="41054"/>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rot="-5400000" flipH="1">
            <a:off x="2554299" y="217634"/>
            <a:ext cx="45829" cy="440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rot="-5400000" flipH="1">
            <a:off x="2557174" y="209985"/>
            <a:ext cx="36650" cy="28883"/>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rot="-5400000" flipH="1">
            <a:off x="2565092" y="200957"/>
            <a:ext cx="27504" cy="3779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 name="Google Shape;559;p9"/>
          <p:cNvGrpSpPr/>
          <p:nvPr/>
        </p:nvGrpSpPr>
        <p:grpSpPr>
          <a:xfrm>
            <a:off x="119854" y="1159713"/>
            <a:ext cx="45829" cy="45829"/>
            <a:chOff x="1076954" y="604438"/>
            <a:chExt cx="45829" cy="45829"/>
          </a:xfrm>
        </p:grpSpPr>
        <p:sp>
          <p:nvSpPr>
            <p:cNvPr id="560" name="Google Shape;560;p9"/>
            <p:cNvSpPr/>
            <p:nvPr/>
          </p:nvSpPr>
          <p:spPr>
            <a:xfrm rot="-5400000" flipH="1">
              <a:off x="1095262" y="604421"/>
              <a:ext cx="9213" cy="45829"/>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rot="-5400000" flipH="1">
              <a:off x="1074752" y="624965"/>
              <a:ext cx="45829" cy="4775"/>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rot="-5400000" flipH="1">
              <a:off x="1081510" y="613768"/>
              <a:ext cx="32278" cy="31909"/>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rot="-5400000" flipH="1">
              <a:off x="1086284" y="608994"/>
              <a:ext cx="27504" cy="36683"/>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9"/>
          <p:cNvSpPr/>
          <p:nvPr/>
        </p:nvSpPr>
        <p:spPr>
          <a:xfrm rot="-5400000" flipH="1">
            <a:off x="1141057" y="73070"/>
            <a:ext cx="4808" cy="41424"/>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rot="-5400000" flipH="1">
            <a:off x="1120547" y="93580"/>
            <a:ext cx="45862" cy="4808"/>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rot="-5400000" flipH="1">
            <a:off x="1123522" y="81829"/>
            <a:ext cx="36683" cy="28681"/>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rot="-5400000" flipH="1">
            <a:off x="1131441" y="77004"/>
            <a:ext cx="27504" cy="37961"/>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9"/>
          <p:cNvGrpSpPr/>
          <p:nvPr/>
        </p:nvGrpSpPr>
        <p:grpSpPr>
          <a:xfrm>
            <a:off x="1448156" y="347891"/>
            <a:ext cx="45829" cy="45862"/>
            <a:chOff x="1448156" y="347891"/>
            <a:chExt cx="45829" cy="45862"/>
          </a:xfrm>
        </p:grpSpPr>
        <p:sp>
          <p:nvSpPr>
            <p:cNvPr id="569" name="Google Shape;569;p9"/>
            <p:cNvSpPr/>
            <p:nvPr/>
          </p:nvSpPr>
          <p:spPr>
            <a:xfrm rot="-5400000" flipH="1">
              <a:off x="1468667" y="345706"/>
              <a:ext cx="4808" cy="45829"/>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rot="-5400000" flipH="1">
              <a:off x="1445769" y="368603"/>
              <a:ext cx="45862" cy="4438"/>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rot="-5400000" flipH="1">
              <a:off x="1450359" y="354868"/>
              <a:ext cx="36683" cy="32278"/>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rot="-5400000" flipH="1">
              <a:off x="1457151" y="352481"/>
              <a:ext cx="27504" cy="36683"/>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9"/>
          <p:cNvGrpSpPr/>
          <p:nvPr/>
        </p:nvGrpSpPr>
        <p:grpSpPr>
          <a:xfrm>
            <a:off x="3552850" y="350300"/>
            <a:ext cx="41088" cy="41424"/>
            <a:chOff x="2208550" y="604438"/>
            <a:chExt cx="41088" cy="41424"/>
          </a:xfrm>
        </p:grpSpPr>
        <p:sp>
          <p:nvSpPr>
            <p:cNvPr id="574" name="Google Shape;574;p9"/>
            <p:cNvSpPr/>
            <p:nvPr/>
          </p:nvSpPr>
          <p:spPr>
            <a:xfrm rot="-5400000" flipH="1">
              <a:off x="2226689" y="604589"/>
              <a:ext cx="4808" cy="41088"/>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rot="-5400000" flipH="1">
              <a:off x="2208381" y="622931"/>
              <a:ext cx="41424" cy="4438"/>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rot="-5400000" flipH="1">
              <a:off x="2208365" y="613768"/>
              <a:ext cx="36683" cy="27504"/>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rot="-5400000" flipH="1">
              <a:off x="2215341" y="610053"/>
              <a:ext cx="27504" cy="34565"/>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9"/>
          <p:cNvSpPr/>
          <p:nvPr/>
        </p:nvSpPr>
        <p:spPr>
          <a:xfrm rot="-5400000" flipH="1">
            <a:off x="415111" y="776287"/>
            <a:ext cx="4808" cy="45829"/>
          </a:xfrm>
          <a:custGeom>
            <a:avLst/>
            <a:gdLst/>
            <a:ahLst/>
            <a:cxnLst/>
            <a:rect l="l" t="t" r="r" b="b"/>
            <a:pathLst>
              <a:path w="143" h="1363" extrusionOk="0">
                <a:moveTo>
                  <a:pt x="1" y="1"/>
                </a:moveTo>
                <a:lnTo>
                  <a:pt x="1" y="676"/>
                </a:lnTo>
                <a:lnTo>
                  <a:pt x="1" y="1363"/>
                </a:lnTo>
                <a:cubicBezTo>
                  <a:pt x="1" y="1363"/>
                  <a:pt x="143" y="1090"/>
                  <a:pt x="143" y="676"/>
                </a:cubicBezTo>
                <a:cubicBezTo>
                  <a:pt x="143" y="27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rot="-5400000" flipH="1">
            <a:off x="396820" y="794612"/>
            <a:ext cx="45829" cy="4808"/>
          </a:xfrm>
          <a:custGeom>
            <a:avLst/>
            <a:gdLst/>
            <a:ahLst/>
            <a:cxnLst/>
            <a:rect l="l" t="t" r="r" b="b"/>
            <a:pathLst>
              <a:path w="1363" h="143" extrusionOk="0">
                <a:moveTo>
                  <a:pt x="0" y="0"/>
                </a:moveTo>
                <a:cubicBezTo>
                  <a:pt x="0" y="0"/>
                  <a:pt x="273" y="142"/>
                  <a:pt x="676" y="142"/>
                </a:cubicBezTo>
                <a:cubicBezTo>
                  <a:pt x="1090" y="142"/>
                  <a:pt x="1362"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rot="-5400000" flipH="1">
            <a:off x="396803" y="785449"/>
            <a:ext cx="36683" cy="32278"/>
          </a:xfrm>
          <a:custGeom>
            <a:avLst/>
            <a:gdLst/>
            <a:ahLst/>
            <a:cxnLst/>
            <a:rect l="l" t="t" r="r" b="b"/>
            <a:pathLst>
              <a:path w="1091" h="960" extrusionOk="0">
                <a:moveTo>
                  <a:pt x="949" y="0"/>
                </a:moveTo>
                <a:cubicBezTo>
                  <a:pt x="949" y="0"/>
                  <a:pt x="676" y="142"/>
                  <a:pt x="404" y="415"/>
                </a:cubicBezTo>
                <a:cubicBezTo>
                  <a:pt x="131" y="687"/>
                  <a:pt x="1" y="959"/>
                  <a:pt x="1" y="959"/>
                </a:cubicBezTo>
                <a:cubicBezTo>
                  <a:pt x="1" y="959"/>
                  <a:pt x="273" y="818"/>
                  <a:pt x="546" y="545"/>
                </a:cubicBezTo>
                <a:cubicBezTo>
                  <a:pt x="818" y="273"/>
                  <a:pt x="1090" y="142"/>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rot="-5400000" flipH="1">
            <a:off x="403595" y="778657"/>
            <a:ext cx="27504" cy="36683"/>
          </a:xfrm>
          <a:custGeom>
            <a:avLst/>
            <a:gdLst/>
            <a:ahLst/>
            <a:cxnLst/>
            <a:rect l="l" t="t" r="r" b="b"/>
            <a:pathLst>
              <a:path w="818" h="1091" extrusionOk="0">
                <a:moveTo>
                  <a:pt x="131" y="0"/>
                </a:moveTo>
                <a:cubicBezTo>
                  <a:pt x="1" y="0"/>
                  <a:pt x="131" y="273"/>
                  <a:pt x="404" y="545"/>
                </a:cubicBezTo>
                <a:cubicBezTo>
                  <a:pt x="546" y="959"/>
                  <a:pt x="818" y="1090"/>
                  <a:pt x="818" y="1090"/>
                </a:cubicBezTo>
                <a:lnTo>
                  <a:pt x="546" y="545"/>
                </a:lnTo>
                <a:cubicBezTo>
                  <a:pt x="273" y="273"/>
                  <a:pt x="13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83" name="Google Shape;583;p9"/>
          <p:cNvGrpSpPr/>
          <p:nvPr/>
        </p:nvGrpSpPr>
        <p:grpSpPr>
          <a:xfrm>
            <a:off x="8887881" y="445016"/>
            <a:ext cx="45827" cy="45861"/>
            <a:chOff x="1448156" y="347891"/>
            <a:chExt cx="45827" cy="45861"/>
          </a:xfrm>
        </p:grpSpPr>
        <p:sp>
          <p:nvSpPr>
            <p:cNvPr id="584" name="Google Shape;584;p9"/>
            <p:cNvSpPr/>
            <p:nvPr/>
          </p:nvSpPr>
          <p:spPr>
            <a:xfrm rot="-5400000" flipH="1">
              <a:off x="1468666" y="345706"/>
              <a:ext cx="4808" cy="45827"/>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rot="-5400000" flipH="1">
              <a:off x="1445770" y="368603"/>
              <a:ext cx="45861" cy="4438"/>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rot="-5400000" flipH="1">
              <a:off x="1450359" y="354868"/>
              <a:ext cx="36682" cy="32278"/>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rot="-5400000" flipH="1">
              <a:off x="1457150" y="352481"/>
              <a:ext cx="27503" cy="36682"/>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9"/>
          <p:cNvGrpSpPr/>
          <p:nvPr/>
        </p:nvGrpSpPr>
        <p:grpSpPr>
          <a:xfrm>
            <a:off x="8204231" y="160241"/>
            <a:ext cx="45827" cy="45861"/>
            <a:chOff x="1448156" y="347891"/>
            <a:chExt cx="45827" cy="45861"/>
          </a:xfrm>
        </p:grpSpPr>
        <p:sp>
          <p:nvSpPr>
            <p:cNvPr id="589" name="Google Shape;589;p9"/>
            <p:cNvSpPr/>
            <p:nvPr/>
          </p:nvSpPr>
          <p:spPr>
            <a:xfrm rot="-5400000" flipH="1">
              <a:off x="1468666" y="345706"/>
              <a:ext cx="4808" cy="45827"/>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rot="-5400000" flipH="1">
              <a:off x="1445770" y="368603"/>
              <a:ext cx="45861" cy="4438"/>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rot="-5400000" flipH="1">
              <a:off x="1450359" y="354868"/>
              <a:ext cx="36682" cy="32278"/>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rot="-5400000" flipH="1">
              <a:off x="1457150" y="352481"/>
              <a:ext cx="27503" cy="36682"/>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9"/>
          <p:cNvGrpSpPr/>
          <p:nvPr/>
        </p:nvGrpSpPr>
        <p:grpSpPr>
          <a:xfrm>
            <a:off x="6904318" y="141110"/>
            <a:ext cx="75974" cy="84124"/>
            <a:chOff x="7553342" y="94254"/>
            <a:chExt cx="43123" cy="47743"/>
          </a:xfrm>
        </p:grpSpPr>
        <p:sp>
          <p:nvSpPr>
            <p:cNvPr id="594" name="Google Shape;594;p9"/>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9"/>
          <p:cNvGrpSpPr/>
          <p:nvPr/>
        </p:nvGrpSpPr>
        <p:grpSpPr>
          <a:xfrm>
            <a:off x="8642168" y="933597"/>
            <a:ext cx="75974" cy="84124"/>
            <a:chOff x="7553342" y="94254"/>
            <a:chExt cx="43123" cy="47743"/>
          </a:xfrm>
        </p:grpSpPr>
        <p:sp>
          <p:nvSpPr>
            <p:cNvPr id="599" name="Google Shape;599;p9"/>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9"/>
          <p:cNvSpPr/>
          <p:nvPr/>
        </p:nvSpPr>
        <p:spPr>
          <a:xfrm rot="-1005639">
            <a:off x="88414" y="182966"/>
            <a:ext cx="1016567" cy="368630"/>
          </a:xfrm>
          <a:custGeom>
            <a:avLst/>
            <a:gdLst/>
            <a:ahLst/>
            <a:cxnLst/>
            <a:rect l="l" t="t" r="r" b="b"/>
            <a:pathLst>
              <a:path w="24333" h="9165" extrusionOk="0">
                <a:moveTo>
                  <a:pt x="305" y="1"/>
                </a:moveTo>
                <a:cubicBezTo>
                  <a:pt x="1" y="1"/>
                  <a:pt x="83" y="173"/>
                  <a:pt x="83" y="173"/>
                </a:cubicBezTo>
                <a:cubicBezTo>
                  <a:pt x="83" y="173"/>
                  <a:pt x="901" y="314"/>
                  <a:pt x="1315" y="1535"/>
                </a:cubicBezTo>
                <a:cubicBezTo>
                  <a:pt x="1860" y="2766"/>
                  <a:pt x="1718" y="3715"/>
                  <a:pt x="1718" y="3715"/>
                </a:cubicBezTo>
                <a:cubicBezTo>
                  <a:pt x="1718" y="3715"/>
                  <a:pt x="2808" y="4129"/>
                  <a:pt x="3353" y="4946"/>
                </a:cubicBezTo>
                <a:cubicBezTo>
                  <a:pt x="3898" y="5764"/>
                  <a:pt x="4170" y="6853"/>
                  <a:pt x="4170" y="6853"/>
                </a:cubicBezTo>
                <a:cubicBezTo>
                  <a:pt x="4170" y="6853"/>
                  <a:pt x="5533" y="6853"/>
                  <a:pt x="6492" y="7398"/>
                </a:cubicBezTo>
                <a:cubicBezTo>
                  <a:pt x="7309" y="8074"/>
                  <a:pt x="7712" y="8619"/>
                  <a:pt x="7712" y="8619"/>
                </a:cubicBezTo>
                <a:lnTo>
                  <a:pt x="9216" y="8347"/>
                </a:lnTo>
                <a:cubicBezTo>
                  <a:pt x="9489" y="8892"/>
                  <a:pt x="10034" y="9164"/>
                  <a:pt x="10709" y="9164"/>
                </a:cubicBezTo>
                <a:cubicBezTo>
                  <a:pt x="11527" y="9164"/>
                  <a:pt x="12072" y="8761"/>
                  <a:pt x="12344" y="8216"/>
                </a:cubicBezTo>
                <a:cubicBezTo>
                  <a:pt x="13303" y="8216"/>
                  <a:pt x="14666" y="8216"/>
                  <a:pt x="15756" y="7943"/>
                </a:cubicBezTo>
                <a:cubicBezTo>
                  <a:pt x="17794" y="7398"/>
                  <a:pt x="19701" y="6984"/>
                  <a:pt x="19701" y="6984"/>
                </a:cubicBezTo>
                <a:cubicBezTo>
                  <a:pt x="19701" y="6984"/>
                  <a:pt x="19973" y="6581"/>
                  <a:pt x="20518" y="5894"/>
                </a:cubicBezTo>
                <a:cubicBezTo>
                  <a:pt x="21063" y="5219"/>
                  <a:pt x="22153" y="4946"/>
                  <a:pt x="22153" y="4946"/>
                </a:cubicBezTo>
                <a:cubicBezTo>
                  <a:pt x="22153" y="4946"/>
                  <a:pt x="22153" y="4532"/>
                  <a:pt x="22295" y="3856"/>
                </a:cubicBezTo>
                <a:cubicBezTo>
                  <a:pt x="22426" y="3170"/>
                  <a:pt x="24333" y="1949"/>
                  <a:pt x="24333" y="1949"/>
                </a:cubicBezTo>
                <a:lnTo>
                  <a:pt x="24333" y="1949"/>
                </a:lnTo>
                <a:lnTo>
                  <a:pt x="21477" y="2766"/>
                </a:lnTo>
                <a:cubicBezTo>
                  <a:pt x="19570" y="3170"/>
                  <a:pt x="15483" y="5764"/>
                  <a:pt x="15483" y="5764"/>
                </a:cubicBezTo>
                <a:cubicBezTo>
                  <a:pt x="15483" y="5764"/>
                  <a:pt x="14666" y="6581"/>
                  <a:pt x="13303" y="6984"/>
                </a:cubicBezTo>
                <a:cubicBezTo>
                  <a:pt x="12758" y="7126"/>
                  <a:pt x="12344" y="7126"/>
                  <a:pt x="12072" y="7126"/>
                </a:cubicBezTo>
                <a:cubicBezTo>
                  <a:pt x="12072" y="6984"/>
                  <a:pt x="11941" y="6984"/>
                  <a:pt x="11941" y="6853"/>
                </a:cubicBezTo>
                <a:lnTo>
                  <a:pt x="11941" y="5894"/>
                </a:lnTo>
                <a:cubicBezTo>
                  <a:pt x="11669" y="6036"/>
                  <a:pt x="11396" y="6309"/>
                  <a:pt x="11124" y="6581"/>
                </a:cubicBezTo>
                <a:lnTo>
                  <a:pt x="10306" y="6581"/>
                </a:lnTo>
                <a:cubicBezTo>
                  <a:pt x="10034" y="6309"/>
                  <a:pt x="9620" y="6036"/>
                  <a:pt x="9347" y="5894"/>
                </a:cubicBezTo>
                <a:lnTo>
                  <a:pt x="9347" y="5894"/>
                </a:lnTo>
                <a:cubicBezTo>
                  <a:pt x="9489" y="6167"/>
                  <a:pt x="9489" y="6581"/>
                  <a:pt x="9489" y="6984"/>
                </a:cubicBezTo>
                <a:cubicBezTo>
                  <a:pt x="9347" y="7126"/>
                  <a:pt x="9347" y="7257"/>
                  <a:pt x="9216" y="7398"/>
                </a:cubicBezTo>
                <a:cubicBezTo>
                  <a:pt x="8671" y="7257"/>
                  <a:pt x="6895" y="6581"/>
                  <a:pt x="6078" y="5349"/>
                </a:cubicBezTo>
                <a:lnTo>
                  <a:pt x="5129" y="3856"/>
                </a:lnTo>
                <a:cubicBezTo>
                  <a:pt x="5129" y="3856"/>
                  <a:pt x="4312" y="3170"/>
                  <a:pt x="3898" y="2352"/>
                </a:cubicBezTo>
                <a:cubicBezTo>
                  <a:pt x="3353" y="1677"/>
                  <a:pt x="1446" y="42"/>
                  <a:pt x="628" y="42"/>
                </a:cubicBezTo>
                <a:cubicBezTo>
                  <a:pt x="489" y="13"/>
                  <a:pt x="384"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rot="687745">
            <a:off x="273807" y="143638"/>
            <a:ext cx="386399" cy="194425"/>
          </a:xfrm>
          <a:custGeom>
            <a:avLst/>
            <a:gdLst/>
            <a:ahLst/>
            <a:cxnLst/>
            <a:rect l="l" t="t" r="r" b="b"/>
            <a:pathLst>
              <a:path w="24109" h="12131" extrusionOk="0">
                <a:moveTo>
                  <a:pt x="273" y="0"/>
                </a:moveTo>
                <a:cubicBezTo>
                  <a:pt x="273" y="1"/>
                  <a:pt x="2453" y="3412"/>
                  <a:pt x="1" y="4502"/>
                </a:cubicBezTo>
                <a:cubicBezTo>
                  <a:pt x="949" y="4502"/>
                  <a:pt x="2856" y="6136"/>
                  <a:pt x="2039" y="8044"/>
                </a:cubicBezTo>
                <a:cubicBezTo>
                  <a:pt x="2117" y="7925"/>
                  <a:pt x="2339" y="7863"/>
                  <a:pt x="2659" y="7863"/>
                </a:cubicBezTo>
                <a:cubicBezTo>
                  <a:pt x="3458" y="7863"/>
                  <a:pt x="4864" y="8254"/>
                  <a:pt x="6126" y="9134"/>
                </a:cubicBezTo>
                <a:cubicBezTo>
                  <a:pt x="7902" y="10223"/>
                  <a:pt x="7902" y="11989"/>
                  <a:pt x="7902" y="11989"/>
                </a:cubicBezTo>
                <a:cubicBezTo>
                  <a:pt x="7902" y="11989"/>
                  <a:pt x="8589" y="10735"/>
                  <a:pt x="9333" y="10735"/>
                </a:cubicBezTo>
                <a:cubicBezTo>
                  <a:pt x="9401" y="10735"/>
                  <a:pt x="9469" y="10746"/>
                  <a:pt x="9537" y="10768"/>
                </a:cubicBezTo>
                <a:cubicBezTo>
                  <a:pt x="10355" y="11041"/>
                  <a:pt x="10758" y="11989"/>
                  <a:pt x="10758" y="11989"/>
                </a:cubicBezTo>
                <a:cubicBezTo>
                  <a:pt x="10758" y="11989"/>
                  <a:pt x="11008" y="10619"/>
                  <a:pt x="11393" y="10619"/>
                </a:cubicBezTo>
                <a:cubicBezTo>
                  <a:pt x="11410" y="10619"/>
                  <a:pt x="11427" y="10621"/>
                  <a:pt x="11445" y="10627"/>
                </a:cubicBezTo>
                <a:cubicBezTo>
                  <a:pt x="11717" y="10768"/>
                  <a:pt x="12120" y="12131"/>
                  <a:pt x="12120" y="12131"/>
                </a:cubicBezTo>
                <a:cubicBezTo>
                  <a:pt x="12120" y="12131"/>
                  <a:pt x="12393" y="10627"/>
                  <a:pt x="13210" y="10627"/>
                </a:cubicBezTo>
                <a:cubicBezTo>
                  <a:pt x="14028" y="10627"/>
                  <a:pt x="14845" y="11989"/>
                  <a:pt x="14845" y="11989"/>
                </a:cubicBezTo>
                <a:cubicBezTo>
                  <a:pt x="14845" y="11989"/>
                  <a:pt x="14987" y="9951"/>
                  <a:pt x="16621" y="9134"/>
                </a:cubicBezTo>
                <a:cubicBezTo>
                  <a:pt x="17387" y="8685"/>
                  <a:pt x="18419" y="8565"/>
                  <a:pt x="19301" y="8565"/>
                </a:cubicBezTo>
                <a:cubicBezTo>
                  <a:pt x="20304" y="8565"/>
                  <a:pt x="21112" y="8719"/>
                  <a:pt x="21112" y="8719"/>
                </a:cubicBezTo>
                <a:cubicBezTo>
                  <a:pt x="21112" y="8719"/>
                  <a:pt x="20294" y="7226"/>
                  <a:pt x="20981" y="6136"/>
                </a:cubicBezTo>
                <a:cubicBezTo>
                  <a:pt x="21657" y="5177"/>
                  <a:pt x="23019" y="4774"/>
                  <a:pt x="23019" y="4774"/>
                </a:cubicBezTo>
                <a:cubicBezTo>
                  <a:pt x="23019" y="4774"/>
                  <a:pt x="21384" y="1635"/>
                  <a:pt x="24109" y="142"/>
                </a:cubicBezTo>
                <a:cubicBezTo>
                  <a:pt x="23996" y="78"/>
                  <a:pt x="23851" y="49"/>
                  <a:pt x="23681" y="49"/>
                </a:cubicBezTo>
                <a:cubicBezTo>
                  <a:pt x="22013" y="49"/>
                  <a:pt x="17895" y="2890"/>
                  <a:pt x="17025" y="4502"/>
                </a:cubicBezTo>
                <a:cubicBezTo>
                  <a:pt x="16238" y="6201"/>
                  <a:pt x="14069" y="7779"/>
                  <a:pt x="12809" y="7779"/>
                </a:cubicBezTo>
                <a:cubicBezTo>
                  <a:pt x="12760" y="7779"/>
                  <a:pt x="12712" y="7776"/>
                  <a:pt x="12665" y="7771"/>
                </a:cubicBezTo>
                <a:cubicBezTo>
                  <a:pt x="12807" y="7771"/>
                  <a:pt x="13079" y="6540"/>
                  <a:pt x="12665" y="5319"/>
                </a:cubicBezTo>
                <a:lnTo>
                  <a:pt x="11990" y="6409"/>
                </a:lnTo>
                <a:lnTo>
                  <a:pt x="11303" y="6540"/>
                </a:lnTo>
                <a:lnTo>
                  <a:pt x="10485" y="5177"/>
                </a:lnTo>
                <a:cubicBezTo>
                  <a:pt x="10485" y="5177"/>
                  <a:pt x="10485" y="7226"/>
                  <a:pt x="10213" y="7499"/>
                </a:cubicBezTo>
                <a:cubicBezTo>
                  <a:pt x="10181" y="7514"/>
                  <a:pt x="10133" y="7522"/>
                  <a:pt x="10070" y="7522"/>
                </a:cubicBezTo>
                <a:cubicBezTo>
                  <a:pt x="9598" y="7522"/>
                  <a:pt x="8335" y="7067"/>
                  <a:pt x="7488" y="5864"/>
                </a:cubicBezTo>
                <a:cubicBezTo>
                  <a:pt x="6813" y="4905"/>
                  <a:pt x="3543" y="818"/>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rot="-492177">
            <a:off x="8521806" y="607194"/>
            <a:ext cx="613447" cy="166705"/>
          </a:xfrm>
          <a:custGeom>
            <a:avLst/>
            <a:gdLst/>
            <a:ahLst/>
            <a:cxnLst/>
            <a:rect l="l" t="t" r="r" b="b"/>
            <a:pathLst>
              <a:path w="36168" h="7761" extrusionOk="0">
                <a:moveTo>
                  <a:pt x="1190" y="7066"/>
                </a:moveTo>
                <a:cubicBezTo>
                  <a:pt x="1187" y="7072"/>
                  <a:pt x="1184" y="7079"/>
                  <a:pt x="1181" y="7085"/>
                </a:cubicBezTo>
                <a:cubicBezTo>
                  <a:pt x="1186" y="7080"/>
                  <a:pt x="1189" y="7073"/>
                  <a:pt x="1190" y="7066"/>
                </a:cubicBezTo>
                <a:close/>
                <a:moveTo>
                  <a:pt x="34958" y="7069"/>
                </a:moveTo>
                <a:cubicBezTo>
                  <a:pt x="34960" y="7075"/>
                  <a:pt x="34962" y="7081"/>
                  <a:pt x="34967" y="7085"/>
                </a:cubicBezTo>
                <a:cubicBezTo>
                  <a:pt x="34964" y="7080"/>
                  <a:pt x="34961" y="7074"/>
                  <a:pt x="34958" y="7069"/>
                </a:cubicBezTo>
                <a:close/>
                <a:moveTo>
                  <a:pt x="12352" y="1"/>
                </a:moveTo>
                <a:cubicBezTo>
                  <a:pt x="5409" y="1"/>
                  <a:pt x="1867" y="2453"/>
                  <a:pt x="1050" y="4219"/>
                </a:cubicBezTo>
                <a:cubicBezTo>
                  <a:pt x="1" y="5928"/>
                  <a:pt x="1223" y="6871"/>
                  <a:pt x="1190" y="7066"/>
                </a:cubicBezTo>
                <a:lnTo>
                  <a:pt x="1190" y="7066"/>
                </a:lnTo>
                <a:cubicBezTo>
                  <a:pt x="1877" y="5716"/>
                  <a:pt x="2904" y="5260"/>
                  <a:pt x="3878" y="5260"/>
                </a:cubicBezTo>
                <a:cubicBezTo>
                  <a:pt x="4267" y="5260"/>
                  <a:pt x="4648" y="5333"/>
                  <a:pt x="4995" y="5450"/>
                </a:cubicBezTo>
                <a:cubicBezTo>
                  <a:pt x="6357" y="5723"/>
                  <a:pt x="7175" y="6540"/>
                  <a:pt x="7175" y="6540"/>
                </a:cubicBezTo>
                <a:cubicBezTo>
                  <a:pt x="7092" y="5242"/>
                  <a:pt x="7770" y="4767"/>
                  <a:pt x="8591" y="4767"/>
                </a:cubicBezTo>
                <a:cubicBezTo>
                  <a:pt x="9066" y="4767"/>
                  <a:pt x="9590" y="4926"/>
                  <a:pt x="10041" y="5178"/>
                </a:cubicBezTo>
                <a:cubicBezTo>
                  <a:pt x="11404" y="5723"/>
                  <a:pt x="12352" y="6943"/>
                  <a:pt x="12493" y="6943"/>
                </a:cubicBezTo>
                <a:cubicBezTo>
                  <a:pt x="12493" y="6163"/>
                  <a:pt x="12762" y="5876"/>
                  <a:pt x="13118" y="5876"/>
                </a:cubicBezTo>
                <a:cubicBezTo>
                  <a:pt x="13384" y="5876"/>
                  <a:pt x="13698" y="6035"/>
                  <a:pt x="13987" y="6268"/>
                </a:cubicBezTo>
                <a:cubicBezTo>
                  <a:pt x="14804" y="6813"/>
                  <a:pt x="15218" y="7761"/>
                  <a:pt x="15218" y="7761"/>
                </a:cubicBezTo>
                <a:cubicBezTo>
                  <a:pt x="15218" y="7079"/>
                  <a:pt x="15400" y="6864"/>
                  <a:pt x="15632" y="6864"/>
                </a:cubicBezTo>
                <a:cubicBezTo>
                  <a:pt x="16000" y="6864"/>
                  <a:pt x="16493" y="7408"/>
                  <a:pt x="16580" y="7488"/>
                </a:cubicBezTo>
                <a:cubicBezTo>
                  <a:pt x="16439" y="6671"/>
                  <a:pt x="16580" y="6126"/>
                  <a:pt x="16711" y="5581"/>
                </a:cubicBezTo>
                <a:cubicBezTo>
                  <a:pt x="16984" y="6268"/>
                  <a:pt x="17529" y="6813"/>
                  <a:pt x="18074" y="6813"/>
                </a:cubicBezTo>
                <a:cubicBezTo>
                  <a:pt x="18618" y="6813"/>
                  <a:pt x="19163" y="6268"/>
                  <a:pt x="19436" y="5581"/>
                </a:cubicBezTo>
                <a:cubicBezTo>
                  <a:pt x="19578" y="6126"/>
                  <a:pt x="19708" y="6671"/>
                  <a:pt x="19578" y="7488"/>
                </a:cubicBezTo>
                <a:cubicBezTo>
                  <a:pt x="19658" y="7408"/>
                  <a:pt x="20153" y="6864"/>
                  <a:pt x="20523" y="6864"/>
                </a:cubicBezTo>
                <a:cubicBezTo>
                  <a:pt x="20756" y="6864"/>
                  <a:pt x="20940" y="7079"/>
                  <a:pt x="20940" y="7761"/>
                </a:cubicBezTo>
                <a:cubicBezTo>
                  <a:pt x="20940" y="7761"/>
                  <a:pt x="21343" y="6813"/>
                  <a:pt x="22161" y="6268"/>
                </a:cubicBezTo>
                <a:cubicBezTo>
                  <a:pt x="22454" y="6035"/>
                  <a:pt x="22794" y="5876"/>
                  <a:pt x="23079" y="5876"/>
                </a:cubicBezTo>
                <a:cubicBezTo>
                  <a:pt x="23460" y="5876"/>
                  <a:pt x="23740" y="6163"/>
                  <a:pt x="23665" y="6943"/>
                </a:cubicBezTo>
                <a:cubicBezTo>
                  <a:pt x="23795" y="6943"/>
                  <a:pt x="24754" y="5723"/>
                  <a:pt x="26117" y="5178"/>
                </a:cubicBezTo>
                <a:cubicBezTo>
                  <a:pt x="26564" y="4926"/>
                  <a:pt x="27087" y="4767"/>
                  <a:pt x="27562" y="4767"/>
                </a:cubicBezTo>
                <a:cubicBezTo>
                  <a:pt x="28382" y="4767"/>
                  <a:pt x="29062" y="5242"/>
                  <a:pt x="28972" y="6540"/>
                </a:cubicBezTo>
                <a:cubicBezTo>
                  <a:pt x="28972" y="6540"/>
                  <a:pt x="29790" y="5723"/>
                  <a:pt x="31152" y="5450"/>
                </a:cubicBezTo>
                <a:cubicBezTo>
                  <a:pt x="31502" y="5333"/>
                  <a:pt x="31885" y="5260"/>
                  <a:pt x="32276" y="5260"/>
                </a:cubicBezTo>
                <a:cubicBezTo>
                  <a:pt x="33254" y="5260"/>
                  <a:pt x="34280" y="5717"/>
                  <a:pt x="34958" y="7069"/>
                </a:cubicBezTo>
                <a:lnTo>
                  <a:pt x="34958" y="7069"/>
                </a:lnTo>
                <a:cubicBezTo>
                  <a:pt x="34921" y="6881"/>
                  <a:pt x="36167" y="5938"/>
                  <a:pt x="35239" y="4219"/>
                </a:cubicBezTo>
                <a:cubicBezTo>
                  <a:pt x="34291" y="2453"/>
                  <a:pt x="30749" y="1"/>
                  <a:pt x="23795" y="1"/>
                </a:cubicBezTo>
                <a:cubicBezTo>
                  <a:pt x="23795" y="1"/>
                  <a:pt x="22302" y="1767"/>
                  <a:pt x="20122" y="2584"/>
                </a:cubicBezTo>
                <a:lnTo>
                  <a:pt x="20122" y="2312"/>
                </a:lnTo>
                <a:cubicBezTo>
                  <a:pt x="20122" y="1908"/>
                  <a:pt x="20395" y="1767"/>
                  <a:pt x="20395" y="1767"/>
                </a:cubicBezTo>
                <a:cubicBezTo>
                  <a:pt x="20323" y="1753"/>
                  <a:pt x="20255" y="1747"/>
                  <a:pt x="20189" y="1747"/>
                </a:cubicBezTo>
                <a:cubicBezTo>
                  <a:pt x="19627" y="1747"/>
                  <a:pt x="19290" y="2209"/>
                  <a:pt x="19163" y="2453"/>
                </a:cubicBezTo>
                <a:cubicBezTo>
                  <a:pt x="18618" y="2181"/>
                  <a:pt x="18074" y="2181"/>
                  <a:pt x="18074" y="2181"/>
                </a:cubicBezTo>
                <a:cubicBezTo>
                  <a:pt x="18074" y="2181"/>
                  <a:pt x="17529" y="2181"/>
                  <a:pt x="16984" y="2453"/>
                </a:cubicBezTo>
                <a:cubicBezTo>
                  <a:pt x="16867" y="2209"/>
                  <a:pt x="16522" y="1747"/>
                  <a:pt x="15966" y="1747"/>
                </a:cubicBezTo>
                <a:cubicBezTo>
                  <a:pt x="15901" y="1747"/>
                  <a:pt x="15834" y="1753"/>
                  <a:pt x="15763" y="1767"/>
                </a:cubicBezTo>
                <a:cubicBezTo>
                  <a:pt x="15763" y="1767"/>
                  <a:pt x="16035" y="1908"/>
                  <a:pt x="16035" y="2312"/>
                </a:cubicBezTo>
                <a:lnTo>
                  <a:pt x="16035" y="2584"/>
                </a:lnTo>
                <a:cubicBezTo>
                  <a:pt x="13987" y="1767"/>
                  <a:pt x="12352" y="1"/>
                  <a:pt x="12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9"/>
          <p:cNvGrpSpPr/>
          <p:nvPr/>
        </p:nvGrpSpPr>
        <p:grpSpPr>
          <a:xfrm>
            <a:off x="8066530" y="2"/>
            <a:ext cx="905304" cy="564268"/>
            <a:chOff x="8066530" y="2"/>
            <a:chExt cx="905304" cy="564268"/>
          </a:xfrm>
        </p:grpSpPr>
        <p:sp>
          <p:nvSpPr>
            <p:cNvPr id="607" name="Google Shape;607;p9"/>
            <p:cNvSpPr/>
            <p:nvPr/>
          </p:nvSpPr>
          <p:spPr>
            <a:xfrm rot="1399318">
              <a:off x="8076417" y="165786"/>
              <a:ext cx="885530" cy="232701"/>
            </a:xfrm>
            <a:custGeom>
              <a:avLst/>
              <a:gdLst/>
              <a:ahLst/>
              <a:cxnLst/>
              <a:rect l="l" t="t" r="r" b="b"/>
              <a:pathLst>
                <a:path w="35421" h="9308" extrusionOk="0">
                  <a:moveTo>
                    <a:pt x="28528" y="0"/>
                  </a:moveTo>
                  <a:cubicBezTo>
                    <a:pt x="26812" y="0"/>
                    <a:pt x="24725" y="270"/>
                    <a:pt x="22212" y="992"/>
                  </a:cubicBezTo>
                  <a:cubicBezTo>
                    <a:pt x="22212" y="992"/>
                    <a:pt x="21798" y="2899"/>
                    <a:pt x="19759" y="3989"/>
                  </a:cubicBezTo>
                  <a:lnTo>
                    <a:pt x="19759" y="3586"/>
                  </a:lnTo>
                  <a:cubicBezTo>
                    <a:pt x="19618" y="3313"/>
                    <a:pt x="19890" y="3172"/>
                    <a:pt x="19890" y="3172"/>
                  </a:cubicBezTo>
                  <a:cubicBezTo>
                    <a:pt x="19215" y="3172"/>
                    <a:pt x="18942" y="3717"/>
                    <a:pt x="18800" y="3989"/>
                  </a:cubicBezTo>
                  <a:cubicBezTo>
                    <a:pt x="18255" y="3858"/>
                    <a:pt x="17711" y="3858"/>
                    <a:pt x="17711" y="3858"/>
                  </a:cubicBezTo>
                  <a:cubicBezTo>
                    <a:pt x="17711" y="3858"/>
                    <a:pt x="17166" y="3858"/>
                    <a:pt x="16621" y="4131"/>
                  </a:cubicBezTo>
                  <a:cubicBezTo>
                    <a:pt x="16508" y="3896"/>
                    <a:pt x="16186" y="3557"/>
                    <a:pt x="15668" y="3557"/>
                  </a:cubicBezTo>
                  <a:cubicBezTo>
                    <a:pt x="15584" y="3557"/>
                    <a:pt x="15494" y="3566"/>
                    <a:pt x="15400" y="3586"/>
                  </a:cubicBezTo>
                  <a:cubicBezTo>
                    <a:pt x="15400" y="3586"/>
                    <a:pt x="15672" y="3717"/>
                    <a:pt x="15672" y="3989"/>
                  </a:cubicBezTo>
                  <a:lnTo>
                    <a:pt x="15672" y="4403"/>
                  </a:lnTo>
                  <a:cubicBezTo>
                    <a:pt x="13493" y="3717"/>
                    <a:pt x="12806" y="1809"/>
                    <a:pt x="12806" y="1809"/>
                  </a:cubicBezTo>
                  <a:cubicBezTo>
                    <a:pt x="11979" y="1745"/>
                    <a:pt x="11203" y="1715"/>
                    <a:pt x="10475" y="1715"/>
                  </a:cubicBezTo>
                  <a:cubicBezTo>
                    <a:pt x="1970" y="1715"/>
                    <a:pt x="0" y="5766"/>
                    <a:pt x="0" y="5766"/>
                  </a:cubicBezTo>
                  <a:cubicBezTo>
                    <a:pt x="1059" y="5253"/>
                    <a:pt x="1869" y="5057"/>
                    <a:pt x="2488" y="5057"/>
                  </a:cubicBezTo>
                  <a:cubicBezTo>
                    <a:pt x="4501" y="5057"/>
                    <a:pt x="4501" y="7128"/>
                    <a:pt x="4501" y="7128"/>
                  </a:cubicBezTo>
                  <a:cubicBezTo>
                    <a:pt x="5476" y="6188"/>
                    <a:pt x="6288" y="5843"/>
                    <a:pt x="6954" y="5843"/>
                  </a:cubicBezTo>
                  <a:cubicBezTo>
                    <a:pt x="8801" y="5843"/>
                    <a:pt x="9536" y="8490"/>
                    <a:pt x="9536" y="8490"/>
                  </a:cubicBezTo>
                  <a:cubicBezTo>
                    <a:pt x="10181" y="7733"/>
                    <a:pt x="10752" y="7460"/>
                    <a:pt x="11240" y="7460"/>
                  </a:cubicBezTo>
                  <a:cubicBezTo>
                    <a:pt x="12510" y="7460"/>
                    <a:pt x="13220" y="9308"/>
                    <a:pt x="13220" y="9308"/>
                  </a:cubicBezTo>
                  <a:cubicBezTo>
                    <a:pt x="13524" y="8648"/>
                    <a:pt x="13920" y="8441"/>
                    <a:pt x="14299" y="8441"/>
                  </a:cubicBezTo>
                  <a:cubicBezTo>
                    <a:pt x="14941" y="8441"/>
                    <a:pt x="15531" y="9035"/>
                    <a:pt x="15531" y="9035"/>
                  </a:cubicBezTo>
                  <a:cubicBezTo>
                    <a:pt x="15400" y="8218"/>
                    <a:pt x="15803" y="7673"/>
                    <a:pt x="16076" y="7128"/>
                  </a:cubicBezTo>
                  <a:cubicBezTo>
                    <a:pt x="16348" y="7673"/>
                    <a:pt x="17307" y="8218"/>
                    <a:pt x="18125" y="8218"/>
                  </a:cubicBezTo>
                  <a:cubicBezTo>
                    <a:pt x="18942" y="8076"/>
                    <a:pt x="19759" y="7400"/>
                    <a:pt x="19890" y="6855"/>
                  </a:cubicBezTo>
                  <a:cubicBezTo>
                    <a:pt x="20304" y="7259"/>
                    <a:pt x="20708" y="7804"/>
                    <a:pt x="20708" y="8621"/>
                  </a:cubicBezTo>
                  <a:cubicBezTo>
                    <a:pt x="20708" y="8621"/>
                    <a:pt x="21311" y="7686"/>
                    <a:pt x="22092" y="7686"/>
                  </a:cubicBezTo>
                  <a:cubicBezTo>
                    <a:pt x="22427" y="7686"/>
                    <a:pt x="22794" y="7858"/>
                    <a:pt x="23160" y="8349"/>
                  </a:cubicBezTo>
                  <a:cubicBezTo>
                    <a:pt x="23160" y="8349"/>
                    <a:pt x="23480" y="6106"/>
                    <a:pt x="24922" y="6106"/>
                  </a:cubicBezTo>
                  <a:cubicBezTo>
                    <a:pt x="25360" y="6106"/>
                    <a:pt x="25902" y="6314"/>
                    <a:pt x="26571" y="6855"/>
                  </a:cubicBezTo>
                  <a:cubicBezTo>
                    <a:pt x="26571" y="6855"/>
                    <a:pt x="26821" y="3727"/>
                    <a:pt x="28992" y="3727"/>
                  </a:cubicBezTo>
                  <a:cubicBezTo>
                    <a:pt x="29578" y="3727"/>
                    <a:pt x="30304" y="3955"/>
                    <a:pt x="31203" y="4534"/>
                  </a:cubicBezTo>
                  <a:cubicBezTo>
                    <a:pt x="31203" y="4534"/>
                    <a:pt x="30710" y="2090"/>
                    <a:pt x="33548" y="2090"/>
                  </a:cubicBezTo>
                  <a:cubicBezTo>
                    <a:pt x="34058" y="2090"/>
                    <a:pt x="34675" y="2169"/>
                    <a:pt x="35421" y="2354"/>
                  </a:cubicBezTo>
                  <a:cubicBezTo>
                    <a:pt x="35421" y="2354"/>
                    <a:pt x="33596" y="0"/>
                    <a:pt x="28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9"/>
            <p:cNvGrpSpPr/>
            <p:nvPr/>
          </p:nvGrpSpPr>
          <p:grpSpPr>
            <a:xfrm rot="1730709">
              <a:off x="8488820" y="276694"/>
              <a:ext cx="60482" cy="33029"/>
              <a:chOff x="3467344" y="1694749"/>
              <a:chExt cx="114969" cy="62784"/>
            </a:xfrm>
          </p:grpSpPr>
          <p:sp>
            <p:nvSpPr>
              <p:cNvPr id="609" name="Google Shape;609;p9"/>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6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680"/>
        <p:cNvGrpSpPr/>
        <p:nvPr/>
      </p:nvGrpSpPr>
      <p:grpSpPr>
        <a:xfrm>
          <a:off x="0" y="0"/>
          <a:ext cx="0" cy="0"/>
          <a:chOff x="0" y="0"/>
          <a:chExt cx="0" cy="0"/>
        </a:xfrm>
      </p:grpSpPr>
      <p:sp>
        <p:nvSpPr>
          <p:cNvPr id="681" name="Google Shape;681;p13"/>
          <p:cNvSpPr/>
          <p:nvPr/>
        </p:nvSpPr>
        <p:spPr>
          <a:xfrm>
            <a:off x="7753510" y="106238"/>
            <a:ext cx="1354546" cy="4931026"/>
          </a:xfrm>
          <a:custGeom>
            <a:avLst/>
            <a:gdLst/>
            <a:ahLst/>
            <a:cxnLst/>
            <a:rect l="l" t="t" r="r" b="b"/>
            <a:pathLst>
              <a:path w="29593" h="107729" extrusionOk="0">
                <a:moveTo>
                  <a:pt x="977" y="0"/>
                </a:moveTo>
                <a:cubicBezTo>
                  <a:pt x="1" y="1964"/>
                  <a:pt x="1965" y="4354"/>
                  <a:pt x="1258" y="6452"/>
                </a:cubicBezTo>
                <a:cubicBezTo>
                  <a:pt x="842" y="6598"/>
                  <a:pt x="562" y="7159"/>
                  <a:pt x="697" y="7575"/>
                </a:cubicBezTo>
                <a:cubicBezTo>
                  <a:pt x="697" y="8001"/>
                  <a:pt x="977" y="8416"/>
                  <a:pt x="1258" y="8843"/>
                </a:cubicBezTo>
                <a:cubicBezTo>
                  <a:pt x="2099" y="9965"/>
                  <a:pt x="3087" y="10806"/>
                  <a:pt x="3783" y="12063"/>
                </a:cubicBezTo>
                <a:cubicBezTo>
                  <a:pt x="4344" y="12770"/>
                  <a:pt x="4624" y="13747"/>
                  <a:pt x="4905" y="14588"/>
                </a:cubicBezTo>
                <a:cubicBezTo>
                  <a:pt x="6173" y="17674"/>
                  <a:pt x="8978" y="19919"/>
                  <a:pt x="9259" y="23711"/>
                </a:cubicBezTo>
                <a:cubicBezTo>
                  <a:pt x="9259" y="24834"/>
                  <a:pt x="9113" y="26090"/>
                  <a:pt x="9393" y="27213"/>
                </a:cubicBezTo>
                <a:cubicBezTo>
                  <a:pt x="9820" y="28054"/>
                  <a:pt x="10516" y="28761"/>
                  <a:pt x="11077" y="29457"/>
                </a:cubicBezTo>
                <a:cubicBezTo>
                  <a:pt x="12760" y="31701"/>
                  <a:pt x="12479" y="35068"/>
                  <a:pt x="12345" y="37873"/>
                </a:cubicBezTo>
                <a:cubicBezTo>
                  <a:pt x="12064" y="41105"/>
                  <a:pt x="12199" y="44045"/>
                  <a:pt x="12479" y="47131"/>
                </a:cubicBezTo>
                <a:cubicBezTo>
                  <a:pt x="12479" y="47412"/>
                  <a:pt x="12479" y="47558"/>
                  <a:pt x="12345" y="47692"/>
                </a:cubicBezTo>
                <a:cubicBezTo>
                  <a:pt x="12272" y="47832"/>
                  <a:pt x="12132" y="47903"/>
                  <a:pt x="11974" y="47903"/>
                </a:cubicBezTo>
                <a:cubicBezTo>
                  <a:pt x="11817" y="47903"/>
                  <a:pt x="11643" y="47832"/>
                  <a:pt x="11503" y="47692"/>
                </a:cubicBezTo>
                <a:cubicBezTo>
                  <a:pt x="11357" y="47412"/>
                  <a:pt x="11223" y="47131"/>
                  <a:pt x="10942" y="46851"/>
                </a:cubicBezTo>
                <a:lnTo>
                  <a:pt x="10942" y="46851"/>
                </a:lnTo>
                <a:cubicBezTo>
                  <a:pt x="10661" y="47412"/>
                  <a:pt x="10796" y="48119"/>
                  <a:pt x="11077" y="48534"/>
                </a:cubicBezTo>
                <a:cubicBezTo>
                  <a:pt x="11503" y="49095"/>
                  <a:pt x="11918" y="49375"/>
                  <a:pt x="12199" y="49937"/>
                </a:cubicBezTo>
                <a:cubicBezTo>
                  <a:pt x="12479" y="50363"/>
                  <a:pt x="12625" y="50924"/>
                  <a:pt x="12625" y="51485"/>
                </a:cubicBezTo>
                <a:cubicBezTo>
                  <a:pt x="13186" y="54291"/>
                  <a:pt x="13602" y="57231"/>
                  <a:pt x="14028" y="60036"/>
                </a:cubicBezTo>
                <a:cubicBezTo>
                  <a:pt x="14028" y="60597"/>
                  <a:pt x="14163" y="61158"/>
                  <a:pt x="14309" y="61719"/>
                </a:cubicBezTo>
                <a:cubicBezTo>
                  <a:pt x="14443" y="61865"/>
                  <a:pt x="14589" y="62000"/>
                  <a:pt x="14589" y="62280"/>
                </a:cubicBezTo>
                <a:cubicBezTo>
                  <a:pt x="14724" y="62707"/>
                  <a:pt x="14724" y="63122"/>
                  <a:pt x="14724" y="63548"/>
                </a:cubicBezTo>
                <a:cubicBezTo>
                  <a:pt x="14724" y="63829"/>
                  <a:pt x="14589" y="64244"/>
                  <a:pt x="14443" y="64525"/>
                </a:cubicBezTo>
                <a:cubicBezTo>
                  <a:pt x="14345" y="64730"/>
                  <a:pt x="14169" y="64863"/>
                  <a:pt x="13971" y="64863"/>
                </a:cubicBezTo>
                <a:cubicBezTo>
                  <a:pt x="13899" y="64863"/>
                  <a:pt x="13823" y="64845"/>
                  <a:pt x="13747" y="64805"/>
                </a:cubicBezTo>
                <a:cubicBezTo>
                  <a:pt x="13602" y="64390"/>
                  <a:pt x="13186" y="64110"/>
                  <a:pt x="12760" y="63683"/>
                </a:cubicBezTo>
                <a:cubicBezTo>
                  <a:pt x="12064" y="62841"/>
                  <a:pt x="11918" y="61439"/>
                  <a:pt x="11077" y="60462"/>
                </a:cubicBezTo>
                <a:cubicBezTo>
                  <a:pt x="10661" y="60182"/>
                  <a:pt x="10235" y="59756"/>
                  <a:pt x="10100" y="59194"/>
                </a:cubicBezTo>
                <a:cubicBezTo>
                  <a:pt x="9955" y="58914"/>
                  <a:pt x="9955" y="58633"/>
                  <a:pt x="9955" y="58353"/>
                </a:cubicBezTo>
                <a:cubicBezTo>
                  <a:pt x="9820" y="57096"/>
                  <a:pt x="8978" y="56108"/>
                  <a:pt x="8417" y="55132"/>
                </a:cubicBezTo>
                <a:cubicBezTo>
                  <a:pt x="7576" y="53729"/>
                  <a:pt x="7430" y="52046"/>
                  <a:pt x="6453" y="50778"/>
                </a:cubicBezTo>
                <a:lnTo>
                  <a:pt x="5051" y="49375"/>
                </a:lnTo>
                <a:cubicBezTo>
                  <a:pt x="5051" y="49241"/>
                  <a:pt x="4905" y="49095"/>
                  <a:pt x="4770" y="48960"/>
                </a:cubicBezTo>
                <a:lnTo>
                  <a:pt x="4344" y="48960"/>
                </a:lnTo>
                <a:cubicBezTo>
                  <a:pt x="3928" y="48960"/>
                  <a:pt x="3502" y="48814"/>
                  <a:pt x="3087" y="48814"/>
                </a:cubicBezTo>
                <a:cubicBezTo>
                  <a:pt x="2941" y="48960"/>
                  <a:pt x="2806" y="49241"/>
                  <a:pt x="2941" y="49521"/>
                </a:cubicBezTo>
                <a:cubicBezTo>
                  <a:pt x="3003" y="49505"/>
                  <a:pt x="3065" y="49498"/>
                  <a:pt x="3127" y="49498"/>
                </a:cubicBezTo>
                <a:cubicBezTo>
                  <a:pt x="3624" y="49498"/>
                  <a:pt x="4110" y="49984"/>
                  <a:pt x="4490" y="50363"/>
                </a:cubicBezTo>
                <a:cubicBezTo>
                  <a:pt x="4905" y="50778"/>
                  <a:pt x="5185" y="51205"/>
                  <a:pt x="5612" y="51620"/>
                </a:cubicBezTo>
                <a:cubicBezTo>
                  <a:pt x="5746" y="51766"/>
                  <a:pt x="5892" y="51900"/>
                  <a:pt x="6027" y="52181"/>
                </a:cubicBezTo>
                <a:cubicBezTo>
                  <a:pt x="6173" y="52461"/>
                  <a:pt x="6307" y="52742"/>
                  <a:pt x="6307" y="53022"/>
                </a:cubicBezTo>
                <a:cubicBezTo>
                  <a:pt x="6588" y="53729"/>
                  <a:pt x="7576" y="56389"/>
                  <a:pt x="6734" y="56815"/>
                </a:cubicBezTo>
                <a:lnTo>
                  <a:pt x="6307" y="56815"/>
                </a:lnTo>
                <a:cubicBezTo>
                  <a:pt x="6024" y="56855"/>
                  <a:pt x="5739" y="56871"/>
                  <a:pt x="5455" y="56871"/>
                </a:cubicBezTo>
                <a:cubicBezTo>
                  <a:pt x="4759" y="56871"/>
                  <a:pt x="4060" y="56773"/>
                  <a:pt x="3367" y="56670"/>
                </a:cubicBezTo>
                <a:lnTo>
                  <a:pt x="2941" y="56670"/>
                </a:lnTo>
                <a:cubicBezTo>
                  <a:pt x="2806" y="56670"/>
                  <a:pt x="2660" y="56815"/>
                  <a:pt x="2660" y="57096"/>
                </a:cubicBezTo>
                <a:cubicBezTo>
                  <a:pt x="2660" y="57231"/>
                  <a:pt x="2806" y="57377"/>
                  <a:pt x="2941" y="57377"/>
                </a:cubicBezTo>
                <a:cubicBezTo>
                  <a:pt x="3928" y="58072"/>
                  <a:pt x="5185" y="57938"/>
                  <a:pt x="6173" y="58633"/>
                </a:cubicBezTo>
                <a:cubicBezTo>
                  <a:pt x="6869" y="59194"/>
                  <a:pt x="7856" y="59475"/>
                  <a:pt x="8552" y="60317"/>
                </a:cubicBezTo>
                <a:cubicBezTo>
                  <a:pt x="10235" y="62426"/>
                  <a:pt x="11784" y="64805"/>
                  <a:pt x="12625" y="67476"/>
                </a:cubicBezTo>
                <a:cubicBezTo>
                  <a:pt x="13186" y="69440"/>
                  <a:pt x="13040" y="71538"/>
                  <a:pt x="13040" y="73648"/>
                </a:cubicBezTo>
                <a:cubicBezTo>
                  <a:pt x="12625" y="85004"/>
                  <a:pt x="12199" y="96372"/>
                  <a:pt x="11918" y="107728"/>
                </a:cubicBezTo>
                <a:cubicBezTo>
                  <a:pt x="13882" y="107167"/>
                  <a:pt x="15846" y="106471"/>
                  <a:pt x="17956" y="105910"/>
                </a:cubicBezTo>
                <a:cubicBezTo>
                  <a:pt x="18371" y="105910"/>
                  <a:pt x="18651" y="105764"/>
                  <a:pt x="18932" y="105349"/>
                </a:cubicBezTo>
                <a:cubicBezTo>
                  <a:pt x="19212" y="105069"/>
                  <a:pt x="19212" y="104642"/>
                  <a:pt x="19212" y="104227"/>
                </a:cubicBezTo>
                <a:cubicBezTo>
                  <a:pt x="19358" y="98190"/>
                  <a:pt x="19493" y="92164"/>
                  <a:pt x="18932" y="86272"/>
                </a:cubicBezTo>
                <a:cubicBezTo>
                  <a:pt x="18797" y="83747"/>
                  <a:pt x="18371" y="81223"/>
                  <a:pt x="18371" y="78698"/>
                </a:cubicBezTo>
                <a:cubicBezTo>
                  <a:pt x="18371" y="75051"/>
                  <a:pt x="19078" y="71404"/>
                  <a:pt x="19919" y="67891"/>
                </a:cubicBezTo>
                <a:lnTo>
                  <a:pt x="21176" y="63268"/>
                </a:lnTo>
                <a:cubicBezTo>
                  <a:pt x="21457" y="62280"/>
                  <a:pt x="21603" y="61158"/>
                  <a:pt x="21737" y="60036"/>
                </a:cubicBezTo>
                <a:cubicBezTo>
                  <a:pt x="22018" y="58779"/>
                  <a:pt x="22298" y="57657"/>
                  <a:pt x="22579" y="56254"/>
                </a:cubicBezTo>
                <a:cubicBezTo>
                  <a:pt x="22725" y="55547"/>
                  <a:pt x="22860" y="54706"/>
                  <a:pt x="23005" y="54010"/>
                </a:cubicBezTo>
                <a:cubicBezTo>
                  <a:pt x="23286" y="53022"/>
                  <a:pt x="23847" y="52327"/>
                  <a:pt x="24689" y="51766"/>
                </a:cubicBezTo>
                <a:cubicBezTo>
                  <a:pt x="25104" y="51339"/>
                  <a:pt x="25665" y="51205"/>
                  <a:pt x="26091" y="50643"/>
                </a:cubicBezTo>
                <a:cubicBezTo>
                  <a:pt x="26507" y="50217"/>
                  <a:pt x="26652" y="49241"/>
                  <a:pt x="26226" y="48814"/>
                </a:cubicBezTo>
                <a:lnTo>
                  <a:pt x="26226" y="48814"/>
                </a:lnTo>
                <a:cubicBezTo>
                  <a:pt x="25530" y="49241"/>
                  <a:pt x="24969" y="49656"/>
                  <a:pt x="24262" y="50082"/>
                </a:cubicBezTo>
                <a:cubicBezTo>
                  <a:pt x="24543" y="48814"/>
                  <a:pt x="24823" y="47692"/>
                  <a:pt x="25104" y="46570"/>
                </a:cubicBezTo>
                <a:cubicBezTo>
                  <a:pt x="25250" y="45874"/>
                  <a:pt x="25384" y="45313"/>
                  <a:pt x="25384" y="44752"/>
                </a:cubicBezTo>
                <a:cubicBezTo>
                  <a:pt x="25384" y="44045"/>
                  <a:pt x="25104" y="43349"/>
                  <a:pt x="24689" y="42923"/>
                </a:cubicBezTo>
                <a:lnTo>
                  <a:pt x="24262" y="42923"/>
                </a:lnTo>
                <a:cubicBezTo>
                  <a:pt x="24689" y="47277"/>
                  <a:pt x="21322" y="50082"/>
                  <a:pt x="20480" y="54010"/>
                </a:cubicBezTo>
                <a:cubicBezTo>
                  <a:pt x="20335" y="54852"/>
                  <a:pt x="20200" y="55828"/>
                  <a:pt x="19919" y="56670"/>
                </a:cubicBezTo>
                <a:cubicBezTo>
                  <a:pt x="19774" y="57096"/>
                  <a:pt x="19493" y="57511"/>
                  <a:pt x="19358" y="57938"/>
                </a:cubicBezTo>
                <a:cubicBezTo>
                  <a:pt x="19212" y="58633"/>
                  <a:pt x="19212" y="59340"/>
                  <a:pt x="19078" y="60036"/>
                </a:cubicBezTo>
                <a:cubicBezTo>
                  <a:pt x="18932" y="60597"/>
                  <a:pt x="18651" y="61158"/>
                  <a:pt x="18236" y="61719"/>
                </a:cubicBezTo>
                <a:cubicBezTo>
                  <a:pt x="18236" y="60743"/>
                  <a:pt x="18371" y="59756"/>
                  <a:pt x="18517" y="58779"/>
                </a:cubicBezTo>
                <a:cubicBezTo>
                  <a:pt x="18090" y="58218"/>
                  <a:pt x="18090" y="57657"/>
                  <a:pt x="18236" y="57096"/>
                </a:cubicBezTo>
                <a:cubicBezTo>
                  <a:pt x="18371" y="56670"/>
                  <a:pt x="18651" y="56254"/>
                  <a:pt x="18797" y="55828"/>
                </a:cubicBezTo>
                <a:cubicBezTo>
                  <a:pt x="19493" y="54706"/>
                  <a:pt x="19358" y="53303"/>
                  <a:pt x="19639" y="52046"/>
                </a:cubicBezTo>
                <a:cubicBezTo>
                  <a:pt x="20054" y="50643"/>
                  <a:pt x="20480" y="49241"/>
                  <a:pt x="20761" y="47838"/>
                </a:cubicBezTo>
                <a:cubicBezTo>
                  <a:pt x="20896" y="46155"/>
                  <a:pt x="20761" y="44472"/>
                  <a:pt x="21042" y="42788"/>
                </a:cubicBezTo>
                <a:cubicBezTo>
                  <a:pt x="21176" y="41801"/>
                  <a:pt x="21603" y="40959"/>
                  <a:pt x="22164" y="40263"/>
                </a:cubicBezTo>
                <a:cubicBezTo>
                  <a:pt x="22444" y="39983"/>
                  <a:pt x="22725" y="39837"/>
                  <a:pt x="23005" y="39556"/>
                </a:cubicBezTo>
                <a:cubicBezTo>
                  <a:pt x="23286" y="39276"/>
                  <a:pt x="23421" y="38861"/>
                  <a:pt x="23286" y="38434"/>
                </a:cubicBezTo>
                <a:cubicBezTo>
                  <a:pt x="22860" y="38434"/>
                  <a:pt x="22579" y="38715"/>
                  <a:pt x="22298" y="38995"/>
                </a:cubicBezTo>
                <a:cubicBezTo>
                  <a:pt x="22100" y="39194"/>
                  <a:pt x="21834" y="39392"/>
                  <a:pt x="21597" y="39392"/>
                </a:cubicBezTo>
                <a:cubicBezTo>
                  <a:pt x="21498" y="39392"/>
                  <a:pt x="21404" y="39358"/>
                  <a:pt x="21322" y="39276"/>
                </a:cubicBezTo>
                <a:cubicBezTo>
                  <a:pt x="21883" y="37873"/>
                  <a:pt x="22444" y="36470"/>
                  <a:pt x="22725" y="34933"/>
                </a:cubicBezTo>
                <a:cubicBezTo>
                  <a:pt x="23005" y="33665"/>
                  <a:pt x="24128" y="32823"/>
                  <a:pt x="25104" y="32262"/>
                </a:cubicBezTo>
                <a:cubicBezTo>
                  <a:pt x="25665" y="32128"/>
                  <a:pt x="26091" y="31847"/>
                  <a:pt x="26226" y="31286"/>
                </a:cubicBezTo>
                <a:cubicBezTo>
                  <a:pt x="26372" y="31140"/>
                  <a:pt x="26372" y="31006"/>
                  <a:pt x="26372" y="31006"/>
                </a:cubicBezTo>
                <a:cubicBezTo>
                  <a:pt x="26507" y="30725"/>
                  <a:pt x="26787" y="30860"/>
                  <a:pt x="26933" y="30725"/>
                </a:cubicBezTo>
                <a:cubicBezTo>
                  <a:pt x="27068" y="30579"/>
                  <a:pt x="27214" y="30299"/>
                  <a:pt x="27348" y="30164"/>
                </a:cubicBezTo>
                <a:cubicBezTo>
                  <a:pt x="27494" y="30164"/>
                  <a:pt x="27629" y="30018"/>
                  <a:pt x="27775" y="30018"/>
                </a:cubicBezTo>
                <a:cubicBezTo>
                  <a:pt x="28470" y="29883"/>
                  <a:pt x="29031" y="29737"/>
                  <a:pt x="29593" y="29322"/>
                </a:cubicBezTo>
                <a:cubicBezTo>
                  <a:pt x="29312" y="29322"/>
                  <a:pt x="29177" y="29042"/>
                  <a:pt x="29031" y="28896"/>
                </a:cubicBezTo>
                <a:lnTo>
                  <a:pt x="28616" y="28896"/>
                </a:lnTo>
                <a:cubicBezTo>
                  <a:pt x="27629" y="29176"/>
                  <a:pt x="26787" y="29457"/>
                  <a:pt x="25945" y="30164"/>
                </a:cubicBezTo>
                <a:cubicBezTo>
                  <a:pt x="25811" y="30299"/>
                  <a:pt x="25530" y="30444"/>
                  <a:pt x="25250" y="30579"/>
                </a:cubicBezTo>
                <a:cubicBezTo>
                  <a:pt x="25104" y="30725"/>
                  <a:pt x="24823" y="30725"/>
                  <a:pt x="24543" y="30860"/>
                </a:cubicBezTo>
                <a:cubicBezTo>
                  <a:pt x="24408" y="31006"/>
                  <a:pt x="24128" y="31140"/>
                  <a:pt x="23982" y="31286"/>
                </a:cubicBezTo>
                <a:cubicBezTo>
                  <a:pt x="23887" y="31381"/>
                  <a:pt x="23719" y="31481"/>
                  <a:pt x="23531" y="31481"/>
                </a:cubicBezTo>
                <a:cubicBezTo>
                  <a:pt x="23452" y="31481"/>
                  <a:pt x="23369" y="31464"/>
                  <a:pt x="23286" y="31421"/>
                </a:cubicBezTo>
                <a:cubicBezTo>
                  <a:pt x="23286" y="30725"/>
                  <a:pt x="23421" y="30299"/>
                  <a:pt x="23566" y="29603"/>
                </a:cubicBezTo>
                <a:cubicBezTo>
                  <a:pt x="23701" y="29042"/>
                  <a:pt x="23566" y="28200"/>
                  <a:pt x="23847" y="27639"/>
                </a:cubicBezTo>
                <a:lnTo>
                  <a:pt x="24262" y="27213"/>
                </a:lnTo>
                <a:cubicBezTo>
                  <a:pt x="24543" y="26932"/>
                  <a:pt x="24543" y="26652"/>
                  <a:pt x="24408" y="26517"/>
                </a:cubicBezTo>
                <a:cubicBezTo>
                  <a:pt x="24408" y="26371"/>
                  <a:pt x="24128" y="26236"/>
                  <a:pt x="23982" y="26090"/>
                </a:cubicBezTo>
                <a:lnTo>
                  <a:pt x="23982" y="25810"/>
                </a:lnTo>
                <a:cubicBezTo>
                  <a:pt x="23566" y="23566"/>
                  <a:pt x="23847" y="21321"/>
                  <a:pt x="24408" y="19357"/>
                </a:cubicBezTo>
                <a:cubicBezTo>
                  <a:pt x="24689" y="18381"/>
                  <a:pt x="25104" y="17259"/>
                  <a:pt x="24823" y="16271"/>
                </a:cubicBezTo>
                <a:lnTo>
                  <a:pt x="24823" y="16271"/>
                </a:lnTo>
                <a:cubicBezTo>
                  <a:pt x="23982" y="17540"/>
                  <a:pt x="23421" y="19077"/>
                  <a:pt x="23140" y="20480"/>
                </a:cubicBezTo>
                <a:cubicBezTo>
                  <a:pt x="23005" y="21321"/>
                  <a:pt x="23005" y="22028"/>
                  <a:pt x="23005" y="22724"/>
                </a:cubicBezTo>
                <a:cubicBezTo>
                  <a:pt x="22860" y="23992"/>
                  <a:pt x="22725" y="25114"/>
                  <a:pt x="22579" y="26236"/>
                </a:cubicBezTo>
                <a:cubicBezTo>
                  <a:pt x="22444" y="27078"/>
                  <a:pt x="22444" y="27920"/>
                  <a:pt x="22298" y="28615"/>
                </a:cubicBezTo>
                <a:cubicBezTo>
                  <a:pt x="22164" y="29322"/>
                  <a:pt x="22164" y="30018"/>
                  <a:pt x="22018" y="30579"/>
                </a:cubicBezTo>
                <a:cubicBezTo>
                  <a:pt x="21603" y="32408"/>
                  <a:pt x="20615" y="34091"/>
                  <a:pt x="19919" y="35775"/>
                </a:cubicBezTo>
                <a:cubicBezTo>
                  <a:pt x="19078" y="37458"/>
                  <a:pt x="18797" y="38995"/>
                  <a:pt x="18517" y="40959"/>
                </a:cubicBezTo>
                <a:cubicBezTo>
                  <a:pt x="18517" y="42081"/>
                  <a:pt x="18517" y="43765"/>
                  <a:pt x="17810" y="44887"/>
                </a:cubicBezTo>
                <a:cubicBezTo>
                  <a:pt x="17529" y="45313"/>
                  <a:pt x="17114" y="45728"/>
                  <a:pt x="17114" y="46289"/>
                </a:cubicBezTo>
                <a:lnTo>
                  <a:pt x="17114" y="46996"/>
                </a:lnTo>
                <a:cubicBezTo>
                  <a:pt x="17249" y="47973"/>
                  <a:pt x="16688" y="48960"/>
                  <a:pt x="16688" y="50082"/>
                </a:cubicBezTo>
                <a:lnTo>
                  <a:pt x="16688" y="51205"/>
                </a:lnTo>
                <a:cubicBezTo>
                  <a:pt x="16688" y="51485"/>
                  <a:pt x="16688" y="51766"/>
                  <a:pt x="16553" y="52181"/>
                </a:cubicBezTo>
                <a:cubicBezTo>
                  <a:pt x="16272" y="52181"/>
                  <a:pt x="15992" y="51900"/>
                  <a:pt x="15846" y="51620"/>
                </a:cubicBezTo>
                <a:lnTo>
                  <a:pt x="15846" y="50643"/>
                </a:lnTo>
                <a:cubicBezTo>
                  <a:pt x="15846" y="50082"/>
                  <a:pt x="15565" y="49375"/>
                  <a:pt x="15285" y="48814"/>
                </a:cubicBezTo>
                <a:cubicBezTo>
                  <a:pt x="14870" y="47277"/>
                  <a:pt x="15004" y="45874"/>
                  <a:pt x="15004" y="44472"/>
                </a:cubicBezTo>
                <a:cubicBezTo>
                  <a:pt x="15004" y="42788"/>
                  <a:pt x="14870" y="41105"/>
                  <a:pt x="14870" y="39422"/>
                </a:cubicBezTo>
                <a:cubicBezTo>
                  <a:pt x="15004" y="36190"/>
                  <a:pt x="15431" y="32823"/>
                  <a:pt x="14589" y="29603"/>
                </a:cubicBezTo>
                <a:cubicBezTo>
                  <a:pt x="13882" y="26932"/>
                  <a:pt x="12345" y="24968"/>
                  <a:pt x="11638" y="22443"/>
                </a:cubicBezTo>
                <a:cubicBezTo>
                  <a:pt x="11503" y="21321"/>
                  <a:pt x="11223" y="20345"/>
                  <a:pt x="11077" y="19357"/>
                </a:cubicBezTo>
                <a:cubicBezTo>
                  <a:pt x="10796" y="16978"/>
                  <a:pt x="10661" y="14734"/>
                  <a:pt x="10661" y="12344"/>
                </a:cubicBezTo>
                <a:cubicBezTo>
                  <a:pt x="10796" y="11648"/>
                  <a:pt x="10796" y="10941"/>
                  <a:pt x="11077" y="10380"/>
                </a:cubicBezTo>
                <a:cubicBezTo>
                  <a:pt x="11357" y="10100"/>
                  <a:pt x="11638" y="9819"/>
                  <a:pt x="11784" y="9538"/>
                </a:cubicBezTo>
                <a:cubicBezTo>
                  <a:pt x="11918" y="9123"/>
                  <a:pt x="12064" y="8697"/>
                  <a:pt x="11784" y="8416"/>
                </a:cubicBezTo>
                <a:cubicBezTo>
                  <a:pt x="11357" y="8562"/>
                  <a:pt x="11077" y="8843"/>
                  <a:pt x="10796" y="9258"/>
                </a:cubicBezTo>
                <a:cubicBezTo>
                  <a:pt x="10100" y="9123"/>
                  <a:pt x="9539" y="8282"/>
                  <a:pt x="9393" y="7440"/>
                </a:cubicBezTo>
                <a:cubicBezTo>
                  <a:pt x="9259" y="6733"/>
                  <a:pt x="9259" y="5891"/>
                  <a:pt x="9259" y="5050"/>
                </a:cubicBezTo>
                <a:cubicBezTo>
                  <a:pt x="9259" y="3512"/>
                  <a:pt x="8832" y="1964"/>
                  <a:pt x="8271" y="707"/>
                </a:cubicBezTo>
                <a:cubicBezTo>
                  <a:pt x="8137" y="3367"/>
                  <a:pt x="8137" y="6037"/>
                  <a:pt x="7991" y="8697"/>
                </a:cubicBezTo>
                <a:cubicBezTo>
                  <a:pt x="7991" y="9258"/>
                  <a:pt x="7991" y="9819"/>
                  <a:pt x="8137" y="10380"/>
                </a:cubicBezTo>
                <a:cubicBezTo>
                  <a:pt x="8271" y="10661"/>
                  <a:pt x="8552" y="11087"/>
                  <a:pt x="8698" y="11368"/>
                </a:cubicBezTo>
                <a:cubicBezTo>
                  <a:pt x="9259" y="12770"/>
                  <a:pt x="9113" y="14454"/>
                  <a:pt x="8832" y="16137"/>
                </a:cubicBezTo>
                <a:cubicBezTo>
                  <a:pt x="7295" y="13612"/>
                  <a:pt x="5612" y="11368"/>
                  <a:pt x="4344" y="8977"/>
                </a:cubicBezTo>
                <a:cubicBezTo>
                  <a:pt x="2941" y="6172"/>
                  <a:pt x="1819" y="3086"/>
                  <a:pt x="977"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297175" y="1187550"/>
            <a:ext cx="1129375" cy="3849734"/>
          </a:xfrm>
          <a:custGeom>
            <a:avLst/>
            <a:gdLst/>
            <a:ahLst/>
            <a:cxnLst/>
            <a:rect l="l" t="t" r="r" b="b"/>
            <a:pathLst>
              <a:path w="29738" h="89774" extrusionOk="0">
                <a:moveTo>
                  <a:pt x="16552" y="0"/>
                </a:moveTo>
                <a:cubicBezTo>
                  <a:pt x="16552" y="842"/>
                  <a:pt x="16552" y="1818"/>
                  <a:pt x="16698" y="2660"/>
                </a:cubicBezTo>
                <a:cubicBezTo>
                  <a:pt x="16698" y="3647"/>
                  <a:pt x="16979" y="4624"/>
                  <a:pt x="16979" y="5611"/>
                </a:cubicBezTo>
                <a:cubicBezTo>
                  <a:pt x="16833" y="6172"/>
                  <a:pt x="16833" y="6733"/>
                  <a:pt x="16698" y="7429"/>
                </a:cubicBezTo>
                <a:lnTo>
                  <a:pt x="16698" y="8832"/>
                </a:lnTo>
                <a:cubicBezTo>
                  <a:pt x="16552" y="9258"/>
                  <a:pt x="16552" y="9819"/>
                  <a:pt x="16418" y="10235"/>
                </a:cubicBezTo>
                <a:cubicBezTo>
                  <a:pt x="16418" y="10235"/>
                  <a:pt x="16418" y="10380"/>
                  <a:pt x="16272" y="10380"/>
                </a:cubicBezTo>
                <a:cubicBezTo>
                  <a:pt x="16137" y="10796"/>
                  <a:pt x="16137" y="11076"/>
                  <a:pt x="16137" y="11503"/>
                </a:cubicBezTo>
                <a:cubicBezTo>
                  <a:pt x="16272" y="11918"/>
                  <a:pt x="16418" y="12198"/>
                  <a:pt x="16418" y="12625"/>
                </a:cubicBezTo>
                <a:cubicBezTo>
                  <a:pt x="16552" y="13040"/>
                  <a:pt x="16418" y="13466"/>
                  <a:pt x="16272" y="13747"/>
                </a:cubicBezTo>
                <a:cubicBezTo>
                  <a:pt x="16137" y="15004"/>
                  <a:pt x="16272" y="16552"/>
                  <a:pt x="15576" y="17529"/>
                </a:cubicBezTo>
                <a:cubicBezTo>
                  <a:pt x="14588" y="16406"/>
                  <a:pt x="14027" y="15150"/>
                  <a:pt x="13612" y="13601"/>
                </a:cubicBezTo>
                <a:cubicBezTo>
                  <a:pt x="13612" y="13321"/>
                  <a:pt x="13466" y="13186"/>
                  <a:pt x="13466" y="12905"/>
                </a:cubicBezTo>
                <a:lnTo>
                  <a:pt x="13893" y="11637"/>
                </a:lnTo>
                <a:cubicBezTo>
                  <a:pt x="14308" y="10661"/>
                  <a:pt x="14308" y="9539"/>
                  <a:pt x="14027" y="8551"/>
                </a:cubicBezTo>
                <a:cubicBezTo>
                  <a:pt x="13893" y="8551"/>
                  <a:pt x="13747" y="8697"/>
                  <a:pt x="13747" y="8978"/>
                </a:cubicBezTo>
                <a:cubicBezTo>
                  <a:pt x="13612" y="9258"/>
                  <a:pt x="13747" y="9393"/>
                  <a:pt x="13612" y="9673"/>
                </a:cubicBezTo>
                <a:cubicBezTo>
                  <a:pt x="13612" y="9954"/>
                  <a:pt x="13466" y="10100"/>
                  <a:pt x="13332" y="10380"/>
                </a:cubicBezTo>
                <a:cubicBezTo>
                  <a:pt x="13051" y="10796"/>
                  <a:pt x="12905" y="11503"/>
                  <a:pt x="12771" y="12198"/>
                </a:cubicBezTo>
                <a:cubicBezTo>
                  <a:pt x="12490" y="11918"/>
                  <a:pt x="12344" y="11637"/>
                  <a:pt x="12064" y="11357"/>
                </a:cubicBezTo>
                <a:cubicBezTo>
                  <a:pt x="12064" y="11357"/>
                  <a:pt x="11929" y="11222"/>
                  <a:pt x="11929" y="11076"/>
                </a:cubicBezTo>
                <a:cubicBezTo>
                  <a:pt x="11783" y="10942"/>
                  <a:pt x="11783" y="10661"/>
                  <a:pt x="11783" y="10380"/>
                </a:cubicBezTo>
                <a:cubicBezTo>
                  <a:pt x="11503" y="10100"/>
                  <a:pt x="11368" y="9819"/>
                  <a:pt x="11222" y="9393"/>
                </a:cubicBezTo>
                <a:cubicBezTo>
                  <a:pt x="11222" y="9258"/>
                  <a:pt x="11222" y="8978"/>
                  <a:pt x="11087" y="8832"/>
                </a:cubicBezTo>
                <a:lnTo>
                  <a:pt x="10807" y="8551"/>
                </a:lnTo>
                <a:cubicBezTo>
                  <a:pt x="10661" y="8551"/>
                  <a:pt x="10526" y="8417"/>
                  <a:pt x="10380" y="8417"/>
                </a:cubicBezTo>
                <a:cubicBezTo>
                  <a:pt x="10246" y="8271"/>
                  <a:pt x="10100" y="8136"/>
                  <a:pt x="9965" y="8136"/>
                </a:cubicBezTo>
                <a:cubicBezTo>
                  <a:pt x="10100" y="8697"/>
                  <a:pt x="10100" y="9258"/>
                  <a:pt x="10246" y="9673"/>
                </a:cubicBezTo>
                <a:cubicBezTo>
                  <a:pt x="10380" y="10235"/>
                  <a:pt x="10661" y="10661"/>
                  <a:pt x="10941" y="11222"/>
                </a:cubicBezTo>
                <a:cubicBezTo>
                  <a:pt x="10941" y="11503"/>
                  <a:pt x="11087" y="11783"/>
                  <a:pt x="11222" y="12064"/>
                </a:cubicBezTo>
                <a:cubicBezTo>
                  <a:pt x="11503" y="12344"/>
                  <a:pt x="11648" y="12625"/>
                  <a:pt x="11783" y="12905"/>
                </a:cubicBezTo>
                <a:cubicBezTo>
                  <a:pt x="12490" y="14027"/>
                  <a:pt x="12905" y="15430"/>
                  <a:pt x="13186" y="16833"/>
                </a:cubicBezTo>
                <a:cubicBezTo>
                  <a:pt x="13332" y="17248"/>
                  <a:pt x="13332" y="17675"/>
                  <a:pt x="13612" y="18090"/>
                </a:cubicBezTo>
                <a:cubicBezTo>
                  <a:pt x="13747" y="18516"/>
                  <a:pt x="14027" y="18931"/>
                  <a:pt x="14173" y="19358"/>
                </a:cubicBezTo>
                <a:cubicBezTo>
                  <a:pt x="14308" y="19773"/>
                  <a:pt x="14454" y="20334"/>
                  <a:pt x="14588" y="20761"/>
                </a:cubicBezTo>
                <a:cubicBezTo>
                  <a:pt x="14734" y="21737"/>
                  <a:pt x="15295" y="22578"/>
                  <a:pt x="15711" y="23566"/>
                </a:cubicBezTo>
                <a:cubicBezTo>
                  <a:pt x="16418" y="25249"/>
                  <a:pt x="16272" y="27213"/>
                  <a:pt x="15991" y="29177"/>
                </a:cubicBezTo>
                <a:cubicBezTo>
                  <a:pt x="15857" y="30153"/>
                  <a:pt x="15857" y="30995"/>
                  <a:pt x="15576" y="31982"/>
                </a:cubicBezTo>
                <a:cubicBezTo>
                  <a:pt x="15150" y="30995"/>
                  <a:pt x="14173" y="30434"/>
                  <a:pt x="13893" y="29311"/>
                </a:cubicBezTo>
                <a:cubicBezTo>
                  <a:pt x="13893" y="29177"/>
                  <a:pt x="13893" y="28896"/>
                  <a:pt x="13747" y="28750"/>
                </a:cubicBezTo>
                <a:cubicBezTo>
                  <a:pt x="13747" y="28616"/>
                  <a:pt x="13612" y="28616"/>
                  <a:pt x="13466" y="28470"/>
                </a:cubicBezTo>
                <a:lnTo>
                  <a:pt x="12625" y="28055"/>
                </a:lnTo>
                <a:lnTo>
                  <a:pt x="12625" y="28055"/>
                </a:lnTo>
                <a:cubicBezTo>
                  <a:pt x="12490" y="28335"/>
                  <a:pt x="12625" y="28616"/>
                  <a:pt x="12771" y="28750"/>
                </a:cubicBezTo>
                <a:cubicBezTo>
                  <a:pt x="12905" y="29031"/>
                  <a:pt x="13051" y="29177"/>
                  <a:pt x="13186" y="29311"/>
                </a:cubicBezTo>
                <a:cubicBezTo>
                  <a:pt x="13612" y="30018"/>
                  <a:pt x="13612" y="30995"/>
                  <a:pt x="14027" y="31702"/>
                </a:cubicBezTo>
                <a:cubicBezTo>
                  <a:pt x="14173" y="32117"/>
                  <a:pt x="14308" y="32263"/>
                  <a:pt x="14454" y="32543"/>
                </a:cubicBezTo>
                <a:cubicBezTo>
                  <a:pt x="15015" y="33665"/>
                  <a:pt x="15015" y="35068"/>
                  <a:pt x="15430" y="36190"/>
                </a:cubicBezTo>
                <a:lnTo>
                  <a:pt x="15857" y="37447"/>
                </a:lnTo>
                <a:cubicBezTo>
                  <a:pt x="15991" y="38008"/>
                  <a:pt x="15991" y="38569"/>
                  <a:pt x="15991" y="39276"/>
                </a:cubicBezTo>
                <a:cubicBezTo>
                  <a:pt x="15991" y="40253"/>
                  <a:pt x="15991" y="41375"/>
                  <a:pt x="15857" y="42497"/>
                </a:cubicBezTo>
                <a:cubicBezTo>
                  <a:pt x="15857" y="43339"/>
                  <a:pt x="15576" y="44046"/>
                  <a:pt x="15430" y="44887"/>
                </a:cubicBezTo>
                <a:cubicBezTo>
                  <a:pt x="15295" y="46425"/>
                  <a:pt x="15015" y="47827"/>
                  <a:pt x="14869" y="49230"/>
                </a:cubicBezTo>
                <a:cubicBezTo>
                  <a:pt x="14734" y="50633"/>
                  <a:pt x="14869" y="52181"/>
                  <a:pt x="14588" y="53584"/>
                </a:cubicBezTo>
                <a:cubicBezTo>
                  <a:pt x="14308" y="55682"/>
                  <a:pt x="14173" y="57792"/>
                  <a:pt x="14308" y="59891"/>
                </a:cubicBezTo>
                <a:cubicBezTo>
                  <a:pt x="14308" y="60452"/>
                  <a:pt x="14173" y="61013"/>
                  <a:pt x="13893" y="61293"/>
                </a:cubicBezTo>
                <a:cubicBezTo>
                  <a:pt x="13747" y="60878"/>
                  <a:pt x="13466" y="60598"/>
                  <a:pt x="13466" y="60036"/>
                </a:cubicBezTo>
                <a:cubicBezTo>
                  <a:pt x="13466" y="59891"/>
                  <a:pt x="13466" y="59756"/>
                  <a:pt x="13332" y="59610"/>
                </a:cubicBezTo>
                <a:cubicBezTo>
                  <a:pt x="13332" y="59404"/>
                  <a:pt x="13253" y="59277"/>
                  <a:pt x="13158" y="59277"/>
                </a:cubicBezTo>
                <a:cubicBezTo>
                  <a:pt x="13124" y="59277"/>
                  <a:pt x="13087" y="59294"/>
                  <a:pt x="13051" y="59329"/>
                </a:cubicBezTo>
                <a:lnTo>
                  <a:pt x="13051" y="59475"/>
                </a:lnTo>
                <a:cubicBezTo>
                  <a:pt x="12905" y="59891"/>
                  <a:pt x="12905" y="60452"/>
                  <a:pt x="13051" y="60878"/>
                </a:cubicBezTo>
                <a:cubicBezTo>
                  <a:pt x="13051" y="61013"/>
                  <a:pt x="13186" y="61159"/>
                  <a:pt x="13186" y="61439"/>
                </a:cubicBezTo>
                <a:lnTo>
                  <a:pt x="13186" y="61854"/>
                </a:lnTo>
                <a:cubicBezTo>
                  <a:pt x="13186" y="62561"/>
                  <a:pt x="13186" y="63122"/>
                  <a:pt x="13332" y="63818"/>
                </a:cubicBezTo>
                <a:cubicBezTo>
                  <a:pt x="13332" y="64379"/>
                  <a:pt x="13466" y="65086"/>
                  <a:pt x="13186" y="65647"/>
                </a:cubicBezTo>
                <a:lnTo>
                  <a:pt x="12771" y="64806"/>
                </a:lnTo>
                <a:cubicBezTo>
                  <a:pt x="12490" y="64099"/>
                  <a:pt x="12209" y="63403"/>
                  <a:pt x="12064" y="62696"/>
                </a:cubicBezTo>
                <a:cubicBezTo>
                  <a:pt x="11783" y="61854"/>
                  <a:pt x="11783" y="61159"/>
                  <a:pt x="11368" y="60452"/>
                </a:cubicBezTo>
                <a:cubicBezTo>
                  <a:pt x="11222" y="60317"/>
                  <a:pt x="11087" y="60036"/>
                  <a:pt x="11087" y="59756"/>
                </a:cubicBezTo>
                <a:cubicBezTo>
                  <a:pt x="10941" y="59475"/>
                  <a:pt x="10941" y="59049"/>
                  <a:pt x="10941" y="58768"/>
                </a:cubicBezTo>
                <a:cubicBezTo>
                  <a:pt x="10941" y="58488"/>
                  <a:pt x="10807" y="58073"/>
                  <a:pt x="10661" y="57792"/>
                </a:cubicBezTo>
                <a:cubicBezTo>
                  <a:pt x="10246" y="56670"/>
                  <a:pt x="9819" y="55402"/>
                  <a:pt x="9404" y="54145"/>
                </a:cubicBezTo>
                <a:cubicBezTo>
                  <a:pt x="8978" y="53023"/>
                  <a:pt x="9404" y="52035"/>
                  <a:pt x="9258" y="50913"/>
                </a:cubicBezTo>
                <a:lnTo>
                  <a:pt x="8843" y="49656"/>
                </a:lnTo>
                <a:lnTo>
                  <a:pt x="8697" y="49656"/>
                </a:lnTo>
                <a:cubicBezTo>
                  <a:pt x="8697" y="50352"/>
                  <a:pt x="8697" y="51059"/>
                  <a:pt x="8562" y="51755"/>
                </a:cubicBezTo>
                <a:cubicBezTo>
                  <a:pt x="8282" y="51340"/>
                  <a:pt x="8136" y="50779"/>
                  <a:pt x="8001" y="50217"/>
                </a:cubicBezTo>
                <a:cubicBezTo>
                  <a:pt x="7721" y="48669"/>
                  <a:pt x="7721" y="47131"/>
                  <a:pt x="7855" y="45583"/>
                </a:cubicBezTo>
                <a:cubicBezTo>
                  <a:pt x="7855" y="44887"/>
                  <a:pt x="8001" y="44326"/>
                  <a:pt x="8136" y="43765"/>
                </a:cubicBezTo>
                <a:cubicBezTo>
                  <a:pt x="8282" y="43204"/>
                  <a:pt x="8562" y="42643"/>
                  <a:pt x="8978" y="42497"/>
                </a:cubicBezTo>
                <a:cubicBezTo>
                  <a:pt x="9258" y="42362"/>
                  <a:pt x="9404" y="42362"/>
                  <a:pt x="9539" y="42216"/>
                </a:cubicBezTo>
                <a:cubicBezTo>
                  <a:pt x="9819" y="41936"/>
                  <a:pt x="10100" y="41375"/>
                  <a:pt x="10380" y="41240"/>
                </a:cubicBezTo>
                <a:lnTo>
                  <a:pt x="10380" y="40814"/>
                </a:lnTo>
                <a:cubicBezTo>
                  <a:pt x="10246" y="40814"/>
                  <a:pt x="9965" y="40814"/>
                  <a:pt x="9819" y="40960"/>
                </a:cubicBezTo>
                <a:cubicBezTo>
                  <a:pt x="9685" y="41094"/>
                  <a:pt x="9539" y="41240"/>
                  <a:pt x="9404" y="41240"/>
                </a:cubicBezTo>
                <a:cubicBezTo>
                  <a:pt x="8978" y="41655"/>
                  <a:pt x="8562" y="41801"/>
                  <a:pt x="8136" y="41936"/>
                </a:cubicBezTo>
                <a:lnTo>
                  <a:pt x="8001" y="41936"/>
                </a:lnTo>
                <a:cubicBezTo>
                  <a:pt x="7855" y="41801"/>
                  <a:pt x="7855" y="41655"/>
                  <a:pt x="7855" y="41375"/>
                </a:cubicBezTo>
                <a:cubicBezTo>
                  <a:pt x="7855" y="40679"/>
                  <a:pt x="7855" y="39837"/>
                  <a:pt x="7575" y="39276"/>
                </a:cubicBezTo>
                <a:cubicBezTo>
                  <a:pt x="7294" y="38569"/>
                  <a:pt x="6733" y="38008"/>
                  <a:pt x="6879" y="37167"/>
                </a:cubicBezTo>
                <a:lnTo>
                  <a:pt x="6879" y="37167"/>
                </a:lnTo>
                <a:cubicBezTo>
                  <a:pt x="6599" y="37313"/>
                  <a:pt x="6599" y="37728"/>
                  <a:pt x="6599" y="38154"/>
                </a:cubicBezTo>
                <a:cubicBezTo>
                  <a:pt x="6879" y="39276"/>
                  <a:pt x="7160" y="40679"/>
                  <a:pt x="7014" y="41936"/>
                </a:cubicBezTo>
                <a:cubicBezTo>
                  <a:pt x="7014" y="43058"/>
                  <a:pt x="6599" y="44046"/>
                  <a:pt x="6599" y="45168"/>
                </a:cubicBezTo>
                <a:cubicBezTo>
                  <a:pt x="6599" y="46009"/>
                  <a:pt x="6733" y="46986"/>
                  <a:pt x="6453" y="47693"/>
                </a:cubicBezTo>
                <a:cubicBezTo>
                  <a:pt x="5757" y="46851"/>
                  <a:pt x="5196" y="45729"/>
                  <a:pt x="4635" y="44887"/>
                </a:cubicBezTo>
                <a:cubicBezTo>
                  <a:pt x="4074" y="43900"/>
                  <a:pt x="4208" y="42497"/>
                  <a:pt x="4354" y="41375"/>
                </a:cubicBezTo>
                <a:lnTo>
                  <a:pt x="4354" y="41375"/>
                </a:lnTo>
                <a:cubicBezTo>
                  <a:pt x="4074" y="41655"/>
                  <a:pt x="3793" y="42216"/>
                  <a:pt x="3647" y="42777"/>
                </a:cubicBezTo>
                <a:cubicBezTo>
                  <a:pt x="3513" y="43339"/>
                  <a:pt x="3647" y="43900"/>
                  <a:pt x="3647" y="44461"/>
                </a:cubicBezTo>
                <a:cubicBezTo>
                  <a:pt x="3086" y="43619"/>
                  <a:pt x="2671" y="42643"/>
                  <a:pt x="1964" y="42216"/>
                </a:cubicBezTo>
                <a:cubicBezTo>
                  <a:pt x="1684" y="42082"/>
                  <a:pt x="1403" y="42082"/>
                  <a:pt x="1268" y="41936"/>
                </a:cubicBezTo>
                <a:cubicBezTo>
                  <a:pt x="1122" y="41801"/>
                  <a:pt x="1122" y="41655"/>
                  <a:pt x="988" y="41521"/>
                </a:cubicBezTo>
                <a:cubicBezTo>
                  <a:pt x="707" y="41094"/>
                  <a:pt x="146" y="40960"/>
                  <a:pt x="0" y="40253"/>
                </a:cubicBezTo>
                <a:lnTo>
                  <a:pt x="0" y="40253"/>
                </a:lnTo>
                <a:cubicBezTo>
                  <a:pt x="146" y="40960"/>
                  <a:pt x="427" y="41655"/>
                  <a:pt x="842" y="42082"/>
                </a:cubicBezTo>
                <a:cubicBezTo>
                  <a:pt x="988" y="42362"/>
                  <a:pt x="1122" y="42497"/>
                  <a:pt x="1268" y="42643"/>
                </a:cubicBezTo>
                <a:cubicBezTo>
                  <a:pt x="1268" y="42923"/>
                  <a:pt x="1403" y="43204"/>
                  <a:pt x="1549" y="43339"/>
                </a:cubicBezTo>
                <a:cubicBezTo>
                  <a:pt x="1684" y="43484"/>
                  <a:pt x="1829" y="43484"/>
                  <a:pt x="1964" y="43484"/>
                </a:cubicBezTo>
                <a:cubicBezTo>
                  <a:pt x="2245" y="43619"/>
                  <a:pt x="2390" y="43900"/>
                  <a:pt x="2525" y="44326"/>
                </a:cubicBezTo>
                <a:cubicBezTo>
                  <a:pt x="3793" y="46290"/>
                  <a:pt x="4769" y="48669"/>
                  <a:pt x="5757" y="50913"/>
                </a:cubicBezTo>
                <a:cubicBezTo>
                  <a:pt x="6172" y="51620"/>
                  <a:pt x="6453" y="52316"/>
                  <a:pt x="6599" y="53023"/>
                </a:cubicBezTo>
                <a:cubicBezTo>
                  <a:pt x="6733" y="53719"/>
                  <a:pt x="6733" y="54280"/>
                  <a:pt x="7014" y="54987"/>
                </a:cubicBezTo>
                <a:cubicBezTo>
                  <a:pt x="7160" y="55402"/>
                  <a:pt x="7575" y="55828"/>
                  <a:pt x="7294" y="56243"/>
                </a:cubicBezTo>
                <a:cubicBezTo>
                  <a:pt x="6976" y="56029"/>
                  <a:pt x="6652" y="55735"/>
                  <a:pt x="6331" y="55735"/>
                </a:cubicBezTo>
                <a:cubicBezTo>
                  <a:pt x="6233" y="55735"/>
                  <a:pt x="6135" y="55763"/>
                  <a:pt x="6038" y="55828"/>
                </a:cubicBezTo>
                <a:cubicBezTo>
                  <a:pt x="6318" y="56524"/>
                  <a:pt x="6733" y="57231"/>
                  <a:pt x="7294" y="57646"/>
                </a:cubicBezTo>
                <a:cubicBezTo>
                  <a:pt x="7440" y="57927"/>
                  <a:pt x="7721" y="58073"/>
                  <a:pt x="7855" y="58207"/>
                </a:cubicBezTo>
                <a:cubicBezTo>
                  <a:pt x="8562" y="59049"/>
                  <a:pt x="8697" y="60171"/>
                  <a:pt x="8978" y="61293"/>
                </a:cubicBezTo>
                <a:cubicBezTo>
                  <a:pt x="8978" y="61434"/>
                  <a:pt x="9374" y="63130"/>
                  <a:pt x="9272" y="63130"/>
                </a:cubicBezTo>
                <a:cubicBezTo>
                  <a:pt x="9268" y="63130"/>
                  <a:pt x="9263" y="63127"/>
                  <a:pt x="9258" y="63122"/>
                </a:cubicBezTo>
                <a:cubicBezTo>
                  <a:pt x="8697" y="62842"/>
                  <a:pt x="8136" y="62415"/>
                  <a:pt x="7721" y="61854"/>
                </a:cubicBezTo>
                <a:cubicBezTo>
                  <a:pt x="7294" y="61439"/>
                  <a:pt x="7014" y="61013"/>
                  <a:pt x="7160" y="60452"/>
                </a:cubicBezTo>
                <a:cubicBezTo>
                  <a:pt x="6879" y="60171"/>
                  <a:pt x="6599" y="60036"/>
                  <a:pt x="6318" y="60036"/>
                </a:cubicBezTo>
                <a:lnTo>
                  <a:pt x="6318" y="60598"/>
                </a:lnTo>
                <a:cubicBezTo>
                  <a:pt x="5476" y="60452"/>
                  <a:pt x="5050" y="59329"/>
                  <a:pt x="4489" y="58634"/>
                </a:cubicBezTo>
                <a:cubicBezTo>
                  <a:pt x="4354" y="58488"/>
                  <a:pt x="4074" y="58353"/>
                  <a:pt x="3928" y="58207"/>
                </a:cubicBezTo>
                <a:cubicBezTo>
                  <a:pt x="3793" y="57792"/>
                  <a:pt x="3647" y="57366"/>
                  <a:pt x="3513" y="56805"/>
                </a:cubicBezTo>
                <a:cubicBezTo>
                  <a:pt x="3367" y="56389"/>
                  <a:pt x="3086" y="55963"/>
                  <a:pt x="2671" y="55828"/>
                </a:cubicBezTo>
                <a:lnTo>
                  <a:pt x="2671" y="55828"/>
                </a:lnTo>
                <a:cubicBezTo>
                  <a:pt x="2806" y="56524"/>
                  <a:pt x="2806" y="57085"/>
                  <a:pt x="2952" y="57646"/>
                </a:cubicBezTo>
                <a:cubicBezTo>
                  <a:pt x="2952" y="58353"/>
                  <a:pt x="3086" y="58768"/>
                  <a:pt x="2671" y="59049"/>
                </a:cubicBezTo>
                <a:cubicBezTo>
                  <a:pt x="2525" y="59195"/>
                  <a:pt x="2671" y="59610"/>
                  <a:pt x="2806" y="59610"/>
                </a:cubicBezTo>
                <a:cubicBezTo>
                  <a:pt x="3086" y="59756"/>
                  <a:pt x="3232" y="59756"/>
                  <a:pt x="3513" y="59756"/>
                </a:cubicBezTo>
                <a:cubicBezTo>
                  <a:pt x="4074" y="59891"/>
                  <a:pt x="4354" y="60732"/>
                  <a:pt x="4769" y="61159"/>
                </a:cubicBezTo>
                <a:cubicBezTo>
                  <a:pt x="5050" y="61293"/>
                  <a:pt x="5196" y="61439"/>
                  <a:pt x="5476" y="61574"/>
                </a:cubicBezTo>
                <a:cubicBezTo>
                  <a:pt x="5757" y="61720"/>
                  <a:pt x="5892" y="62000"/>
                  <a:pt x="6038" y="62281"/>
                </a:cubicBezTo>
                <a:cubicBezTo>
                  <a:pt x="6599" y="62977"/>
                  <a:pt x="7014" y="63683"/>
                  <a:pt x="7440" y="64379"/>
                </a:cubicBezTo>
                <a:cubicBezTo>
                  <a:pt x="7855" y="64940"/>
                  <a:pt x="8136" y="65501"/>
                  <a:pt x="8562" y="66062"/>
                </a:cubicBezTo>
                <a:cubicBezTo>
                  <a:pt x="9819" y="68172"/>
                  <a:pt x="10526" y="70697"/>
                  <a:pt x="10807" y="73357"/>
                </a:cubicBezTo>
                <a:cubicBezTo>
                  <a:pt x="10941" y="73783"/>
                  <a:pt x="10941" y="74198"/>
                  <a:pt x="11087" y="74625"/>
                </a:cubicBezTo>
                <a:cubicBezTo>
                  <a:pt x="11368" y="74905"/>
                  <a:pt x="11503" y="75040"/>
                  <a:pt x="11648" y="75320"/>
                </a:cubicBezTo>
                <a:cubicBezTo>
                  <a:pt x="11783" y="75601"/>
                  <a:pt x="11783" y="75881"/>
                  <a:pt x="11783" y="76162"/>
                </a:cubicBezTo>
                <a:cubicBezTo>
                  <a:pt x="11929" y="77711"/>
                  <a:pt x="12209" y="79394"/>
                  <a:pt x="12344" y="80931"/>
                </a:cubicBezTo>
                <a:cubicBezTo>
                  <a:pt x="12771" y="83176"/>
                  <a:pt x="13051" y="85285"/>
                  <a:pt x="13332" y="87530"/>
                </a:cubicBezTo>
                <a:cubicBezTo>
                  <a:pt x="13466" y="88091"/>
                  <a:pt x="15576" y="88506"/>
                  <a:pt x="15991" y="88652"/>
                </a:cubicBezTo>
                <a:cubicBezTo>
                  <a:pt x="16979" y="89067"/>
                  <a:pt x="17955" y="89213"/>
                  <a:pt x="18797" y="89347"/>
                </a:cubicBezTo>
                <a:cubicBezTo>
                  <a:pt x="19638" y="89493"/>
                  <a:pt x="20345" y="89774"/>
                  <a:pt x="21041" y="89774"/>
                </a:cubicBezTo>
                <a:cubicBezTo>
                  <a:pt x="22028" y="89774"/>
                  <a:pt x="23005" y="89628"/>
                  <a:pt x="23992" y="89493"/>
                </a:cubicBezTo>
                <a:cubicBezTo>
                  <a:pt x="24127" y="87384"/>
                  <a:pt x="23712" y="85285"/>
                  <a:pt x="23566" y="83041"/>
                </a:cubicBezTo>
                <a:cubicBezTo>
                  <a:pt x="23431" y="81919"/>
                  <a:pt x="23431" y="80797"/>
                  <a:pt x="23431" y="79674"/>
                </a:cubicBezTo>
                <a:cubicBezTo>
                  <a:pt x="23285" y="77565"/>
                  <a:pt x="23151" y="75601"/>
                  <a:pt x="23151" y="73502"/>
                </a:cubicBezTo>
                <a:cubicBezTo>
                  <a:pt x="23005" y="72234"/>
                  <a:pt x="23005" y="70832"/>
                  <a:pt x="23151" y="69575"/>
                </a:cubicBezTo>
                <a:cubicBezTo>
                  <a:pt x="23285" y="66624"/>
                  <a:pt x="23992" y="63818"/>
                  <a:pt x="24127" y="60878"/>
                </a:cubicBezTo>
                <a:cubicBezTo>
                  <a:pt x="24273" y="59891"/>
                  <a:pt x="24273" y="58768"/>
                  <a:pt x="24969" y="58073"/>
                </a:cubicBezTo>
                <a:cubicBezTo>
                  <a:pt x="25249" y="57792"/>
                  <a:pt x="25676" y="57646"/>
                  <a:pt x="25956" y="57366"/>
                </a:cubicBezTo>
                <a:cubicBezTo>
                  <a:pt x="26371" y="57085"/>
                  <a:pt x="26517" y="56389"/>
                  <a:pt x="26237" y="56109"/>
                </a:cubicBezTo>
                <a:cubicBezTo>
                  <a:pt x="26156" y="56081"/>
                  <a:pt x="26071" y="56069"/>
                  <a:pt x="25983" y="56069"/>
                </a:cubicBezTo>
                <a:cubicBezTo>
                  <a:pt x="25608" y="56069"/>
                  <a:pt x="25196" y="56296"/>
                  <a:pt x="24969" y="56524"/>
                </a:cubicBezTo>
                <a:cubicBezTo>
                  <a:pt x="24770" y="56722"/>
                  <a:pt x="24572" y="56921"/>
                  <a:pt x="24373" y="56921"/>
                </a:cubicBezTo>
                <a:cubicBezTo>
                  <a:pt x="24291" y="56921"/>
                  <a:pt x="24209" y="56887"/>
                  <a:pt x="24127" y="56805"/>
                </a:cubicBezTo>
                <a:cubicBezTo>
                  <a:pt x="24553" y="54841"/>
                  <a:pt x="24553" y="52742"/>
                  <a:pt x="24407" y="50779"/>
                </a:cubicBezTo>
                <a:lnTo>
                  <a:pt x="24127" y="50779"/>
                </a:lnTo>
                <a:cubicBezTo>
                  <a:pt x="24127" y="51901"/>
                  <a:pt x="23566" y="52877"/>
                  <a:pt x="23431" y="53999"/>
                </a:cubicBezTo>
                <a:cubicBezTo>
                  <a:pt x="22724" y="56524"/>
                  <a:pt x="23285" y="59475"/>
                  <a:pt x="22590" y="62000"/>
                </a:cubicBezTo>
                <a:cubicBezTo>
                  <a:pt x="22444" y="62281"/>
                  <a:pt x="22309" y="62415"/>
                  <a:pt x="22163" y="62561"/>
                </a:cubicBezTo>
                <a:cubicBezTo>
                  <a:pt x="21883" y="62561"/>
                  <a:pt x="21748" y="62135"/>
                  <a:pt x="21748" y="61854"/>
                </a:cubicBezTo>
                <a:cubicBezTo>
                  <a:pt x="21041" y="57927"/>
                  <a:pt x="21187" y="53719"/>
                  <a:pt x="21187" y="49791"/>
                </a:cubicBezTo>
                <a:lnTo>
                  <a:pt x="21187" y="47973"/>
                </a:lnTo>
                <a:cubicBezTo>
                  <a:pt x="21467" y="47266"/>
                  <a:pt x="21748" y="46570"/>
                  <a:pt x="21883" y="45863"/>
                </a:cubicBezTo>
                <a:cubicBezTo>
                  <a:pt x="22028" y="45022"/>
                  <a:pt x="22028" y="43900"/>
                  <a:pt x="22444" y="43204"/>
                </a:cubicBezTo>
                <a:cubicBezTo>
                  <a:pt x="22590" y="42923"/>
                  <a:pt x="22870" y="42643"/>
                  <a:pt x="23151" y="42362"/>
                </a:cubicBezTo>
                <a:cubicBezTo>
                  <a:pt x="23285" y="42082"/>
                  <a:pt x="23566" y="41655"/>
                  <a:pt x="23431" y="41240"/>
                </a:cubicBezTo>
                <a:cubicBezTo>
                  <a:pt x="23431" y="41094"/>
                  <a:pt x="23285" y="40960"/>
                  <a:pt x="23151" y="40679"/>
                </a:cubicBezTo>
                <a:cubicBezTo>
                  <a:pt x="23005" y="40253"/>
                  <a:pt x="23005" y="39557"/>
                  <a:pt x="23285" y="39130"/>
                </a:cubicBezTo>
                <a:cubicBezTo>
                  <a:pt x="23566" y="38850"/>
                  <a:pt x="23846" y="38569"/>
                  <a:pt x="23566" y="38289"/>
                </a:cubicBezTo>
                <a:cubicBezTo>
                  <a:pt x="23550" y="38273"/>
                  <a:pt x="23530" y="38266"/>
                  <a:pt x="23505" y="38266"/>
                </a:cubicBezTo>
                <a:cubicBezTo>
                  <a:pt x="23073" y="38266"/>
                  <a:pt x="21306" y="40414"/>
                  <a:pt x="21041" y="40679"/>
                </a:cubicBezTo>
                <a:lnTo>
                  <a:pt x="20760" y="40679"/>
                </a:lnTo>
                <a:cubicBezTo>
                  <a:pt x="20480" y="39411"/>
                  <a:pt x="20480" y="38154"/>
                  <a:pt x="21322" y="37313"/>
                </a:cubicBezTo>
                <a:cubicBezTo>
                  <a:pt x="21467" y="37032"/>
                  <a:pt x="21748" y="36751"/>
                  <a:pt x="21883" y="36471"/>
                </a:cubicBezTo>
                <a:cubicBezTo>
                  <a:pt x="22028" y="36044"/>
                  <a:pt x="21883" y="35629"/>
                  <a:pt x="21883" y="35203"/>
                </a:cubicBezTo>
                <a:cubicBezTo>
                  <a:pt x="22028" y="34081"/>
                  <a:pt x="22724" y="33385"/>
                  <a:pt x="23005" y="32397"/>
                </a:cubicBezTo>
                <a:cubicBezTo>
                  <a:pt x="23431" y="31275"/>
                  <a:pt x="23712" y="30299"/>
                  <a:pt x="24273" y="29177"/>
                </a:cubicBezTo>
                <a:cubicBezTo>
                  <a:pt x="24407" y="28750"/>
                  <a:pt x="24688" y="28189"/>
                  <a:pt x="25114" y="27909"/>
                </a:cubicBezTo>
                <a:cubicBezTo>
                  <a:pt x="25249" y="27774"/>
                  <a:pt x="25395" y="27774"/>
                  <a:pt x="25530" y="27628"/>
                </a:cubicBezTo>
                <a:cubicBezTo>
                  <a:pt x="25676" y="27348"/>
                  <a:pt x="25676" y="27213"/>
                  <a:pt x="25676" y="26932"/>
                </a:cubicBezTo>
                <a:lnTo>
                  <a:pt x="24969" y="26932"/>
                </a:lnTo>
                <a:cubicBezTo>
                  <a:pt x="24969" y="26506"/>
                  <a:pt x="25249" y="26225"/>
                  <a:pt x="25530" y="25945"/>
                </a:cubicBezTo>
                <a:cubicBezTo>
                  <a:pt x="26091" y="25530"/>
                  <a:pt x="26371" y="24823"/>
                  <a:pt x="26652" y="24127"/>
                </a:cubicBezTo>
                <a:cubicBezTo>
                  <a:pt x="27213" y="22859"/>
                  <a:pt x="28055" y="21883"/>
                  <a:pt x="28896" y="20895"/>
                </a:cubicBezTo>
                <a:cubicBezTo>
                  <a:pt x="29323" y="20480"/>
                  <a:pt x="29457" y="19638"/>
                  <a:pt x="29738" y="19077"/>
                </a:cubicBezTo>
                <a:lnTo>
                  <a:pt x="29738" y="18931"/>
                </a:lnTo>
                <a:lnTo>
                  <a:pt x="29603" y="18931"/>
                </a:lnTo>
                <a:cubicBezTo>
                  <a:pt x="29603" y="18797"/>
                  <a:pt x="29323" y="18797"/>
                  <a:pt x="29177" y="18797"/>
                </a:cubicBezTo>
                <a:lnTo>
                  <a:pt x="28896" y="19212"/>
                </a:lnTo>
                <a:cubicBezTo>
                  <a:pt x="28762" y="19358"/>
                  <a:pt x="28481" y="19358"/>
                  <a:pt x="28335" y="19492"/>
                </a:cubicBezTo>
                <a:cubicBezTo>
                  <a:pt x="27920" y="19773"/>
                  <a:pt x="27639" y="20334"/>
                  <a:pt x="27359" y="20761"/>
                </a:cubicBezTo>
                <a:cubicBezTo>
                  <a:pt x="27078" y="21176"/>
                  <a:pt x="26932" y="21456"/>
                  <a:pt x="26652" y="21737"/>
                </a:cubicBezTo>
                <a:cubicBezTo>
                  <a:pt x="26371" y="22163"/>
                  <a:pt x="25956" y="22444"/>
                  <a:pt x="25530" y="22859"/>
                </a:cubicBezTo>
                <a:cubicBezTo>
                  <a:pt x="25395" y="23005"/>
                  <a:pt x="24834" y="24127"/>
                  <a:pt x="24688" y="24127"/>
                </a:cubicBezTo>
                <a:cubicBezTo>
                  <a:pt x="24407" y="24127"/>
                  <a:pt x="24127" y="23846"/>
                  <a:pt x="24127" y="23420"/>
                </a:cubicBezTo>
                <a:cubicBezTo>
                  <a:pt x="23992" y="23140"/>
                  <a:pt x="23992" y="22724"/>
                  <a:pt x="23992" y="22444"/>
                </a:cubicBezTo>
                <a:cubicBezTo>
                  <a:pt x="23992" y="21737"/>
                  <a:pt x="24127" y="21041"/>
                  <a:pt x="24127" y="20334"/>
                </a:cubicBezTo>
                <a:lnTo>
                  <a:pt x="24127" y="19638"/>
                </a:lnTo>
                <a:cubicBezTo>
                  <a:pt x="24407" y="18797"/>
                  <a:pt x="25530" y="18516"/>
                  <a:pt x="25810" y="17529"/>
                </a:cubicBezTo>
                <a:lnTo>
                  <a:pt x="25810" y="17248"/>
                </a:lnTo>
                <a:cubicBezTo>
                  <a:pt x="25676" y="17113"/>
                  <a:pt x="25530" y="17113"/>
                  <a:pt x="25395" y="17113"/>
                </a:cubicBezTo>
                <a:cubicBezTo>
                  <a:pt x="25249" y="17113"/>
                  <a:pt x="25114" y="17248"/>
                  <a:pt x="25114" y="17394"/>
                </a:cubicBezTo>
                <a:cubicBezTo>
                  <a:pt x="24834" y="17675"/>
                  <a:pt x="24688" y="17955"/>
                  <a:pt x="24407" y="18236"/>
                </a:cubicBezTo>
                <a:lnTo>
                  <a:pt x="24273" y="18370"/>
                </a:lnTo>
                <a:cubicBezTo>
                  <a:pt x="23992" y="18370"/>
                  <a:pt x="23992" y="18090"/>
                  <a:pt x="23992" y="17809"/>
                </a:cubicBezTo>
                <a:cubicBezTo>
                  <a:pt x="24127" y="16406"/>
                  <a:pt x="23431" y="15284"/>
                  <a:pt x="23566" y="13882"/>
                </a:cubicBezTo>
                <a:cubicBezTo>
                  <a:pt x="23566" y="13321"/>
                  <a:pt x="23712" y="12625"/>
                  <a:pt x="23712" y="12064"/>
                </a:cubicBezTo>
                <a:lnTo>
                  <a:pt x="23151" y="12064"/>
                </a:lnTo>
                <a:cubicBezTo>
                  <a:pt x="23005" y="12198"/>
                  <a:pt x="23005" y="12625"/>
                  <a:pt x="23005" y="12905"/>
                </a:cubicBezTo>
                <a:lnTo>
                  <a:pt x="23005" y="15284"/>
                </a:lnTo>
                <a:cubicBezTo>
                  <a:pt x="23005" y="16126"/>
                  <a:pt x="23151" y="16833"/>
                  <a:pt x="22870" y="17809"/>
                </a:cubicBezTo>
                <a:cubicBezTo>
                  <a:pt x="22870" y="17809"/>
                  <a:pt x="22724" y="17955"/>
                  <a:pt x="22724" y="18090"/>
                </a:cubicBezTo>
                <a:lnTo>
                  <a:pt x="22724" y="18651"/>
                </a:lnTo>
                <a:cubicBezTo>
                  <a:pt x="22590" y="19919"/>
                  <a:pt x="22444" y="21041"/>
                  <a:pt x="22444" y="22298"/>
                </a:cubicBezTo>
                <a:lnTo>
                  <a:pt x="22444" y="23981"/>
                </a:lnTo>
                <a:cubicBezTo>
                  <a:pt x="22444" y="24408"/>
                  <a:pt x="22590" y="24542"/>
                  <a:pt x="22444" y="24969"/>
                </a:cubicBezTo>
                <a:cubicBezTo>
                  <a:pt x="22444" y="25103"/>
                  <a:pt x="22444" y="25103"/>
                  <a:pt x="22309" y="25249"/>
                </a:cubicBezTo>
                <a:cubicBezTo>
                  <a:pt x="22163" y="25384"/>
                  <a:pt x="22028" y="25530"/>
                  <a:pt x="21883" y="25530"/>
                </a:cubicBezTo>
                <a:cubicBezTo>
                  <a:pt x="21883" y="26371"/>
                  <a:pt x="21883" y="27348"/>
                  <a:pt x="21602" y="28189"/>
                </a:cubicBezTo>
                <a:cubicBezTo>
                  <a:pt x="21602" y="28335"/>
                  <a:pt x="21467" y="28616"/>
                  <a:pt x="21467" y="28896"/>
                </a:cubicBezTo>
                <a:cubicBezTo>
                  <a:pt x="21322" y="29177"/>
                  <a:pt x="21467" y="29592"/>
                  <a:pt x="21322" y="29873"/>
                </a:cubicBezTo>
                <a:cubicBezTo>
                  <a:pt x="21322" y="30153"/>
                  <a:pt x="21187" y="30299"/>
                  <a:pt x="21041" y="30579"/>
                </a:cubicBezTo>
                <a:lnTo>
                  <a:pt x="20199" y="32263"/>
                </a:lnTo>
                <a:cubicBezTo>
                  <a:pt x="20065" y="32543"/>
                  <a:pt x="19784" y="32958"/>
                  <a:pt x="19638" y="33239"/>
                </a:cubicBezTo>
                <a:cubicBezTo>
                  <a:pt x="19638" y="33385"/>
                  <a:pt x="19504" y="33520"/>
                  <a:pt x="19358" y="33520"/>
                </a:cubicBezTo>
                <a:cubicBezTo>
                  <a:pt x="19285" y="33568"/>
                  <a:pt x="19219" y="33590"/>
                  <a:pt x="19158" y="33590"/>
                </a:cubicBezTo>
                <a:cubicBezTo>
                  <a:pt x="18517" y="33590"/>
                  <a:pt x="18529" y="31092"/>
                  <a:pt x="18662" y="30579"/>
                </a:cubicBezTo>
                <a:cubicBezTo>
                  <a:pt x="18797" y="29873"/>
                  <a:pt x="18797" y="29031"/>
                  <a:pt x="18662" y="28335"/>
                </a:cubicBezTo>
                <a:cubicBezTo>
                  <a:pt x="18662" y="27494"/>
                  <a:pt x="18516" y="26787"/>
                  <a:pt x="18662" y="25945"/>
                </a:cubicBezTo>
                <a:cubicBezTo>
                  <a:pt x="18662" y="24542"/>
                  <a:pt x="19223" y="23285"/>
                  <a:pt x="19223" y="21883"/>
                </a:cubicBezTo>
                <a:lnTo>
                  <a:pt x="19223" y="20480"/>
                </a:lnTo>
                <a:lnTo>
                  <a:pt x="19638" y="19638"/>
                </a:lnTo>
                <a:cubicBezTo>
                  <a:pt x="20065" y="18931"/>
                  <a:pt x="20065" y="17955"/>
                  <a:pt x="19784" y="17248"/>
                </a:cubicBezTo>
                <a:lnTo>
                  <a:pt x="19784" y="17248"/>
                </a:lnTo>
                <a:cubicBezTo>
                  <a:pt x="19638" y="17675"/>
                  <a:pt x="19504" y="18090"/>
                  <a:pt x="19223" y="18516"/>
                </a:cubicBezTo>
                <a:cubicBezTo>
                  <a:pt x="18943" y="19212"/>
                  <a:pt x="18662" y="19919"/>
                  <a:pt x="18516" y="20761"/>
                </a:cubicBezTo>
                <a:cubicBezTo>
                  <a:pt x="18516" y="21322"/>
                  <a:pt x="18516" y="21883"/>
                  <a:pt x="18236" y="22444"/>
                </a:cubicBezTo>
                <a:cubicBezTo>
                  <a:pt x="18236" y="22298"/>
                  <a:pt x="18236" y="22298"/>
                  <a:pt x="18101" y="22298"/>
                </a:cubicBezTo>
                <a:cubicBezTo>
                  <a:pt x="17955" y="21322"/>
                  <a:pt x="17674" y="20480"/>
                  <a:pt x="17820" y="19492"/>
                </a:cubicBezTo>
                <a:lnTo>
                  <a:pt x="18236" y="17809"/>
                </a:lnTo>
                <a:cubicBezTo>
                  <a:pt x="18236" y="17394"/>
                  <a:pt x="18236" y="16968"/>
                  <a:pt x="18381" y="16552"/>
                </a:cubicBezTo>
                <a:lnTo>
                  <a:pt x="18381" y="11076"/>
                </a:lnTo>
                <a:cubicBezTo>
                  <a:pt x="18516" y="9819"/>
                  <a:pt x="18797" y="8551"/>
                  <a:pt x="19223" y="7294"/>
                </a:cubicBezTo>
                <a:cubicBezTo>
                  <a:pt x="19223" y="7149"/>
                  <a:pt x="19358" y="6868"/>
                  <a:pt x="19358" y="6733"/>
                </a:cubicBezTo>
                <a:cubicBezTo>
                  <a:pt x="19784" y="6026"/>
                  <a:pt x="20199" y="5331"/>
                  <a:pt x="20760" y="4904"/>
                </a:cubicBezTo>
                <a:cubicBezTo>
                  <a:pt x="20906" y="4770"/>
                  <a:pt x="21041" y="4624"/>
                  <a:pt x="21041" y="4489"/>
                </a:cubicBezTo>
                <a:cubicBezTo>
                  <a:pt x="21187" y="4063"/>
                  <a:pt x="20906" y="3928"/>
                  <a:pt x="20626" y="3782"/>
                </a:cubicBezTo>
                <a:cubicBezTo>
                  <a:pt x="20199" y="3782"/>
                  <a:pt x="19784" y="4063"/>
                  <a:pt x="19504" y="4489"/>
                </a:cubicBezTo>
                <a:cubicBezTo>
                  <a:pt x="19077" y="4904"/>
                  <a:pt x="18943" y="5331"/>
                  <a:pt x="18662" y="5746"/>
                </a:cubicBezTo>
                <a:cubicBezTo>
                  <a:pt x="18558" y="5849"/>
                  <a:pt x="18461" y="5947"/>
                  <a:pt x="18360" y="5947"/>
                </a:cubicBezTo>
                <a:cubicBezTo>
                  <a:pt x="18319" y="5947"/>
                  <a:pt x="18278" y="5931"/>
                  <a:pt x="18236" y="5892"/>
                </a:cubicBezTo>
                <a:cubicBezTo>
                  <a:pt x="18101" y="5892"/>
                  <a:pt x="18101" y="5746"/>
                  <a:pt x="18101" y="5746"/>
                </a:cubicBezTo>
                <a:cubicBezTo>
                  <a:pt x="17540" y="4343"/>
                  <a:pt x="17394" y="2940"/>
                  <a:pt x="17259" y="1403"/>
                </a:cubicBezTo>
                <a:lnTo>
                  <a:pt x="17259" y="842"/>
                </a:lnTo>
                <a:cubicBezTo>
                  <a:pt x="17113" y="561"/>
                  <a:pt x="16698" y="281"/>
                  <a:pt x="1683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258825" y="2331595"/>
            <a:ext cx="733513" cy="2669421"/>
          </a:xfrm>
          <a:custGeom>
            <a:avLst/>
            <a:gdLst/>
            <a:ahLst/>
            <a:cxnLst/>
            <a:rect l="l" t="t" r="r" b="b"/>
            <a:pathLst>
              <a:path w="14724" h="53584" extrusionOk="0">
                <a:moveTo>
                  <a:pt x="14162" y="0"/>
                </a:moveTo>
                <a:lnTo>
                  <a:pt x="14162" y="0"/>
                </a:lnTo>
                <a:cubicBezTo>
                  <a:pt x="13747" y="1538"/>
                  <a:pt x="13186" y="3086"/>
                  <a:pt x="12479" y="4343"/>
                </a:cubicBezTo>
                <a:cubicBezTo>
                  <a:pt x="11918" y="5611"/>
                  <a:pt x="11076" y="6733"/>
                  <a:pt x="10381" y="7990"/>
                </a:cubicBezTo>
                <a:cubicBezTo>
                  <a:pt x="10235" y="7149"/>
                  <a:pt x="10100" y="6307"/>
                  <a:pt x="10381" y="5611"/>
                </a:cubicBezTo>
                <a:cubicBezTo>
                  <a:pt x="10515" y="5465"/>
                  <a:pt x="10515" y="5331"/>
                  <a:pt x="10661" y="5050"/>
                </a:cubicBezTo>
                <a:lnTo>
                  <a:pt x="10661" y="4208"/>
                </a:lnTo>
                <a:lnTo>
                  <a:pt x="10661" y="281"/>
                </a:lnTo>
                <a:cubicBezTo>
                  <a:pt x="10235" y="977"/>
                  <a:pt x="10100" y="1684"/>
                  <a:pt x="10100" y="2379"/>
                </a:cubicBezTo>
                <a:lnTo>
                  <a:pt x="10100" y="3647"/>
                </a:lnTo>
                <a:cubicBezTo>
                  <a:pt x="9954" y="4063"/>
                  <a:pt x="9674" y="4489"/>
                  <a:pt x="9393" y="4624"/>
                </a:cubicBezTo>
                <a:cubicBezTo>
                  <a:pt x="9259" y="4343"/>
                  <a:pt x="9113" y="4208"/>
                  <a:pt x="8832" y="4208"/>
                </a:cubicBezTo>
                <a:cubicBezTo>
                  <a:pt x="8697" y="4343"/>
                  <a:pt x="8697" y="4489"/>
                  <a:pt x="8832" y="4624"/>
                </a:cubicBezTo>
                <a:cubicBezTo>
                  <a:pt x="8978" y="4904"/>
                  <a:pt x="9113" y="5050"/>
                  <a:pt x="9113" y="5185"/>
                </a:cubicBezTo>
                <a:cubicBezTo>
                  <a:pt x="9393" y="5465"/>
                  <a:pt x="9393" y="5746"/>
                  <a:pt x="9393" y="6172"/>
                </a:cubicBezTo>
                <a:cubicBezTo>
                  <a:pt x="9393" y="7294"/>
                  <a:pt x="9393" y="8417"/>
                  <a:pt x="9259" y="9539"/>
                </a:cubicBezTo>
                <a:cubicBezTo>
                  <a:pt x="9113" y="10100"/>
                  <a:pt x="8978" y="10661"/>
                  <a:pt x="8832" y="11076"/>
                </a:cubicBezTo>
                <a:cubicBezTo>
                  <a:pt x="8552" y="12479"/>
                  <a:pt x="7856" y="13320"/>
                  <a:pt x="7429" y="14723"/>
                </a:cubicBezTo>
                <a:cubicBezTo>
                  <a:pt x="7014" y="16272"/>
                  <a:pt x="7295" y="17955"/>
                  <a:pt x="7295" y="19638"/>
                </a:cubicBezTo>
                <a:cubicBezTo>
                  <a:pt x="7295" y="20480"/>
                  <a:pt x="7149" y="21176"/>
                  <a:pt x="7149" y="22017"/>
                </a:cubicBezTo>
                <a:cubicBezTo>
                  <a:pt x="7295" y="22859"/>
                  <a:pt x="7295" y="23566"/>
                  <a:pt x="7014" y="24262"/>
                </a:cubicBezTo>
                <a:cubicBezTo>
                  <a:pt x="7014" y="24542"/>
                  <a:pt x="6868" y="24823"/>
                  <a:pt x="6868" y="25103"/>
                </a:cubicBezTo>
                <a:cubicBezTo>
                  <a:pt x="6868" y="25384"/>
                  <a:pt x="6868" y="25530"/>
                  <a:pt x="6734" y="25664"/>
                </a:cubicBezTo>
                <a:cubicBezTo>
                  <a:pt x="6734" y="25810"/>
                  <a:pt x="6588" y="25945"/>
                  <a:pt x="6453" y="25945"/>
                </a:cubicBezTo>
                <a:lnTo>
                  <a:pt x="6453" y="25384"/>
                </a:lnTo>
                <a:cubicBezTo>
                  <a:pt x="6307" y="25249"/>
                  <a:pt x="6453" y="24969"/>
                  <a:pt x="6453" y="24823"/>
                </a:cubicBezTo>
                <a:cubicBezTo>
                  <a:pt x="6307" y="24407"/>
                  <a:pt x="6027" y="23846"/>
                  <a:pt x="6173" y="23285"/>
                </a:cubicBezTo>
                <a:lnTo>
                  <a:pt x="6173" y="23005"/>
                </a:lnTo>
                <a:cubicBezTo>
                  <a:pt x="6173" y="22724"/>
                  <a:pt x="6027" y="22444"/>
                  <a:pt x="5892" y="22298"/>
                </a:cubicBezTo>
                <a:cubicBezTo>
                  <a:pt x="5466" y="21737"/>
                  <a:pt x="5466" y="20895"/>
                  <a:pt x="5466" y="20334"/>
                </a:cubicBezTo>
                <a:cubicBezTo>
                  <a:pt x="5331" y="19358"/>
                  <a:pt x="5185" y="18651"/>
                  <a:pt x="4770" y="17809"/>
                </a:cubicBezTo>
                <a:cubicBezTo>
                  <a:pt x="4489" y="16967"/>
                  <a:pt x="3928" y="16126"/>
                  <a:pt x="3782" y="15150"/>
                </a:cubicBezTo>
                <a:cubicBezTo>
                  <a:pt x="3648" y="14869"/>
                  <a:pt x="3648" y="14588"/>
                  <a:pt x="3648" y="14162"/>
                </a:cubicBezTo>
                <a:cubicBezTo>
                  <a:pt x="3502" y="13882"/>
                  <a:pt x="3502" y="13466"/>
                  <a:pt x="3502" y="13040"/>
                </a:cubicBezTo>
                <a:cubicBezTo>
                  <a:pt x="3367" y="12479"/>
                  <a:pt x="3367" y="11918"/>
                  <a:pt x="3221" y="11222"/>
                </a:cubicBezTo>
                <a:lnTo>
                  <a:pt x="3221" y="10234"/>
                </a:lnTo>
                <a:cubicBezTo>
                  <a:pt x="3087" y="9393"/>
                  <a:pt x="2806" y="8697"/>
                  <a:pt x="2380" y="8136"/>
                </a:cubicBezTo>
                <a:lnTo>
                  <a:pt x="2380" y="8136"/>
                </a:lnTo>
                <a:cubicBezTo>
                  <a:pt x="2245" y="8551"/>
                  <a:pt x="2380" y="9112"/>
                  <a:pt x="2526" y="9539"/>
                </a:cubicBezTo>
                <a:cubicBezTo>
                  <a:pt x="2806" y="10661"/>
                  <a:pt x="2941" y="11783"/>
                  <a:pt x="2806" y="12759"/>
                </a:cubicBezTo>
                <a:lnTo>
                  <a:pt x="2806" y="13040"/>
                </a:lnTo>
                <a:cubicBezTo>
                  <a:pt x="2660" y="13040"/>
                  <a:pt x="2660" y="13040"/>
                  <a:pt x="2526" y="13186"/>
                </a:cubicBezTo>
                <a:cubicBezTo>
                  <a:pt x="2526" y="13186"/>
                  <a:pt x="2526" y="13320"/>
                  <a:pt x="2660" y="13466"/>
                </a:cubicBezTo>
                <a:cubicBezTo>
                  <a:pt x="2660" y="13601"/>
                  <a:pt x="2806" y="13601"/>
                  <a:pt x="2806" y="13747"/>
                </a:cubicBezTo>
                <a:cubicBezTo>
                  <a:pt x="2941" y="14027"/>
                  <a:pt x="2941" y="14443"/>
                  <a:pt x="3087" y="14723"/>
                </a:cubicBezTo>
                <a:lnTo>
                  <a:pt x="3087" y="15565"/>
                </a:lnTo>
                <a:cubicBezTo>
                  <a:pt x="3038" y="15613"/>
                  <a:pt x="2991" y="15630"/>
                  <a:pt x="2949" y="15630"/>
                </a:cubicBezTo>
                <a:cubicBezTo>
                  <a:pt x="2866" y="15630"/>
                  <a:pt x="2806" y="15565"/>
                  <a:pt x="2806" y="15565"/>
                </a:cubicBezTo>
                <a:lnTo>
                  <a:pt x="2526" y="15284"/>
                </a:lnTo>
                <a:cubicBezTo>
                  <a:pt x="2380" y="15284"/>
                  <a:pt x="2245" y="15284"/>
                  <a:pt x="2099" y="15150"/>
                </a:cubicBezTo>
                <a:cubicBezTo>
                  <a:pt x="1964" y="15150"/>
                  <a:pt x="1819" y="15004"/>
                  <a:pt x="1819" y="14869"/>
                </a:cubicBezTo>
                <a:cubicBezTo>
                  <a:pt x="1403" y="14588"/>
                  <a:pt x="977" y="14443"/>
                  <a:pt x="416" y="14308"/>
                </a:cubicBezTo>
                <a:lnTo>
                  <a:pt x="281" y="14308"/>
                </a:lnTo>
                <a:cubicBezTo>
                  <a:pt x="135" y="14443"/>
                  <a:pt x="135" y="14588"/>
                  <a:pt x="1" y="14588"/>
                </a:cubicBezTo>
                <a:cubicBezTo>
                  <a:pt x="281" y="14723"/>
                  <a:pt x="562" y="14869"/>
                  <a:pt x="842" y="14869"/>
                </a:cubicBezTo>
                <a:cubicBezTo>
                  <a:pt x="977" y="14869"/>
                  <a:pt x="977" y="15004"/>
                  <a:pt x="1123" y="15004"/>
                </a:cubicBezTo>
                <a:cubicBezTo>
                  <a:pt x="1123" y="15004"/>
                  <a:pt x="1257" y="15150"/>
                  <a:pt x="1257" y="15284"/>
                </a:cubicBezTo>
                <a:lnTo>
                  <a:pt x="1538" y="15284"/>
                </a:lnTo>
                <a:cubicBezTo>
                  <a:pt x="1684" y="15430"/>
                  <a:pt x="1684" y="15430"/>
                  <a:pt x="1684" y="15565"/>
                </a:cubicBezTo>
                <a:cubicBezTo>
                  <a:pt x="1684" y="15845"/>
                  <a:pt x="1964" y="15991"/>
                  <a:pt x="2245" y="15991"/>
                </a:cubicBezTo>
                <a:cubicBezTo>
                  <a:pt x="2660" y="16272"/>
                  <a:pt x="3221" y="16687"/>
                  <a:pt x="3367" y="17394"/>
                </a:cubicBezTo>
                <a:cubicBezTo>
                  <a:pt x="3502" y="18090"/>
                  <a:pt x="3782" y="18797"/>
                  <a:pt x="4063" y="19492"/>
                </a:cubicBezTo>
                <a:cubicBezTo>
                  <a:pt x="4023" y="19535"/>
                  <a:pt x="3982" y="19553"/>
                  <a:pt x="3941" y="19553"/>
                </a:cubicBezTo>
                <a:cubicBezTo>
                  <a:pt x="3843" y="19553"/>
                  <a:pt x="3743" y="19453"/>
                  <a:pt x="3648" y="19358"/>
                </a:cubicBezTo>
                <a:cubicBezTo>
                  <a:pt x="3502" y="19212"/>
                  <a:pt x="3367" y="19077"/>
                  <a:pt x="3221" y="19077"/>
                </a:cubicBezTo>
                <a:cubicBezTo>
                  <a:pt x="3087" y="19212"/>
                  <a:pt x="3221" y="19492"/>
                  <a:pt x="3221" y="19638"/>
                </a:cubicBezTo>
                <a:lnTo>
                  <a:pt x="3648" y="20053"/>
                </a:lnTo>
                <a:cubicBezTo>
                  <a:pt x="3928" y="20334"/>
                  <a:pt x="4209" y="20760"/>
                  <a:pt x="4209" y="21322"/>
                </a:cubicBezTo>
                <a:cubicBezTo>
                  <a:pt x="4343" y="22017"/>
                  <a:pt x="4343" y="23005"/>
                  <a:pt x="4343" y="23701"/>
                </a:cubicBezTo>
                <a:cubicBezTo>
                  <a:pt x="4489" y="24407"/>
                  <a:pt x="4770" y="25103"/>
                  <a:pt x="4905" y="25810"/>
                </a:cubicBezTo>
                <a:cubicBezTo>
                  <a:pt x="5050" y="26506"/>
                  <a:pt x="5050" y="27213"/>
                  <a:pt x="5331" y="27774"/>
                </a:cubicBezTo>
                <a:cubicBezTo>
                  <a:pt x="5466" y="27909"/>
                  <a:pt x="5611" y="28189"/>
                  <a:pt x="5611" y="28335"/>
                </a:cubicBezTo>
                <a:cubicBezTo>
                  <a:pt x="5746" y="28616"/>
                  <a:pt x="5611" y="28896"/>
                  <a:pt x="5466" y="29177"/>
                </a:cubicBezTo>
                <a:cubicBezTo>
                  <a:pt x="5611" y="29592"/>
                  <a:pt x="5611" y="30153"/>
                  <a:pt x="5611" y="30714"/>
                </a:cubicBezTo>
                <a:cubicBezTo>
                  <a:pt x="5466" y="30434"/>
                  <a:pt x="5331" y="30153"/>
                  <a:pt x="5185" y="29738"/>
                </a:cubicBezTo>
                <a:cubicBezTo>
                  <a:pt x="5185" y="29457"/>
                  <a:pt x="5185" y="29177"/>
                  <a:pt x="5050" y="28750"/>
                </a:cubicBezTo>
                <a:cubicBezTo>
                  <a:pt x="5050" y="28616"/>
                  <a:pt x="4905" y="28335"/>
                  <a:pt x="4770" y="28189"/>
                </a:cubicBezTo>
                <a:cubicBezTo>
                  <a:pt x="4624" y="27774"/>
                  <a:pt x="4624" y="27213"/>
                  <a:pt x="4489" y="26786"/>
                </a:cubicBezTo>
                <a:cubicBezTo>
                  <a:pt x="4063" y="24823"/>
                  <a:pt x="2380" y="23420"/>
                  <a:pt x="2660" y="21322"/>
                </a:cubicBezTo>
                <a:lnTo>
                  <a:pt x="2380" y="21322"/>
                </a:lnTo>
                <a:cubicBezTo>
                  <a:pt x="2245" y="21602"/>
                  <a:pt x="2099" y="21883"/>
                  <a:pt x="2099" y="22298"/>
                </a:cubicBezTo>
                <a:cubicBezTo>
                  <a:pt x="2099" y="22578"/>
                  <a:pt x="2099" y="22859"/>
                  <a:pt x="2245" y="23139"/>
                </a:cubicBezTo>
                <a:lnTo>
                  <a:pt x="2660" y="24823"/>
                </a:lnTo>
                <a:cubicBezTo>
                  <a:pt x="2380" y="24688"/>
                  <a:pt x="1964" y="24407"/>
                  <a:pt x="1684" y="24262"/>
                </a:cubicBezTo>
                <a:cubicBezTo>
                  <a:pt x="1403" y="24542"/>
                  <a:pt x="1538" y="24969"/>
                  <a:pt x="1684" y="25103"/>
                </a:cubicBezTo>
                <a:cubicBezTo>
                  <a:pt x="1964" y="25384"/>
                  <a:pt x="2245" y="25530"/>
                  <a:pt x="2526" y="25664"/>
                </a:cubicBezTo>
                <a:cubicBezTo>
                  <a:pt x="2806" y="25945"/>
                  <a:pt x="3087" y="26371"/>
                  <a:pt x="3221" y="26786"/>
                </a:cubicBezTo>
                <a:cubicBezTo>
                  <a:pt x="3367" y="27213"/>
                  <a:pt x="3367" y="27628"/>
                  <a:pt x="3502" y="27909"/>
                </a:cubicBezTo>
                <a:cubicBezTo>
                  <a:pt x="3648" y="28616"/>
                  <a:pt x="3782" y="29177"/>
                  <a:pt x="3928" y="29872"/>
                </a:cubicBezTo>
                <a:cubicBezTo>
                  <a:pt x="3928" y="30434"/>
                  <a:pt x="4063" y="30995"/>
                  <a:pt x="4209" y="31421"/>
                </a:cubicBezTo>
                <a:cubicBezTo>
                  <a:pt x="4343" y="32263"/>
                  <a:pt x="4624" y="32958"/>
                  <a:pt x="4770" y="33800"/>
                </a:cubicBezTo>
                <a:cubicBezTo>
                  <a:pt x="5185" y="35483"/>
                  <a:pt x="5611" y="37312"/>
                  <a:pt x="5611" y="39130"/>
                </a:cubicBezTo>
                <a:cubicBezTo>
                  <a:pt x="5611" y="40398"/>
                  <a:pt x="5331" y="41655"/>
                  <a:pt x="5331" y="42777"/>
                </a:cubicBezTo>
                <a:cubicBezTo>
                  <a:pt x="5050" y="45729"/>
                  <a:pt x="5050" y="48815"/>
                  <a:pt x="5185" y="51755"/>
                </a:cubicBezTo>
                <a:cubicBezTo>
                  <a:pt x="5185" y="52035"/>
                  <a:pt x="5185" y="52181"/>
                  <a:pt x="5331" y="52316"/>
                </a:cubicBezTo>
                <a:cubicBezTo>
                  <a:pt x="5466" y="52596"/>
                  <a:pt x="5611" y="52596"/>
                  <a:pt x="5746" y="52596"/>
                </a:cubicBezTo>
                <a:cubicBezTo>
                  <a:pt x="6734" y="52877"/>
                  <a:pt x="7856" y="53303"/>
                  <a:pt x="8832" y="53584"/>
                </a:cubicBezTo>
                <a:cubicBezTo>
                  <a:pt x="8552" y="47827"/>
                  <a:pt x="8417" y="42216"/>
                  <a:pt x="8271" y="36605"/>
                </a:cubicBezTo>
                <a:cubicBezTo>
                  <a:pt x="8271" y="35483"/>
                  <a:pt x="8136" y="34507"/>
                  <a:pt x="8417" y="33519"/>
                </a:cubicBezTo>
                <a:cubicBezTo>
                  <a:pt x="8832" y="32117"/>
                  <a:pt x="9674" y="30995"/>
                  <a:pt x="10515" y="30018"/>
                </a:cubicBezTo>
                <a:cubicBezTo>
                  <a:pt x="10796" y="29592"/>
                  <a:pt x="11222" y="29457"/>
                  <a:pt x="11638" y="29177"/>
                </a:cubicBezTo>
                <a:cubicBezTo>
                  <a:pt x="12199" y="28750"/>
                  <a:pt x="12760" y="28896"/>
                  <a:pt x="13321" y="28470"/>
                </a:cubicBezTo>
                <a:cubicBezTo>
                  <a:pt x="13321" y="28470"/>
                  <a:pt x="13467" y="28470"/>
                  <a:pt x="13467" y="28335"/>
                </a:cubicBezTo>
                <a:cubicBezTo>
                  <a:pt x="13467" y="28189"/>
                  <a:pt x="13321" y="28189"/>
                  <a:pt x="13186" y="28189"/>
                </a:cubicBezTo>
                <a:cubicBezTo>
                  <a:pt x="13186" y="28144"/>
                  <a:pt x="13170" y="28129"/>
                  <a:pt x="13148" y="28129"/>
                </a:cubicBezTo>
                <a:cubicBezTo>
                  <a:pt x="13105" y="28129"/>
                  <a:pt x="13040" y="28189"/>
                  <a:pt x="13040" y="28189"/>
                </a:cubicBezTo>
                <a:cubicBezTo>
                  <a:pt x="12666" y="28189"/>
                  <a:pt x="12357" y="28254"/>
                  <a:pt x="12026" y="28254"/>
                </a:cubicBezTo>
                <a:cubicBezTo>
                  <a:pt x="11861" y="28254"/>
                  <a:pt x="11690" y="28238"/>
                  <a:pt x="11503" y="28189"/>
                </a:cubicBezTo>
                <a:lnTo>
                  <a:pt x="11357" y="28189"/>
                </a:lnTo>
                <a:cubicBezTo>
                  <a:pt x="10942" y="28055"/>
                  <a:pt x="11503" y="26652"/>
                  <a:pt x="11503" y="26371"/>
                </a:cubicBezTo>
                <a:cubicBezTo>
                  <a:pt x="11638" y="26225"/>
                  <a:pt x="11638" y="26091"/>
                  <a:pt x="11638" y="25945"/>
                </a:cubicBezTo>
                <a:cubicBezTo>
                  <a:pt x="11783" y="25810"/>
                  <a:pt x="11783" y="25664"/>
                  <a:pt x="11918" y="25664"/>
                </a:cubicBezTo>
                <a:cubicBezTo>
                  <a:pt x="12064" y="25384"/>
                  <a:pt x="12345" y="25249"/>
                  <a:pt x="12479" y="24969"/>
                </a:cubicBezTo>
                <a:cubicBezTo>
                  <a:pt x="12760" y="24823"/>
                  <a:pt x="13040" y="24542"/>
                  <a:pt x="13321" y="24542"/>
                </a:cubicBezTo>
                <a:cubicBezTo>
                  <a:pt x="13321" y="24407"/>
                  <a:pt x="13321" y="24407"/>
                  <a:pt x="13186" y="24262"/>
                </a:cubicBezTo>
                <a:lnTo>
                  <a:pt x="12479" y="24262"/>
                </a:lnTo>
                <a:cubicBezTo>
                  <a:pt x="12479" y="24262"/>
                  <a:pt x="12345" y="24262"/>
                  <a:pt x="12345" y="24407"/>
                </a:cubicBezTo>
                <a:cubicBezTo>
                  <a:pt x="12345" y="24407"/>
                  <a:pt x="12199" y="24407"/>
                  <a:pt x="12199" y="24542"/>
                </a:cubicBezTo>
                <a:lnTo>
                  <a:pt x="11503" y="25249"/>
                </a:lnTo>
                <a:cubicBezTo>
                  <a:pt x="11076" y="25810"/>
                  <a:pt x="10942" y="26652"/>
                  <a:pt x="10515" y="27348"/>
                </a:cubicBezTo>
                <a:cubicBezTo>
                  <a:pt x="10235" y="27909"/>
                  <a:pt x="9820" y="28335"/>
                  <a:pt x="9820" y="29031"/>
                </a:cubicBezTo>
                <a:cubicBezTo>
                  <a:pt x="9674" y="29177"/>
                  <a:pt x="9674" y="29311"/>
                  <a:pt x="9674" y="29457"/>
                </a:cubicBezTo>
                <a:cubicBezTo>
                  <a:pt x="9674" y="29738"/>
                  <a:pt x="9393" y="29872"/>
                  <a:pt x="9259" y="30018"/>
                </a:cubicBezTo>
                <a:cubicBezTo>
                  <a:pt x="8832" y="30579"/>
                  <a:pt x="8697" y="31140"/>
                  <a:pt x="8271" y="31702"/>
                </a:cubicBezTo>
                <a:cubicBezTo>
                  <a:pt x="8136" y="31836"/>
                  <a:pt x="7856" y="31982"/>
                  <a:pt x="7856" y="32263"/>
                </a:cubicBezTo>
                <a:cubicBezTo>
                  <a:pt x="7710" y="32263"/>
                  <a:pt x="7575" y="32263"/>
                  <a:pt x="7575" y="32117"/>
                </a:cubicBezTo>
                <a:cubicBezTo>
                  <a:pt x="7429" y="31836"/>
                  <a:pt x="7429" y="31702"/>
                  <a:pt x="7429" y="31556"/>
                </a:cubicBezTo>
                <a:lnTo>
                  <a:pt x="7429" y="30995"/>
                </a:lnTo>
                <a:cubicBezTo>
                  <a:pt x="7429" y="30860"/>
                  <a:pt x="7575" y="30714"/>
                  <a:pt x="7575" y="30579"/>
                </a:cubicBezTo>
                <a:cubicBezTo>
                  <a:pt x="7710" y="30434"/>
                  <a:pt x="7710" y="30153"/>
                  <a:pt x="7710" y="29872"/>
                </a:cubicBezTo>
                <a:cubicBezTo>
                  <a:pt x="7856" y="28470"/>
                  <a:pt x="8136" y="26932"/>
                  <a:pt x="8417" y="25530"/>
                </a:cubicBezTo>
                <a:cubicBezTo>
                  <a:pt x="8417" y="25384"/>
                  <a:pt x="8552" y="25103"/>
                  <a:pt x="8697" y="24823"/>
                </a:cubicBezTo>
                <a:cubicBezTo>
                  <a:pt x="8832" y="24542"/>
                  <a:pt x="8978" y="24407"/>
                  <a:pt x="9113" y="24127"/>
                </a:cubicBezTo>
                <a:cubicBezTo>
                  <a:pt x="9393" y="23846"/>
                  <a:pt x="9393" y="23566"/>
                  <a:pt x="9259" y="23285"/>
                </a:cubicBezTo>
                <a:lnTo>
                  <a:pt x="9259" y="23285"/>
                </a:lnTo>
                <a:cubicBezTo>
                  <a:pt x="9113" y="23420"/>
                  <a:pt x="9113" y="23566"/>
                  <a:pt x="8978" y="23701"/>
                </a:cubicBezTo>
                <a:cubicBezTo>
                  <a:pt x="8905" y="23773"/>
                  <a:pt x="8835" y="23810"/>
                  <a:pt x="8765" y="23810"/>
                </a:cubicBezTo>
                <a:cubicBezTo>
                  <a:pt x="8695" y="23810"/>
                  <a:pt x="8625" y="23773"/>
                  <a:pt x="8552" y="23701"/>
                </a:cubicBezTo>
                <a:lnTo>
                  <a:pt x="8552" y="23420"/>
                </a:lnTo>
                <a:cubicBezTo>
                  <a:pt x="8552" y="21883"/>
                  <a:pt x="8697" y="20334"/>
                  <a:pt x="8552" y="18797"/>
                </a:cubicBezTo>
                <a:cubicBezTo>
                  <a:pt x="8552" y="17394"/>
                  <a:pt x="8417" y="15711"/>
                  <a:pt x="9113" y="14588"/>
                </a:cubicBezTo>
                <a:cubicBezTo>
                  <a:pt x="9393" y="14308"/>
                  <a:pt x="9820" y="13882"/>
                  <a:pt x="9954" y="13466"/>
                </a:cubicBezTo>
                <a:cubicBezTo>
                  <a:pt x="10235" y="12905"/>
                  <a:pt x="10100" y="12344"/>
                  <a:pt x="10100" y="11783"/>
                </a:cubicBezTo>
                <a:cubicBezTo>
                  <a:pt x="10235" y="9954"/>
                  <a:pt x="11638" y="8832"/>
                  <a:pt x="12199" y="7149"/>
                </a:cubicBezTo>
                <a:cubicBezTo>
                  <a:pt x="12479" y="6733"/>
                  <a:pt x="12625" y="6307"/>
                  <a:pt x="12760" y="5892"/>
                </a:cubicBezTo>
                <a:cubicBezTo>
                  <a:pt x="13186" y="5331"/>
                  <a:pt x="13601" y="4904"/>
                  <a:pt x="14028" y="4343"/>
                </a:cubicBezTo>
                <a:cubicBezTo>
                  <a:pt x="14162" y="4208"/>
                  <a:pt x="14308" y="3928"/>
                  <a:pt x="14308" y="3782"/>
                </a:cubicBezTo>
                <a:cubicBezTo>
                  <a:pt x="14443" y="3501"/>
                  <a:pt x="14308" y="3221"/>
                  <a:pt x="14028" y="3221"/>
                </a:cubicBezTo>
                <a:cubicBezTo>
                  <a:pt x="13747" y="2099"/>
                  <a:pt x="14724" y="977"/>
                  <a:pt x="14162"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7207100" y="2419355"/>
            <a:ext cx="844782" cy="2879501"/>
          </a:xfrm>
          <a:custGeom>
            <a:avLst/>
            <a:gdLst/>
            <a:ahLst/>
            <a:cxnLst/>
            <a:rect l="l" t="t" r="r" b="b"/>
            <a:pathLst>
              <a:path w="29738" h="89774" extrusionOk="0">
                <a:moveTo>
                  <a:pt x="16552" y="0"/>
                </a:moveTo>
                <a:cubicBezTo>
                  <a:pt x="16552" y="842"/>
                  <a:pt x="16552" y="1818"/>
                  <a:pt x="16698" y="2660"/>
                </a:cubicBezTo>
                <a:cubicBezTo>
                  <a:pt x="16698" y="3647"/>
                  <a:pt x="16979" y="4624"/>
                  <a:pt x="16979" y="5611"/>
                </a:cubicBezTo>
                <a:cubicBezTo>
                  <a:pt x="16833" y="6172"/>
                  <a:pt x="16833" y="6733"/>
                  <a:pt x="16698" y="7429"/>
                </a:cubicBezTo>
                <a:lnTo>
                  <a:pt x="16698" y="8832"/>
                </a:lnTo>
                <a:cubicBezTo>
                  <a:pt x="16552" y="9258"/>
                  <a:pt x="16552" y="9819"/>
                  <a:pt x="16418" y="10235"/>
                </a:cubicBezTo>
                <a:cubicBezTo>
                  <a:pt x="16418" y="10235"/>
                  <a:pt x="16418" y="10380"/>
                  <a:pt x="16272" y="10380"/>
                </a:cubicBezTo>
                <a:cubicBezTo>
                  <a:pt x="16137" y="10796"/>
                  <a:pt x="16137" y="11076"/>
                  <a:pt x="16137" y="11503"/>
                </a:cubicBezTo>
                <a:cubicBezTo>
                  <a:pt x="16272" y="11918"/>
                  <a:pt x="16418" y="12198"/>
                  <a:pt x="16418" y="12625"/>
                </a:cubicBezTo>
                <a:cubicBezTo>
                  <a:pt x="16552" y="13040"/>
                  <a:pt x="16418" y="13466"/>
                  <a:pt x="16272" y="13747"/>
                </a:cubicBezTo>
                <a:cubicBezTo>
                  <a:pt x="16137" y="15004"/>
                  <a:pt x="16272" y="16552"/>
                  <a:pt x="15576" y="17529"/>
                </a:cubicBezTo>
                <a:cubicBezTo>
                  <a:pt x="14588" y="16406"/>
                  <a:pt x="14027" y="15150"/>
                  <a:pt x="13612" y="13601"/>
                </a:cubicBezTo>
                <a:cubicBezTo>
                  <a:pt x="13612" y="13321"/>
                  <a:pt x="13466" y="13186"/>
                  <a:pt x="13466" y="12905"/>
                </a:cubicBezTo>
                <a:lnTo>
                  <a:pt x="13893" y="11637"/>
                </a:lnTo>
                <a:cubicBezTo>
                  <a:pt x="14308" y="10661"/>
                  <a:pt x="14308" y="9539"/>
                  <a:pt x="14027" y="8551"/>
                </a:cubicBezTo>
                <a:cubicBezTo>
                  <a:pt x="13893" y="8551"/>
                  <a:pt x="13747" y="8697"/>
                  <a:pt x="13747" y="8978"/>
                </a:cubicBezTo>
                <a:cubicBezTo>
                  <a:pt x="13612" y="9258"/>
                  <a:pt x="13747" y="9393"/>
                  <a:pt x="13612" y="9673"/>
                </a:cubicBezTo>
                <a:cubicBezTo>
                  <a:pt x="13612" y="9954"/>
                  <a:pt x="13466" y="10100"/>
                  <a:pt x="13332" y="10380"/>
                </a:cubicBezTo>
                <a:cubicBezTo>
                  <a:pt x="13051" y="10796"/>
                  <a:pt x="12905" y="11503"/>
                  <a:pt x="12771" y="12198"/>
                </a:cubicBezTo>
                <a:cubicBezTo>
                  <a:pt x="12490" y="11918"/>
                  <a:pt x="12344" y="11637"/>
                  <a:pt x="12064" y="11357"/>
                </a:cubicBezTo>
                <a:cubicBezTo>
                  <a:pt x="12064" y="11357"/>
                  <a:pt x="11929" y="11222"/>
                  <a:pt x="11929" y="11076"/>
                </a:cubicBezTo>
                <a:cubicBezTo>
                  <a:pt x="11783" y="10942"/>
                  <a:pt x="11783" y="10661"/>
                  <a:pt x="11783" y="10380"/>
                </a:cubicBezTo>
                <a:cubicBezTo>
                  <a:pt x="11503" y="10100"/>
                  <a:pt x="11368" y="9819"/>
                  <a:pt x="11222" y="9393"/>
                </a:cubicBezTo>
                <a:cubicBezTo>
                  <a:pt x="11222" y="9258"/>
                  <a:pt x="11222" y="8978"/>
                  <a:pt x="11087" y="8832"/>
                </a:cubicBezTo>
                <a:lnTo>
                  <a:pt x="10807" y="8551"/>
                </a:lnTo>
                <a:cubicBezTo>
                  <a:pt x="10661" y="8551"/>
                  <a:pt x="10526" y="8417"/>
                  <a:pt x="10380" y="8417"/>
                </a:cubicBezTo>
                <a:cubicBezTo>
                  <a:pt x="10246" y="8271"/>
                  <a:pt x="10100" y="8136"/>
                  <a:pt x="9965" y="8136"/>
                </a:cubicBezTo>
                <a:cubicBezTo>
                  <a:pt x="10100" y="8697"/>
                  <a:pt x="10100" y="9258"/>
                  <a:pt x="10246" y="9673"/>
                </a:cubicBezTo>
                <a:cubicBezTo>
                  <a:pt x="10380" y="10235"/>
                  <a:pt x="10661" y="10661"/>
                  <a:pt x="10941" y="11222"/>
                </a:cubicBezTo>
                <a:cubicBezTo>
                  <a:pt x="10941" y="11503"/>
                  <a:pt x="11087" y="11783"/>
                  <a:pt x="11222" y="12064"/>
                </a:cubicBezTo>
                <a:cubicBezTo>
                  <a:pt x="11503" y="12344"/>
                  <a:pt x="11648" y="12625"/>
                  <a:pt x="11783" y="12905"/>
                </a:cubicBezTo>
                <a:cubicBezTo>
                  <a:pt x="12490" y="14027"/>
                  <a:pt x="12905" y="15430"/>
                  <a:pt x="13186" y="16833"/>
                </a:cubicBezTo>
                <a:cubicBezTo>
                  <a:pt x="13332" y="17248"/>
                  <a:pt x="13332" y="17675"/>
                  <a:pt x="13612" y="18090"/>
                </a:cubicBezTo>
                <a:cubicBezTo>
                  <a:pt x="13747" y="18516"/>
                  <a:pt x="14027" y="18931"/>
                  <a:pt x="14173" y="19358"/>
                </a:cubicBezTo>
                <a:cubicBezTo>
                  <a:pt x="14308" y="19773"/>
                  <a:pt x="14454" y="20334"/>
                  <a:pt x="14588" y="20761"/>
                </a:cubicBezTo>
                <a:cubicBezTo>
                  <a:pt x="14734" y="21737"/>
                  <a:pt x="15295" y="22578"/>
                  <a:pt x="15711" y="23566"/>
                </a:cubicBezTo>
                <a:cubicBezTo>
                  <a:pt x="16418" y="25249"/>
                  <a:pt x="16272" y="27213"/>
                  <a:pt x="15991" y="29177"/>
                </a:cubicBezTo>
                <a:cubicBezTo>
                  <a:pt x="15857" y="30153"/>
                  <a:pt x="15857" y="30995"/>
                  <a:pt x="15576" y="31982"/>
                </a:cubicBezTo>
                <a:cubicBezTo>
                  <a:pt x="15150" y="30995"/>
                  <a:pt x="14173" y="30434"/>
                  <a:pt x="13893" y="29311"/>
                </a:cubicBezTo>
                <a:cubicBezTo>
                  <a:pt x="13893" y="29177"/>
                  <a:pt x="13893" y="28896"/>
                  <a:pt x="13747" y="28750"/>
                </a:cubicBezTo>
                <a:cubicBezTo>
                  <a:pt x="13747" y="28616"/>
                  <a:pt x="13612" y="28616"/>
                  <a:pt x="13466" y="28470"/>
                </a:cubicBezTo>
                <a:lnTo>
                  <a:pt x="12625" y="28055"/>
                </a:lnTo>
                <a:lnTo>
                  <a:pt x="12625" y="28055"/>
                </a:lnTo>
                <a:cubicBezTo>
                  <a:pt x="12490" y="28335"/>
                  <a:pt x="12625" y="28616"/>
                  <a:pt x="12771" y="28750"/>
                </a:cubicBezTo>
                <a:cubicBezTo>
                  <a:pt x="12905" y="29031"/>
                  <a:pt x="13051" y="29177"/>
                  <a:pt x="13186" y="29311"/>
                </a:cubicBezTo>
                <a:cubicBezTo>
                  <a:pt x="13612" y="30018"/>
                  <a:pt x="13612" y="30995"/>
                  <a:pt x="14027" y="31702"/>
                </a:cubicBezTo>
                <a:cubicBezTo>
                  <a:pt x="14173" y="32117"/>
                  <a:pt x="14308" y="32263"/>
                  <a:pt x="14454" y="32543"/>
                </a:cubicBezTo>
                <a:cubicBezTo>
                  <a:pt x="15015" y="33665"/>
                  <a:pt x="15015" y="35068"/>
                  <a:pt x="15430" y="36190"/>
                </a:cubicBezTo>
                <a:lnTo>
                  <a:pt x="15857" y="37447"/>
                </a:lnTo>
                <a:cubicBezTo>
                  <a:pt x="15991" y="38008"/>
                  <a:pt x="15991" y="38569"/>
                  <a:pt x="15991" y="39276"/>
                </a:cubicBezTo>
                <a:cubicBezTo>
                  <a:pt x="15991" y="40253"/>
                  <a:pt x="15991" y="41375"/>
                  <a:pt x="15857" y="42497"/>
                </a:cubicBezTo>
                <a:cubicBezTo>
                  <a:pt x="15857" y="43339"/>
                  <a:pt x="15576" y="44046"/>
                  <a:pt x="15430" y="44887"/>
                </a:cubicBezTo>
                <a:cubicBezTo>
                  <a:pt x="15295" y="46425"/>
                  <a:pt x="15015" y="47827"/>
                  <a:pt x="14869" y="49230"/>
                </a:cubicBezTo>
                <a:cubicBezTo>
                  <a:pt x="14734" y="50633"/>
                  <a:pt x="14869" y="52181"/>
                  <a:pt x="14588" y="53584"/>
                </a:cubicBezTo>
                <a:cubicBezTo>
                  <a:pt x="14308" y="55682"/>
                  <a:pt x="14173" y="57792"/>
                  <a:pt x="14308" y="59891"/>
                </a:cubicBezTo>
                <a:cubicBezTo>
                  <a:pt x="14308" y="60452"/>
                  <a:pt x="14173" y="61013"/>
                  <a:pt x="13893" y="61293"/>
                </a:cubicBezTo>
                <a:cubicBezTo>
                  <a:pt x="13747" y="60878"/>
                  <a:pt x="13466" y="60598"/>
                  <a:pt x="13466" y="60036"/>
                </a:cubicBezTo>
                <a:cubicBezTo>
                  <a:pt x="13466" y="59891"/>
                  <a:pt x="13466" y="59756"/>
                  <a:pt x="13332" y="59610"/>
                </a:cubicBezTo>
                <a:cubicBezTo>
                  <a:pt x="13332" y="59404"/>
                  <a:pt x="13253" y="59277"/>
                  <a:pt x="13158" y="59277"/>
                </a:cubicBezTo>
                <a:cubicBezTo>
                  <a:pt x="13124" y="59277"/>
                  <a:pt x="13087" y="59294"/>
                  <a:pt x="13051" y="59329"/>
                </a:cubicBezTo>
                <a:lnTo>
                  <a:pt x="13051" y="59475"/>
                </a:lnTo>
                <a:cubicBezTo>
                  <a:pt x="12905" y="59891"/>
                  <a:pt x="12905" y="60452"/>
                  <a:pt x="13051" y="60878"/>
                </a:cubicBezTo>
                <a:cubicBezTo>
                  <a:pt x="13051" y="61013"/>
                  <a:pt x="13186" y="61159"/>
                  <a:pt x="13186" y="61439"/>
                </a:cubicBezTo>
                <a:lnTo>
                  <a:pt x="13186" y="61854"/>
                </a:lnTo>
                <a:cubicBezTo>
                  <a:pt x="13186" y="62561"/>
                  <a:pt x="13186" y="63122"/>
                  <a:pt x="13332" y="63818"/>
                </a:cubicBezTo>
                <a:cubicBezTo>
                  <a:pt x="13332" y="64379"/>
                  <a:pt x="13466" y="65086"/>
                  <a:pt x="13186" y="65647"/>
                </a:cubicBezTo>
                <a:lnTo>
                  <a:pt x="12771" y="64806"/>
                </a:lnTo>
                <a:cubicBezTo>
                  <a:pt x="12490" y="64099"/>
                  <a:pt x="12209" y="63403"/>
                  <a:pt x="12064" y="62696"/>
                </a:cubicBezTo>
                <a:cubicBezTo>
                  <a:pt x="11783" y="61854"/>
                  <a:pt x="11783" y="61159"/>
                  <a:pt x="11368" y="60452"/>
                </a:cubicBezTo>
                <a:cubicBezTo>
                  <a:pt x="11222" y="60317"/>
                  <a:pt x="11087" y="60036"/>
                  <a:pt x="11087" y="59756"/>
                </a:cubicBezTo>
                <a:cubicBezTo>
                  <a:pt x="10941" y="59475"/>
                  <a:pt x="10941" y="59049"/>
                  <a:pt x="10941" y="58768"/>
                </a:cubicBezTo>
                <a:cubicBezTo>
                  <a:pt x="10941" y="58488"/>
                  <a:pt x="10807" y="58073"/>
                  <a:pt x="10661" y="57792"/>
                </a:cubicBezTo>
                <a:cubicBezTo>
                  <a:pt x="10246" y="56670"/>
                  <a:pt x="9819" y="55402"/>
                  <a:pt x="9404" y="54145"/>
                </a:cubicBezTo>
                <a:cubicBezTo>
                  <a:pt x="8978" y="53023"/>
                  <a:pt x="9404" y="52035"/>
                  <a:pt x="9258" y="50913"/>
                </a:cubicBezTo>
                <a:lnTo>
                  <a:pt x="8843" y="49656"/>
                </a:lnTo>
                <a:lnTo>
                  <a:pt x="8697" y="49656"/>
                </a:lnTo>
                <a:cubicBezTo>
                  <a:pt x="8697" y="50352"/>
                  <a:pt x="8697" y="51059"/>
                  <a:pt x="8562" y="51755"/>
                </a:cubicBezTo>
                <a:cubicBezTo>
                  <a:pt x="8282" y="51340"/>
                  <a:pt x="8136" y="50779"/>
                  <a:pt x="8001" y="50217"/>
                </a:cubicBezTo>
                <a:cubicBezTo>
                  <a:pt x="7721" y="48669"/>
                  <a:pt x="7721" y="47131"/>
                  <a:pt x="7855" y="45583"/>
                </a:cubicBezTo>
                <a:cubicBezTo>
                  <a:pt x="7855" y="44887"/>
                  <a:pt x="8001" y="44326"/>
                  <a:pt x="8136" y="43765"/>
                </a:cubicBezTo>
                <a:cubicBezTo>
                  <a:pt x="8282" y="43204"/>
                  <a:pt x="8562" y="42643"/>
                  <a:pt x="8978" y="42497"/>
                </a:cubicBezTo>
                <a:cubicBezTo>
                  <a:pt x="9258" y="42362"/>
                  <a:pt x="9404" y="42362"/>
                  <a:pt x="9539" y="42216"/>
                </a:cubicBezTo>
                <a:cubicBezTo>
                  <a:pt x="9819" y="41936"/>
                  <a:pt x="10100" y="41375"/>
                  <a:pt x="10380" y="41240"/>
                </a:cubicBezTo>
                <a:lnTo>
                  <a:pt x="10380" y="40814"/>
                </a:lnTo>
                <a:cubicBezTo>
                  <a:pt x="10246" y="40814"/>
                  <a:pt x="9965" y="40814"/>
                  <a:pt x="9819" y="40960"/>
                </a:cubicBezTo>
                <a:cubicBezTo>
                  <a:pt x="9685" y="41094"/>
                  <a:pt x="9539" y="41240"/>
                  <a:pt x="9404" y="41240"/>
                </a:cubicBezTo>
                <a:cubicBezTo>
                  <a:pt x="8978" y="41655"/>
                  <a:pt x="8562" y="41801"/>
                  <a:pt x="8136" y="41936"/>
                </a:cubicBezTo>
                <a:lnTo>
                  <a:pt x="8001" y="41936"/>
                </a:lnTo>
                <a:cubicBezTo>
                  <a:pt x="7855" y="41801"/>
                  <a:pt x="7855" y="41655"/>
                  <a:pt x="7855" y="41375"/>
                </a:cubicBezTo>
                <a:cubicBezTo>
                  <a:pt x="7855" y="40679"/>
                  <a:pt x="7855" y="39837"/>
                  <a:pt x="7575" y="39276"/>
                </a:cubicBezTo>
                <a:cubicBezTo>
                  <a:pt x="7294" y="38569"/>
                  <a:pt x="6733" y="38008"/>
                  <a:pt x="6879" y="37167"/>
                </a:cubicBezTo>
                <a:lnTo>
                  <a:pt x="6879" y="37167"/>
                </a:lnTo>
                <a:cubicBezTo>
                  <a:pt x="6599" y="37313"/>
                  <a:pt x="6599" y="37728"/>
                  <a:pt x="6599" y="38154"/>
                </a:cubicBezTo>
                <a:cubicBezTo>
                  <a:pt x="6879" y="39276"/>
                  <a:pt x="7160" y="40679"/>
                  <a:pt x="7014" y="41936"/>
                </a:cubicBezTo>
                <a:cubicBezTo>
                  <a:pt x="7014" y="43058"/>
                  <a:pt x="6599" y="44046"/>
                  <a:pt x="6599" y="45168"/>
                </a:cubicBezTo>
                <a:cubicBezTo>
                  <a:pt x="6599" y="46009"/>
                  <a:pt x="6733" y="46986"/>
                  <a:pt x="6453" y="47693"/>
                </a:cubicBezTo>
                <a:cubicBezTo>
                  <a:pt x="5757" y="46851"/>
                  <a:pt x="5196" y="45729"/>
                  <a:pt x="4635" y="44887"/>
                </a:cubicBezTo>
                <a:cubicBezTo>
                  <a:pt x="4074" y="43900"/>
                  <a:pt x="4208" y="42497"/>
                  <a:pt x="4354" y="41375"/>
                </a:cubicBezTo>
                <a:lnTo>
                  <a:pt x="4354" y="41375"/>
                </a:lnTo>
                <a:cubicBezTo>
                  <a:pt x="4074" y="41655"/>
                  <a:pt x="3793" y="42216"/>
                  <a:pt x="3647" y="42777"/>
                </a:cubicBezTo>
                <a:cubicBezTo>
                  <a:pt x="3513" y="43339"/>
                  <a:pt x="3647" y="43900"/>
                  <a:pt x="3647" y="44461"/>
                </a:cubicBezTo>
                <a:cubicBezTo>
                  <a:pt x="3086" y="43619"/>
                  <a:pt x="2671" y="42643"/>
                  <a:pt x="1964" y="42216"/>
                </a:cubicBezTo>
                <a:cubicBezTo>
                  <a:pt x="1684" y="42082"/>
                  <a:pt x="1403" y="42082"/>
                  <a:pt x="1268" y="41936"/>
                </a:cubicBezTo>
                <a:cubicBezTo>
                  <a:pt x="1122" y="41801"/>
                  <a:pt x="1122" y="41655"/>
                  <a:pt x="988" y="41521"/>
                </a:cubicBezTo>
                <a:cubicBezTo>
                  <a:pt x="707" y="41094"/>
                  <a:pt x="146" y="40960"/>
                  <a:pt x="0" y="40253"/>
                </a:cubicBezTo>
                <a:lnTo>
                  <a:pt x="0" y="40253"/>
                </a:lnTo>
                <a:cubicBezTo>
                  <a:pt x="146" y="40960"/>
                  <a:pt x="427" y="41655"/>
                  <a:pt x="842" y="42082"/>
                </a:cubicBezTo>
                <a:cubicBezTo>
                  <a:pt x="988" y="42362"/>
                  <a:pt x="1122" y="42497"/>
                  <a:pt x="1268" y="42643"/>
                </a:cubicBezTo>
                <a:cubicBezTo>
                  <a:pt x="1268" y="42923"/>
                  <a:pt x="1403" y="43204"/>
                  <a:pt x="1549" y="43339"/>
                </a:cubicBezTo>
                <a:cubicBezTo>
                  <a:pt x="1684" y="43484"/>
                  <a:pt x="1829" y="43484"/>
                  <a:pt x="1964" y="43484"/>
                </a:cubicBezTo>
                <a:cubicBezTo>
                  <a:pt x="2245" y="43619"/>
                  <a:pt x="2390" y="43900"/>
                  <a:pt x="2525" y="44326"/>
                </a:cubicBezTo>
                <a:cubicBezTo>
                  <a:pt x="3793" y="46290"/>
                  <a:pt x="4769" y="48669"/>
                  <a:pt x="5757" y="50913"/>
                </a:cubicBezTo>
                <a:cubicBezTo>
                  <a:pt x="6172" y="51620"/>
                  <a:pt x="6453" y="52316"/>
                  <a:pt x="6599" y="53023"/>
                </a:cubicBezTo>
                <a:cubicBezTo>
                  <a:pt x="6733" y="53719"/>
                  <a:pt x="6733" y="54280"/>
                  <a:pt x="7014" y="54987"/>
                </a:cubicBezTo>
                <a:cubicBezTo>
                  <a:pt x="7160" y="55402"/>
                  <a:pt x="7575" y="55828"/>
                  <a:pt x="7294" y="56243"/>
                </a:cubicBezTo>
                <a:cubicBezTo>
                  <a:pt x="6976" y="56029"/>
                  <a:pt x="6652" y="55735"/>
                  <a:pt x="6331" y="55735"/>
                </a:cubicBezTo>
                <a:cubicBezTo>
                  <a:pt x="6233" y="55735"/>
                  <a:pt x="6135" y="55763"/>
                  <a:pt x="6038" y="55828"/>
                </a:cubicBezTo>
                <a:cubicBezTo>
                  <a:pt x="6318" y="56524"/>
                  <a:pt x="6733" y="57231"/>
                  <a:pt x="7294" y="57646"/>
                </a:cubicBezTo>
                <a:cubicBezTo>
                  <a:pt x="7440" y="57927"/>
                  <a:pt x="7721" y="58073"/>
                  <a:pt x="7855" y="58207"/>
                </a:cubicBezTo>
                <a:cubicBezTo>
                  <a:pt x="8562" y="59049"/>
                  <a:pt x="8697" y="60171"/>
                  <a:pt x="8978" y="61293"/>
                </a:cubicBezTo>
                <a:cubicBezTo>
                  <a:pt x="8978" y="61434"/>
                  <a:pt x="9374" y="63130"/>
                  <a:pt x="9272" y="63130"/>
                </a:cubicBezTo>
                <a:cubicBezTo>
                  <a:pt x="9268" y="63130"/>
                  <a:pt x="9263" y="63127"/>
                  <a:pt x="9258" y="63122"/>
                </a:cubicBezTo>
                <a:cubicBezTo>
                  <a:pt x="8697" y="62842"/>
                  <a:pt x="8136" y="62415"/>
                  <a:pt x="7721" y="61854"/>
                </a:cubicBezTo>
                <a:cubicBezTo>
                  <a:pt x="7294" y="61439"/>
                  <a:pt x="7014" y="61013"/>
                  <a:pt x="7160" y="60452"/>
                </a:cubicBezTo>
                <a:cubicBezTo>
                  <a:pt x="6879" y="60171"/>
                  <a:pt x="6599" y="60036"/>
                  <a:pt x="6318" y="60036"/>
                </a:cubicBezTo>
                <a:lnTo>
                  <a:pt x="6318" y="60598"/>
                </a:lnTo>
                <a:cubicBezTo>
                  <a:pt x="5476" y="60452"/>
                  <a:pt x="5050" y="59329"/>
                  <a:pt x="4489" y="58634"/>
                </a:cubicBezTo>
                <a:cubicBezTo>
                  <a:pt x="4354" y="58488"/>
                  <a:pt x="4074" y="58353"/>
                  <a:pt x="3928" y="58207"/>
                </a:cubicBezTo>
                <a:cubicBezTo>
                  <a:pt x="3793" y="57792"/>
                  <a:pt x="3647" y="57366"/>
                  <a:pt x="3513" y="56805"/>
                </a:cubicBezTo>
                <a:cubicBezTo>
                  <a:pt x="3367" y="56389"/>
                  <a:pt x="3086" y="55963"/>
                  <a:pt x="2671" y="55828"/>
                </a:cubicBezTo>
                <a:lnTo>
                  <a:pt x="2671" y="55828"/>
                </a:lnTo>
                <a:cubicBezTo>
                  <a:pt x="2806" y="56524"/>
                  <a:pt x="2806" y="57085"/>
                  <a:pt x="2952" y="57646"/>
                </a:cubicBezTo>
                <a:cubicBezTo>
                  <a:pt x="2952" y="58353"/>
                  <a:pt x="3086" y="58768"/>
                  <a:pt x="2671" y="59049"/>
                </a:cubicBezTo>
                <a:cubicBezTo>
                  <a:pt x="2525" y="59195"/>
                  <a:pt x="2671" y="59610"/>
                  <a:pt x="2806" y="59610"/>
                </a:cubicBezTo>
                <a:cubicBezTo>
                  <a:pt x="3086" y="59756"/>
                  <a:pt x="3232" y="59756"/>
                  <a:pt x="3513" y="59756"/>
                </a:cubicBezTo>
                <a:cubicBezTo>
                  <a:pt x="4074" y="59891"/>
                  <a:pt x="4354" y="60732"/>
                  <a:pt x="4769" y="61159"/>
                </a:cubicBezTo>
                <a:cubicBezTo>
                  <a:pt x="5050" y="61293"/>
                  <a:pt x="5196" y="61439"/>
                  <a:pt x="5476" y="61574"/>
                </a:cubicBezTo>
                <a:cubicBezTo>
                  <a:pt x="5757" y="61720"/>
                  <a:pt x="5892" y="62000"/>
                  <a:pt x="6038" y="62281"/>
                </a:cubicBezTo>
                <a:cubicBezTo>
                  <a:pt x="6599" y="62977"/>
                  <a:pt x="7014" y="63683"/>
                  <a:pt x="7440" y="64379"/>
                </a:cubicBezTo>
                <a:cubicBezTo>
                  <a:pt x="7855" y="64940"/>
                  <a:pt x="8136" y="65501"/>
                  <a:pt x="8562" y="66062"/>
                </a:cubicBezTo>
                <a:cubicBezTo>
                  <a:pt x="9819" y="68172"/>
                  <a:pt x="10526" y="70697"/>
                  <a:pt x="10807" y="73357"/>
                </a:cubicBezTo>
                <a:cubicBezTo>
                  <a:pt x="10941" y="73783"/>
                  <a:pt x="10941" y="74198"/>
                  <a:pt x="11087" y="74625"/>
                </a:cubicBezTo>
                <a:cubicBezTo>
                  <a:pt x="11368" y="74905"/>
                  <a:pt x="11503" y="75040"/>
                  <a:pt x="11648" y="75320"/>
                </a:cubicBezTo>
                <a:cubicBezTo>
                  <a:pt x="11783" y="75601"/>
                  <a:pt x="11783" y="75881"/>
                  <a:pt x="11783" y="76162"/>
                </a:cubicBezTo>
                <a:cubicBezTo>
                  <a:pt x="11929" y="77711"/>
                  <a:pt x="12209" y="79394"/>
                  <a:pt x="12344" y="80931"/>
                </a:cubicBezTo>
                <a:cubicBezTo>
                  <a:pt x="12771" y="83176"/>
                  <a:pt x="13051" y="85285"/>
                  <a:pt x="13332" y="87530"/>
                </a:cubicBezTo>
                <a:cubicBezTo>
                  <a:pt x="13466" y="88091"/>
                  <a:pt x="15576" y="88506"/>
                  <a:pt x="15991" y="88652"/>
                </a:cubicBezTo>
                <a:cubicBezTo>
                  <a:pt x="16979" y="89067"/>
                  <a:pt x="17955" y="89213"/>
                  <a:pt x="18797" y="89347"/>
                </a:cubicBezTo>
                <a:cubicBezTo>
                  <a:pt x="19638" y="89493"/>
                  <a:pt x="20345" y="89774"/>
                  <a:pt x="21041" y="89774"/>
                </a:cubicBezTo>
                <a:cubicBezTo>
                  <a:pt x="22028" y="89774"/>
                  <a:pt x="23005" y="89628"/>
                  <a:pt x="23992" y="89493"/>
                </a:cubicBezTo>
                <a:cubicBezTo>
                  <a:pt x="24127" y="87384"/>
                  <a:pt x="23712" y="85285"/>
                  <a:pt x="23566" y="83041"/>
                </a:cubicBezTo>
                <a:cubicBezTo>
                  <a:pt x="23431" y="81919"/>
                  <a:pt x="23431" y="80797"/>
                  <a:pt x="23431" y="79674"/>
                </a:cubicBezTo>
                <a:cubicBezTo>
                  <a:pt x="23285" y="77565"/>
                  <a:pt x="23151" y="75601"/>
                  <a:pt x="23151" y="73502"/>
                </a:cubicBezTo>
                <a:cubicBezTo>
                  <a:pt x="23005" y="72234"/>
                  <a:pt x="23005" y="70832"/>
                  <a:pt x="23151" y="69575"/>
                </a:cubicBezTo>
                <a:cubicBezTo>
                  <a:pt x="23285" y="66624"/>
                  <a:pt x="23992" y="63818"/>
                  <a:pt x="24127" y="60878"/>
                </a:cubicBezTo>
                <a:cubicBezTo>
                  <a:pt x="24273" y="59891"/>
                  <a:pt x="24273" y="58768"/>
                  <a:pt x="24969" y="58073"/>
                </a:cubicBezTo>
                <a:cubicBezTo>
                  <a:pt x="25249" y="57792"/>
                  <a:pt x="25676" y="57646"/>
                  <a:pt x="25956" y="57366"/>
                </a:cubicBezTo>
                <a:cubicBezTo>
                  <a:pt x="26371" y="57085"/>
                  <a:pt x="26517" y="56389"/>
                  <a:pt x="26237" y="56109"/>
                </a:cubicBezTo>
                <a:cubicBezTo>
                  <a:pt x="26156" y="56081"/>
                  <a:pt x="26071" y="56069"/>
                  <a:pt x="25983" y="56069"/>
                </a:cubicBezTo>
                <a:cubicBezTo>
                  <a:pt x="25608" y="56069"/>
                  <a:pt x="25196" y="56296"/>
                  <a:pt x="24969" y="56524"/>
                </a:cubicBezTo>
                <a:cubicBezTo>
                  <a:pt x="24770" y="56722"/>
                  <a:pt x="24572" y="56921"/>
                  <a:pt x="24373" y="56921"/>
                </a:cubicBezTo>
                <a:cubicBezTo>
                  <a:pt x="24291" y="56921"/>
                  <a:pt x="24209" y="56887"/>
                  <a:pt x="24127" y="56805"/>
                </a:cubicBezTo>
                <a:cubicBezTo>
                  <a:pt x="24553" y="54841"/>
                  <a:pt x="24553" y="52742"/>
                  <a:pt x="24407" y="50779"/>
                </a:cubicBezTo>
                <a:lnTo>
                  <a:pt x="24127" y="50779"/>
                </a:lnTo>
                <a:cubicBezTo>
                  <a:pt x="24127" y="51901"/>
                  <a:pt x="23566" y="52877"/>
                  <a:pt x="23431" y="53999"/>
                </a:cubicBezTo>
                <a:cubicBezTo>
                  <a:pt x="22724" y="56524"/>
                  <a:pt x="23285" y="59475"/>
                  <a:pt x="22590" y="62000"/>
                </a:cubicBezTo>
                <a:cubicBezTo>
                  <a:pt x="22444" y="62281"/>
                  <a:pt x="22309" y="62415"/>
                  <a:pt x="22163" y="62561"/>
                </a:cubicBezTo>
                <a:cubicBezTo>
                  <a:pt x="21883" y="62561"/>
                  <a:pt x="21748" y="62135"/>
                  <a:pt x="21748" y="61854"/>
                </a:cubicBezTo>
                <a:cubicBezTo>
                  <a:pt x="21041" y="57927"/>
                  <a:pt x="21187" y="53719"/>
                  <a:pt x="21187" y="49791"/>
                </a:cubicBezTo>
                <a:lnTo>
                  <a:pt x="21187" y="47973"/>
                </a:lnTo>
                <a:cubicBezTo>
                  <a:pt x="21467" y="47266"/>
                  <a:pt x="21748" y="46570"/>
                  <a:pt x="21883" y="45863"/>
                </a:cubicBezTo>
                <a:cubicBezTo>
                  <a:pt x="22028" y="45022"/>
                  <a:pt x="22028" y="43900"/>
                  <a:pt x="22444" y="43204"/>
                </a:cubicBezTo>
                <a:cubicBezTo>
                  <a:pt x="22590" y="42923"/>
                  <a:pt x="22870" y="42643"/>
                  <a:pt x="23151" y="42362"/>
                </a:cubicBezTo>
                <a:cubicBezTo>
                  <a:pt x="23285" y="42082"/>
                  <a:pt x="23566" y="41655"/>
                  <a:pt x="23431" y="41240"/>
                </a:cubicBezTo>
                <a:cubicBezTo>
                  <a:pt x="23431" y="41094"/>
                  <a:pt x="23285" y="40960"/>
                  <a:pt x="23151" y="40679"/>
                </a:cubicBezTo>
                <a:cubicBezTo>
                  <a:pt x="23005" y="40253"/>
                  <a:pt x="23005" y="39557"/>
                  <a:pt x="23285" y="39130"/>
                </a:cubicBezTo>
                <a:cubicBezTo>
                  <a:pt x="23566" y="38850"/>
                  <a:pt x="23846" y="38569"/>
                  <a:pt x="23566" y="38289"/>
                </a:cubicBezTo>
                <a:cubicBezTo>
                  <a:pt x="23550" y="38273"/>
                  <a:pt x="23530" y="38266"/>
                  <a:pt x="23505" y="38266"/>
                </a:cubicBezTo>
                <a:cubicBezTo>
                  <a:pt x="23073" y="38266"/>
                  <a:pt x="21306" y="40414"/>
                  <a:pt x="21041" y="40679"/>
                </a:cubicBezTo>
                <a:lnTo>
                  <a:pt x="20760" y="40679"/>
                </a:lnTo>
                <a:cubicBezTo>
                  <a:pt x="20480" y="39411"/>
                  <a:pt x="20480" y="38154"/>
                  <a:pt x="21322" y="37313"/>
                </a:cubicBezTo>
                <a:cubicBezTo>
                  <a:pt x="21467" y="37032"/>
                  <a:pt x="21748" y="36751"/>
                  <a:pt x="21883" y="36471"/>
                </a:cubicBezTo>
                <a:cubicBezTo>
                  <a:pt x="22028" y="36044"/>
                  <a:pt x="21883" y="35629"/>
                  <a:pt x="21883" y="35203"/>
                </a:cubicBezTo>
                <a:cubicBezTo>
                  <a:pt x="22028" y="34081"/>
                  <a:pt x="22724" y="33385"/>
                  <a:pt x="23005" y="32397"/>
                </a:cubicBezTo>
                <a:cubicBezTo>
                  <a:pt x="23431" y="31275"/>
                  <a:pt x="23712" y="30299"/>
                  <a:pt x="24273" y="29177"/>
                </a:cubicBezTo>
                <a:cubicBezTo>
                  <a:pt x="24407" y="28750"/>
                  <a:pt x="24688" y="28189"/>
                  <a:pt x="25114" y="27909"/>
                </a:cubicBezTo>
                <a:cubicBezTo>
                  <a:pt x="25249" y="27774"/>
                  <a:pt x="25395" y="27774"/>
                  <a:pt x="25530" y="27628"/>
                </a:cubicBezTo>
                <a:cubicBezTo>
                  <a:pt x="25676" y="27348"/>
                  <a:pt x="25676" y="27213"/>
                  <a:pt x="25676" y="26932"/>
                </a:cubicBezTo>
                <a:lnTo>
                  <a:pt x="24969" y="26932"/>
                </a:lnTo>
                <a:cubicBezTo>
                  <a:pt x="24969" y="26506"/>
                  <a:pt x="25249" y="26225"/>
                  <a:pt x="25530" y="25945"/>
                </a:cubicBezTo>
                <a:cubicBezTo>
                  <a:pt x="26091" y="25530"/>
                  <a:pt x="26371" y="24823"/>
                  <a:pt x="26652" y="24127"/>
                </a:cubicBezTo>
                <a:cubicBezTo>
                  <a:pt x="27213" y="22859"/>
                  <a:pt x="28055" y="21883"/>
                  <a:pt x="28896" y="20895"/>
                </a:cubicBezTo>
                <a:cubicBezTo>
                  <a:pt x="29323" y="20480"/>
                  <a:pt x="29457" y="19638"/>
                  <a:pt x="29738" y="19077"/>
                </a:cubicBezTo>
                <a:lnTo>
                  <a:pt x="29738" y="18931"/>
                </a:lnTo>
                <a:lnTo>
                  <a:pt x="29603" y="18931"/>
                </a:lnTo>
                <a:cubicBezTo>
                  <a:pt x="29603" y="18797"/>
                  <a:pt x="29323" y="18797"/>
                  <a:pt x="29177" y="18797"/>
                </a:cubicBezTo>
                <a:lnTo>
                  <a:pt x="28896" y="19212"/>
                </a:lnTo>
                <a:cubicBezTo>
                  <a:pt x="28762" y="19358"/>
                  <a:pt x="28481" y="19358"/>
                  <a:pt x="28335" y="19492"/>
                </a:cubicBezTo>
                <a:cubicBezTo>
                  <a:pt x="27920" y="19773"/>
                  <a:pt x="27639" y="20334"/>
                  <a:pt x="27359" y="20761"/>
                </a:cubicBezTo>
                <a:cubicBezTo>
                  <a:pt x="27078" y="21176"/>
                  <a:pt x="26932" y="21456"/>
                  <a:pt x="26652" y="21737"/>
                </a:cubicBezTo>
                <a:cubicBezTo>
                  <a:pt x="26371" y="22163"/>
                  <a:pt x="25956" y="22444"/>
                  <a:pt x="25530" y="22859"/>
                </a:cubicBezTo>
                <a:cubicBezTo>
                  <a:pt x="25395" y="23005"/>
                  <a:pt x="24834" y="24127"/>
                  <a:pt x="24688" y="24127"/>
                </a:cubicBezTo>
                <a:cubicBezTo>
                  <a:pt x="24407" y="24127"/>
                  <a:pt x="24127" y="23846"/>
                  <a:pt x="24127" y="23420"/>
                </a:cubicBezTo>
                <a:cubicBezTo>
                  <a:pt x="23992" y="23140"/>
                  <a:pt x="23992" y="22724"/>
                  <a:pt x="23992" y="22444"/>
                </a:cubicBezTo>
                <a:cubicBezTo>
                  <a:pt x="23992" y="21737"/>
                  <a:pt x="24127" y="21041"/>
                  <a:pt x="24127" y="20334"/>
                </a:cubicBezTo>
                <a:lnTo>
                  <a:pt x="24127" y="19638"/>
                </a:lnTo>
                <a:cubicBezTo>
                  <a:pt x="24407" y="18797"/>
                  <a:pt x="25530" y="18516"/>
                  <a:pt x="25810" y="17529"/>
                </a:cubicBezTo>
                <a:lnTo>
                  <a:pt x="25810" y="17248"/>
                </a:lnTo>
                <a:cubicBezTo>
                  <a:pt x="25676" y="17113"/>
                  <a:pt x="25530" y="17113"/>
                  <a:pt x="25395" y="17113"/>
                </a:cubicBezTo>
                <a:cubicBezTo>
                  <a:pt x="25249" y="17113"/>
                  <a:pt x="25114" y="17248"/>
                  <a:pt x="25114" y="17394"/>
                </a:cubicBezTo>
                <a:cubicBezTo>
                  <a:pt x="24834" y="17675"/>
                  <a:pt x="24688" y="17955"/>
                  <a:pt x="24407" y="18236"/>
                </a:cubicBezTo>
                <a:lnTo>
                  <a:pt x="24273" y="18370"/>
                </a:lnTo>
                <a:cubicBezTo>
                  <a:pt x="23992" y="18370"/>
                  <a:pt x="23992" y="18090"/>
                  <a:pt x="23992" y="17809"/>
                </a:cubicBezTo>
                <a:cubicBezTo>
                  <a:pt x="24127" y="16406"/>
                  <a:pt x="23431" y="15284"/>
                  <a:pt x="23566" y="13882"/>
                </a:cubicBezTo>
                <a:cubicBezTo>
                  <a:pt x="23566" y="13321"/>
                  <a:pt x="23712" y="12625"/>
                  <a:pt x="23712" y="12064"/>
                </a:cubicBezTo>
                <a:lnTo>
                  <a:pt x="23151" y="12064"/>
                </a:lnTo>
                <a:cubicBezTo>
                  <a:pt x="23005" y="12198"/>
                  <a:pt x="23005" y="12625"/>
                  <a:pt x="23005" y="12905"/>
                </a:cubicBezTo>
                <a:lnTo>
                  <a:pt x="23005" y="15284"/>
                </a:lnTo>
                <a:cubicBezTo>
                  <a:pt x="23005" y="16126"/>
                  <a:pt x="23151" y="16833"/>
                  <a:pt x="22870" y="17809"/>
                </a:cubicBezTo>
                <a:cubicBezTo>
                  <a:pt x="22870" y="17809"/>
                  <a:pt x="22724" y="17955"/>
                  <a:pt x="22724" y="18090"/>
                </a:cubicBezTo>
                <a:lnTo>
                  <a:pt x="22724" y="18651"/>
                </a:lnTo>
                <a:cubicBezTo>
                  <a:pt x="22590" y="19919"/>
                  <a:pt x="22444" y="21041"/>
                  <a:pt x="22444" y="22298"/>
                </a:cubicBezTo>
                <a:lnTo>
                  <a:pt x="22444" y="23981"/>
                </a:lnTo>
                <a:cubicBezTo>
                  <a:pt x="22444" y="24408"/>
                  <a:pt x="22590" y="24542"/>
                  <a:pt x="22444" y="24969"/>
                </a:cubicBezTo>
                <a:cubicBezTo>
                  <a:pt x="22444" y="25103"/>
                  <a:pt x="22444" y="25103"/>
                  <a:pt x="22309" y="25249"/>
                </a:cubicBezTo>
                <a:cubicBezTo>
                  <a:pt x="22163" y="25384"/>
                  <a:pt x="22028" y="25530"/>
                  <a:pt x="21883" y="25530"/>
                </a:cubicBezTo>
                <a:cubicBezTo>
                  <a:pt x="21883" y="26371"/>
                  <a:pt x="21883" y="27348"/>
                  <a:pt x="21602" y="28189"/>
                </a:cubicBezTo>
                <a:cubicBezTo>
                  <a:pt x="21602" y="28335"/>
                  <a:pt x="21467" y="28616"/>
                  <a:pt x="21467" y="28896"/>
                </a:cubicBezTo>
                <a:cubicBezTo>
                  <a:pt x="21322" y="29177"/>
                  <a:pt x="21467" y="29592"/>
                  <a:pt x="21322" y="29873"/>
                </a:cubicBezTo>
                <a:cubicBezTo>
                  <a:pt x="21322" y="30153"/>
                  <a:pt x="21187" y="30299"/>
                  <a:pt x="21041" y="30579"/>
                </a:cubicBezTo>
                <a:lnTo>
                  <a:pt x="20199" y="32263"/>
                </a:lnTo>
                <a:cubicBezTo>
                  <a:pt x="20065" y="32543"/>
                  <a:pt x="19784" y="32958"/>
                  <a:pt x="19638" y="33239"/>
                </a:cubicBezTo>
                <a:cubicBezTo>
                  <a:pt x="19638" y="33385"/>
                  <a:pt x="19504" y="33520"/>
                  <a:pt x="19358" y="33520"/>
                </a:cubicBezTo>
                <a:cubicBezTo>
                  <a:pt x="19285" y="33568"/>
                  <a:pt x="19219" y="33590"/>
                  <a:pt x="19158" y="33590"/>
                </a:cubicBezTo>
                <a:cubicBezTo>
                  <a:pt x="18517" y="33590"/>
                  <a:pt x="18529" y="31092"/>
                  <a:pt x="18662" y="30579"/>
                </a:cubicBezTo>
                <a:cubicBezTo>
                  <a:pt x="18797" y="29873"/>
                  <a:pt x="18797" y="29031"/>
                  <a:pt x="18662" y="28335"/>
                </a:cubicBezTo>
                <a:cubicBezTo>
                  <a:pt x="18662" y="27494"/>
                  <a:pt x="18516" y="26787"/>
                  <a:pt x="18662" y="25945"/>
                </a:cubicBezTo>
                <a:cubicBezTo>
                  <a:pt x="18662" y="24542"/>
                  <a:pt x="19223" y="23285"/>
                  <a:pt x="19223" y="21883"/>
                </a:cubicBezTo>
                <a:lnTo>
                  <a:pt x="19223" y="20480"/>
                </a:lnTo>
                <a:lnTo>
                  <a:pt x="19638" y="19638"/>
                </a:lnTo>
                <a:cubicBezTo>
                  <a:pt x="20065" y="18931"/>
                  <a:pt x="20065" y="17955"/>
                  <a:pt x="19784" y="17248"/>
                </a:cubicBezTo>
                <a:lnTo>
                  <a:pt x="19784" y="17248"/>
                </a:lnTo>
                <a:cubicBezTo>
                  <a:pt x="19638" y="17675"/>
                  <a:pt x="19504" y="18090"/>
                  <a:pt x="19223" y="18516"/>
                </a:cubicBezTo>
                <a:cubicBezTo>
                  <a:pt x="18943" y="19212"/>
                  <a:pt x="18662" y="19919"/>
                  <a:pt x="18516" y="20761"/>
                </a:cubicBezTo>
                <a:cubicBezTo>
                  <a:pt x="18516" y="21322"/>
                  <a:pt x="18516" y="21883"/>
                  <a:pt x="18236" y="22444"/>
                </a:cubicBezTo>
                <a:cubicBezTo>
                  <a:pt x="18236" y="22298"/>
                  <a:pt x="18236" y="22298"/>
                  <a:pt x="18101" y="22298"/>
                </a:cubicBezTo>
                <a:cubicBezTo>
                  <a:pt x="17955" y="21322"/>
                  <a:pt x="17674" y="20480"/>
                  <a:pt x="17820" y="19492"/>
                </a:cubicBezTo>
                <a:lnTo>
                  <a:pt x="18236" y="17809"/>
                </a:lnTo>
                <a:cubicBezTo>
                  <a:pt x="18236" y="17394"/>
                  <a:pt x="18236" y="16968"/>
                  <a:pt x="18381" y="16552"/>
                </a:cubicBezTo>
                <a:lnTo>
                  <a:pt x="18381" y="11076"/>
                </a:lnTo>
                <a:cubicBezTo>
                  <a:pt x="18516" y="9819"/>
                  <a:pt x="18797" y="8551"/>
                  <a:pt x="19223" y="7294"/>
                </a:cubicBezTo>
                <a:cubicBezTo>
                  <a:pt x="19223" y="7149"/>
                  <a:pt x="19358" y="6868"/>
                  <a:pt x="19358" y="6733"/>
                </a:cubicBezTo>
                <a:cubicBezTo>
                  <a:pt x="19784" y="6026"/>
                  <a:pt x="20199" y="5331"/>
                  <a:pt x="20760" y="4904"/>
                </a:cubicBezTo>
                <a:cubicBezTo>
                  <a:pt x="20906" y="4770"/>
                  <a:pt x="21041" y="4624"/>
                  <a:pt x="21041" y="4489"/>
                </a:cubicBezTo>
                <a:cubicBezTo>
                  <a:pt x="21187" y="4063"/>
                  <a:pt x="20906" y="3928"/>
                  <a:pt x="20626" y="3782"/>
                </a:cubicBezTo>
                <a:cubicBezTo>
                  <a:pt x="20199" y="3782"/>
                  <a:pt x="19784" y="4063"/>
                  <a:pt x="19504" y="4489"/>
                </a:cubicBezTo>
                <a:cubicBezTo>
                  <a:pt x="19077" y="4904"/>
                  <a:pt x="18943" y="5331"/>
                  <a:pt x="18662" y="5746"/>
                </a:cubicBezTo>
                <a:cubicBezTo>
                  <a:pt x="18558" y="5849"/>
                  <a:pt x="18461" y="5947"/>
                  <a:pt x="18360" y="5947"/>
                </a:cubicBezTo>
                <a:cubicBezTo>
                  <a:pt x="18319" y="5947"/>
                  <a:pt x="18278" y="5931"/>
                  <a:pt x="18236" y="5892"/>
                </a:cubicBezTo>
                <a:cubicBezTo>
                  <a:pt x="18101" y="5892"/>
                  <a:pt x="18101" y="5746"/>
                  <a:pt x="18101" y="5746"/>
                </a:cubicBezTo>
                <a:cubicBezTo>
                  <a:pt x="17540" y="4343"/>
                  <a:pt x="17394" y="2940"/>
                  <a:pt x="17259" y="1403"/>
                </a:cubicBezTo>
                <a:lnTo>
                  <a:pt x="17259" y="842"/>
                </a:lnTo>
                <a:cubicBezTo>
                  <a:pt x="17113" y="561"/>
                  <a:pt x="16698" y="281"/>
                  <a:pt x="1683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47850" y="2228700"/>
            <a:ext cx="844790" cy="2669421"/>
          </a:xfrm>
          <a:custGeom>
            <a:avLst/>
            <a:gdLst/>
            <a:ahLst/>
            <a:cxnLst/>
            <a:rect l="l" t="t" r="r" b="b"/>
            <a:pathLst>
              <a:path w="14724" h="53584" extrusionOk="0">
                <a:moveTo>
                  <a:pt x="14162" y="0"/>
                </a:moveTo>
                <a:lnTo>
                  <a:pt x="14162" y="0"/>
                </a:lnTo>
                <a:cubicBezTo>
                  <a:pt x="13747" y="1538"/>
                  <a:pt x="13186" y="3086"/>
                  <a:pt x="12479" y="4343"/>
                </a:cubicBezTo>
                <a:cubicBezTo>
                  <a:pt x="11918" y="5611"/>
                  <a:pt x="11076" y="6733"/>
                  <a:pt x="10381" y="7990"/>
                </a:cubicBezTo>
                <a:cubicBezTo>
                  <a:pt x="10235" y="7149"/>
                  <a:pt x="10100" y="6307"/>
                  <a:pt x="10381" y="5611"/>
                </a:cubicBezTo>
                <a:cubicBezTo>
                  <a:pt x="10515" y="5465"/>
                  <a:pt x="10515" y="5331"/>
                  <a:pt x="10661" y="5050"/>
                </a:cubicBezTo>
                <a:lnTo>
                  <a:pt x="10661" y="4208"/>
                </a:lnTo>
                <a:lnTo>
                  <a:pt x="10661" y="281"/>
                </a:lnTo>
                <a:cubicBezTo>
                  <a:pt x="10235" y="977"/>
                  <a:pt x="10100" y="1684"/>
                  <a:pt x="10100" y="2379"/>
                </a:cubicBezTo>
                <a:lnTo>
                  <a:pt x="10100" y="3647"/>
                </a:lnTo>
                <a:cubicBezTo>
                  <a:pt x="9954" y="4063"/>
                  <a:pt x="9674" y="4489"/>
                  <a:pt x="9393" y="4624"/>
                </a:cubicBezTo>
                <a:cubicBezTo>
                  <a:pt x="9259" y="4343"/>
                  <a:pt x="9113" y="4208"/>
                  <a:pt x="8832" y="4208"/>
                </a:cubicBezTo>
                <a:cubicBezTo>
                  <a:pt x="8697" y="4343"/>
                  <a:pt x="8697" y="4489"/>
                  <a:pt x="8832" y="4624"/>
                </a:cubicBezTo>
                <a:cubicBezTo>
                  <a:pt x="8978" y="4904"/>
                  <a:pt x="9113" y="5050"/>
                  <a:pt x="9113" y="5185"/>
                </a:cubicBezTo>
                <a:cubicBezTo>
                  <a:pt x="9393" y="5465"/>
                  <a:pt x="9393" y="5746"/>
                  <a:pt x="9393" y="6172"/>
                </a:cubicBezTo>
                <a:cubicBezTo>
                  <a:pt x="9393" y="7294"/>
                  <a:pt x="9393" y="8417"/>
                  <a:pt x="9259" y="9539"/>
                </a:cubicBezTo>
                <a:cubicBezTo>
                  <a:pt x="9113" y="10100"/>
                  <a:pt x="8978" y="10661"/>
                  <a:pt x="8832" y="11076"/>
                </a:cubicBezTo>
                <a:cubicBezTo>
                  <a:pt x="8552" y="12479"/>
                  <a:pt x="7856" y="13320"/>
                  <a:pt x="7429" y="14723"/>
                </a:cubicBezTo>
                <a:cubicBezTo>
                  <a:pt x="7014" y="16272"/>
                  <a:pt x="7295" y="17955"/>
                  <a:pt x="7295" y="19638"/>
                </a:cubicBezTo>
                <a:cubicBezTo>
                  <a:pt x="7295" y="20480"/>
                  <a:pt x="7149" y="21176"/>
                  <a:pt x="7149" y="22017"/>
                </a:cubicBezTo>
                <a:cubicBezTo>
                  <a:pt x="7295" y="22859"/>
                  <a:pt x="7295" y="23566"/>
                  <a:pt x="7014" y="24262"/>
                </a:cubicBezTo>
                <a:cubicBezTo>
                  <a:pt x="7014" y="24542"/>
                  <a:pt x="6868" y="24823"/>
                  <a:pt x="6868" y="25103"/>
                </a:cubicBezTo>
                <a:cubicBezTo>
                  <a:pt x="6868" y="25384"/>
                  <a:pt x="6868" y="25530"/>
                  <a:pt x="6734" y="25664"/>
                </a:cubicBezTo>
                <a:cubicBezTo>
                  <a:pt x="6734" y="25810"/>
                  <a:pt x="6588" y="25945"/>
                  <a:pt x="6453" y="25945"/>
                </a:cubicBezTo>
                <a:lnTo>
                  <a:pt x="6453" y="25384"/>
                </a:lnTo>
                <a:cubicBezTo>
                  <a:pt x="6307" y="25249"/>
                  <a:pt x="6453" y="24969"/>
                  <a:pt x="6453" y="24823"/>
                </a:cubicBezTo>
                <a:cubicBezTo>
                  <a:pt x="6307" y="24407"/>
                  <a:pt x="6027" y="23846"/>
                  <a:pt x="6173" y="23285"/>
                </a:cubicBezTo>
                <a:lnTo>
                  <a:pt x="6173" y="23005"/>
                </a:lnTo>
                <a:cubicBezTo>
                  <a:pt x="6173" y="22724"/>
                  <a:pt x="6027" y="22444"/>
                  <a:pt x="5892" y="22298"/>
                </a:cubicBezTo>
                <a:cubicBezTo>
                  <a:pt x="5466" y="21737"/>
                  <a:pt x="5466" y="20895"/>
                  <a:pt x="5466" y="20334"/>
                </a:cubicBezTo>
                <a:cubicBezTo>
                  <a:pt x="5331" y="19358"/>
                  <a:pt x="5185" y="18651"/>
                  <a:pt x="4770" y="17809"/>
                </a:cubicBezTo>
                <a:cubicBezTo>
                  <a:pt x="4489" y="16967"/>
                  <a:pt x="3928" y="16126"/>
                  <a:pt x="3782" y="15150"/>
                </a:cubicBezTo>
                <a:cubicBezTo>
                  <a:pt x="3648" y="14869"/>
                  <a:pt x="3648" y="14588"/>
                  <a:pt x="3648" y="14162"/>
                </a:cubicBezTo>
                <a:cubicBezTo>
                  <a:pt x="3502" y="13882"/>
                  <a:pt x="3502" y="13466"/>
                  <a:pt x="3502" y="13040"/>
                </a:cubicBezTo>
                <a:cubicBezTo>
                  <a:pt x="3367" y="12479"/>
                  <a:pt x="3367" y="11918"/>
                  <a:pt x="3221" y="11222"/>
                </a:cubicBezTo>
                <a:lnTo>
                  <a:pt x="3221" y="10234"/>
                </a:lnTo>
                <a:cubicBezTo>
                  <a:pt x="3087" y="9393"/>
                  <a:pt x="2806" y="8697"/>
                  <a:pt x="2380" y="8136"/>
                </a:cubicBezTo>
                <a:lnTo>
                  <a:pt x="2380" y="8136"/>
                </a:lnTo>
                <a:cubicBezTo>
                  <a:pt x="2245" y="8551"/>
                  <a:pt x="2380" y="9112"/>
                  <a:pt x="2526" y="9539"/>
                </a:cubicBezTo>
                <a:cubicBezTo>
                  <a:pt x="2806" y="10661"/>
                  <a:pt x="2941" y="11783"/>
                  <a:pt x="2806" y="12759"/>
                </a:cubicBezTo>
                <a:lnTo>
                  <a:pt x="2806" y="13040"/>
                </a:lnTo>
                <a:cubicBezTo>
                  <a:pt x="2660" y="13040"/>
                  <a:pt x="2660" y="13040"/>
                  <a:pt x="2526" y="13186"/>
                </a:cubicBezTo>
                <a:cubicBezTo>
                  <a:pt x="2526" y="13186"/>
                  <a:pt x="2526" y="13320"/>
                  <a:pt x="2660" y="13466"/>
                </a:cubicBezTo>
                <a:cubicBezTo>
                  <a:pt x="2660" y="13601"/>
                  <a:pt x="2806" y="13601"/>
                  <a:pt x="2806" y="13747"/>
                </a:cubicBezTo>
                <a:cubicBezTo>
                  <a:pt x="2941" y="14027"/>
                  <a:pt x="2941" y="14443"/>
                  <a:pt x="3087" y="14723"/>
                </a:cubicBezTo>
                <a:lnTo>
                  <a:pt x="3087" y="15565"/>
                </a:lnTo>
                <a:cubicBezTo>
                  <a:pt x="3038" y="15613"/>
                  <a:pt x="2991" y="15630"/>
                  <a:pt x="2949" y="15630"/>
                </a:cubicBezTo>
                <a:cubicBezTo>
                  <a:pt x="2866" y="15630"/>
                  <a:pt x="2806" y="15565"/>
                  <a:pt x="2806" y="15565"/>
                </a:cubicBezTo>
                <a:lnTo>
                  <a:pt x="2526" y="15284"/>
                </a:lnTo>
                <a:cubicBezTo>
                  <a:pt x="2380" y="15284"/>
                  <a:pt x="2245" y="15284"/>
                  <a:pt x="2099" y="15150"/>
                </a:cubicBezTo>
                <a:cubicBezTo>
                  <a:pt x="1964" y="15150"/>
                  <a:pt x="1819" y="15004"/>
                  <a:pt x="1819" y="14869"/>
                </a:cubicBezTo>
                <a:cubicBezTo>
                  <a:pt x="1403" y="14588"/>
                  <a:pt x="977" y="14443"/>
                  <a:pt x="416" y="14308"/>
                </a:cubicBezTo>
                <a:lnTo>
                  <a:pt x="281" y="14308"/>
                </a:lnTo>
                <a:cubicBezTo>
                  <a:pt x="135" y="14443"/>
                  <a:pt x="135" y="14588"/>
                  <a:pt x="1" y="14588"/>
                </a:cubicBezTo>
                <a:cubicBezTo>
                  <a:pt x="281" y="14723"/>
                  <a:pt x="562" y="14869"/>
                  <a:pt x="842" y="14869"/>
                </a:cubicBezTo>
                <a:cubicBezTo>
                  <a:pt x="977" y="14869"/>
                  <a:pt x="977" y="15004"/>
                  <a:pt x="1123" y="15004"/>
                </a:cubicBezTo>
                <a:cubicBezTo>
                  <a:pt x="1123" y="15004"/>
                  <a:pt x="1257" y="15150"/>
                  <a:pt x="1257" y="15284"/>
                </a:cubicBezTo>
                <a:lnTo>
                  <a:pt x="1538" y="15284"/>
                </a:lnTo>
                <a:cubicBezTo>
                  <a:pt x="1684" y="15430"/>
                  <a:pt x="1684" y="15430"/>
                  <a:pt x="1684" y="15565"/>
                </a:cubicBezTo>
                <a:cubicBezTo>
                  <a:pt x="1684" y="15845"/>
                  <a:pt x="1964" y="15991"/>
                  <a:pt x="2245" y="15991"/>
                </a:cubicBezTo>
                <a:cubicBezTo>
                  <a:pt x="2660" y="16272"/>
                  <a:pt x="3221" y="16687"/>
                  <a:pt x="3367" y="17394"/>
                </a:cubicBezTo>
                <a:cubicBezTo>
                  <a:pt x="3502" y="18090"/>
                  <a:pt x="3782" y="18797"/>
                  <a:pt x="4063" y="19492"/>
                </a:cubicBezTo>
                <a:cubicBezTo>
                  <a:pt x="4023" y="19535"/>
                  <a:pt x="3982" y="19553"/>
                  <a:pt x="3941" y="19553"/>
                </a:cubicBezTo>
                <a:cubicBezTo>
                  <a:pt x="3843" y="19553"/>
                  <a:pt x="3743" y="19453"/>
                  <a:pt x="3648" y="19358"/>
                </a:cubicBezTo>
                <a:cubicBezTo>
                  <a:pt x="3502" y="19212"/>
                  <a:pt x="3367" y="19077"/>
                  <a:pt x="3221" y="19077"/>
                </a:cubicBezTo>
                <a:cubicBezTo>
                  <a:pt x="3087" y="19212"/>
                  <a:pt x="3221" y="19492"/>
                  <a:pt x="3221" y="19638"/>
                </a:cubicBezTo>
                <a:lnTo>
                  <a:pt x="3648" y="20053"/>
                </a:lnTo>
                <a:cubicBezTo>
                  <a:pt x="3928" y="20334"/>
                  <a:pt x="4209" y="20760"/>
                  <a:pt x="4209" y="21322"/>
                </a:cubicBezTo>
                <a:cubicBezTo>
                  <a:pt x="4343" y="22017"/>
                  <a:pt x="4343" y="23005"/>
                  <a:pt x="4343" y="23701"/>
                </a:cubicBezTo>
                <a:cubicBezTo>
                  <a:pt x="4489" y="24407"/>
                  <a:pt x="4770" y="25103"/>
                  <a:pt x="4905" y="25810"/>
                </a:cubicBezTo>
                <a:cubicBezTo>
                  <a:pt x="5050" y="26506"/>
                  <a:pt x="5050" y="27213"/>
                  <a:pt x="5331" y="27774"/>
                </a:cubicBezTo>
                <a:cubicBezTo>
                  <a:pt x="5466" y="27909"/>
                  <a:pt x="5611" y="28189"/>
                  <a:pt x="5611" y="28335"/>
                </a:cubicBezTo>
                <a:cubicBezTo>
                  <a:pt x="5746" y="28616"/>
                  <a:pt x="5611" y="28896"/>
                  <a:pt x="5466" y="29177"/>
                </a:cubicBezTo>
                <a:cubicBezTo>
                  <a:pt x="5611" y="29592"/>
                  <a:pt x="5611" y="30153"/>
                  <a:pt x="5611" y="30714"/>
                </a:cubicBezTo>
                <a:cubicBezTo>
                  <a:pt x="5466" y="30434"/>
                  <a:pt x="5331" y="30153"/>
                  <a:pt x="5185" y="29738"/>
                </a:cubicBezTo>
                <a:cubicBezTo>
                  <a:pt x="5185" y="29457"/>
                  <a:pt x="5185" y="29177"/>
                  <a:pt x="5050" y="28750"/>
                </a:cubicBezTo>
                <a:cubicBezTo>
                  <a:pt x="5050" y="28616"/>
                  <a:pt x="4905" y="28335"/>
                  <a:pt x="4770" y="28189"/>
                </a:cubicBezTo>
                <a:cubicBezTo>
                  <a:pt x="4624" y="27774"/>
                  <a:pt x="4624" y="27213"/>
                  <a:pt x="4489" y="26786"/>
                </a:cubicBezTo>
                <a:cubicBezTo>
                  <a:pt x="4063" y="24823"/>
                  <a:pt x="2380" y="23420"/>
                  <a:pt x="2660" y="21322"/>
                </a:cubicBezTo>
                <a:lnTo>
                  <a:pt x="2380" y="21322"/>
                </a:lnTo>
                <a:cubicBezTo>
                  <a:pt x="2245" y="21602"/>
                  <a:pt x="2099" y="21883"/>
                  <a:pt x="2099" y="22298"/>
                </a:cubicBezTo>
                <a:cubicBezTo>
                  <a:pt x="2099" y="22578"/>
                  <a:pt x="2099" y="22859"/>
                  <a:pt x="2245" y="23139"/>
                </a:cubicBezTo>
                <a:lnTo>
                  <a:pt x="2660" y="24823"/>
                </a:lnTo>
                <a:cubicBezTo>
                  <a:pt x="2380" y="24688"/>
                  <a:pt x="1964" y="24407"/>
                  <a:pt x="1684" y="24262"/>
                </a:cubicBezTo>
                <a:cubicBezTo>
                  <a:pt x="1403" y="24542"/>
                  <a:pt x="1538" y="24969"/>
                  <a:pt x="1684" y="25103"/>
                </a:cubicBezTo>
                <a:cubicBezTo>
                  <a:pt x="1964" y="25384"/>
                  <a:pt x="2245" y="25530"/>
                  <a:pt x="2526" y="25664"/>
                </a:cubicBezTo>
                <a:cubicBezTo>
                  <a:pt x="2806" y="25945"/>
                  <a:pt x="3087" y="26371"/>
                  <a:pt x="3221" y="26786"/>
                </a:cubicBezTo>
                <a:cubicBezTo>
                  <a:pt x="3367" y="27213"/>
                  <a:pt x="3367" y="27628"/>
                  <a:pt x="3502" y="27909"/>
                </a:cubicBezTo>
                <a:cubicBezTo>
                  <a:pt x="3648" y="28616"/>
                  <a:pt x="3782" y="29177"/>
                  <a:pt x="3928" y="29872"/>
                </a:cubicBezTo>
                <a:cubicBezTo>
                  <a:pt x="3928" y="30434"/>
                  <a:pt x="4063" y="30995"/>
                  <a:pt x="4209" y="31421"/>
                </a:cubicBezTo>
                <a:cubicBezTo>
                  <a:pt x="4343" y="32263"/>
                  <a:pt x="4624" y="32958"/>
                  <a:pt x="4770" y="33800"/>
                </a:cubicBezTo>
                <a:cubicBezTo>
                  <a:pt x="5185" y="35483"/>
                  <a:pt x="5611" y="37312"/>
                  <a:pt x="5611" y="39130"/>
                </a:cubicBezTo>
                <a:cubicBezTo>
                  <a:pt x="5611" y="40398"/>
                  <a:pt x="5331" y="41655"/>
                  <a:pt x="5331" y="42777"/>
                </a:cubicBezTo>
                <a:cubicBezTo>
                  <a:pt x="5050" y="45729"/>
                  <a:pt x="5050" y="48815"/>
                  <a:pt x="5185" y="51755"/>
                </a:cubicBezTo>
                <a:cubicBezTo>
                  <a:pt x="5185" y="52035"/>
                  <a:pt x="5185" y="52181"/>
                  <a:pt x="5331" y="52316"/>
                </a:cubicBezTo>
                <a:cubicBezTo>
                  <a:pt x="5466" y="52596"/>
                  <a:pt x="5611" y="52596"/>
                  <a:pt x="5746" y="52596"/>
                </a:cubicBezTo>
                <a:cubicBezTo>
                  <a:pt x="6734" y="52877"/>
                  <a:pt x="7856" y="53303"/>
                  <a:pt x="8832" y="53584"/>
                </a:cubicBezTo>
                <a:cubicBezTo>
                  <a:pt x="8552" y="47827"/>
                  <a:pt x="8417" y="42216"/>
                  <a:pt x="8271" y="36605"/>
                </a:cubicBezTo>
                <a:cubicBezTo>
                  <a:pt x="8271" y="35483"/>
                  <a:pt x="8136" y="34507"/>
                  <a:pt x="8417" y="33519"/>
                </a:cubicBezTo>
                <a:cubicBezTo>
                  <a:pt x="8832" y="32117"/>
                  <a:pt x="9674" y="30995"/>
                  <a:pt x="10515" y="30018"/>
                </a:cubicBezTo>
                <a:cubicBezTo>
                  <a:pt x="10796" y="29592"/>
                  <a:pt x="11222" y="29457"/>
                  <a:pt x="11638" y="29177"/>
                </a:cubicBezTo>
                <a:cubicBezTo>
                  <a:pt x="12199" y="28750"/>
                  <a:pt x="12760" y="28896"/>
                  <a:pt x="13321" y="28470"/>
                </a:cubicBezTo>
                <a:cubicBezTo>
                  <a:pt x="13321" y="28470"/>
                  <a:pt x="13467" y="28470"/>
                  <a:pt x="13467" y="28335"/>
                </a:cubicBezTo>
                <a:cubicBezTo>
                  <a:pt x="13467" y="28189"/>
                  <a:pt x="13321" y="28189"/>
                  <a:pt x="13186" y="28189"/>
                </a:cubicBezTo>
                <a:cubicBezTo>
                  <a:pt x="13186" y="28144"/>
                  <a:pt x="13170" y="28129"/>
                  <a:pt x="13148" y="28129"/>
                </a:cubicBezTo>
                <a:cubicBezTo>
                  <a:pt x="13105" y="28129"/>
                  <a:pt x="13040" y="28189"/>
                  <a:pt x="13040" y="28189"/>
                </a:cubicBezTo>
                <a:cubicBezTo>
                  <a:pt x="12666" y="28189"/>
                  <a:pt x="12357" y="28254"/>
                  <a:pt x="12026" y="28254"/>
                </a:cubicBezTo>
                <a:cubicBezTo>
                  <a:pt x="11861" y="28254"/>
                  <a:pt x="11690" y="28238"/>
                  <a:pt x="11503" y="28189"/>
                </a:cubicBezTo>
                <a:lnTo>
                  <a:pt x="11357" y="28189"/>
                </a:lnTo>
                <a:cubicBezTo>
                  <a:pt x="10942" y="28055"/>
                  <a:pt x="11503" y="26652"/>
                  <a:pt x="11503" y="26371"/>
                </a:cubicBezTo>
                <a:cubicBezTo>
                  <a:pt x="11638" y="26225"/>
                  <a:pt x="11638" y="26091"/>
                  <a:pt x="11638" y="25945"/>
                </a:cubicBezTo>
                <a:cubicBezTo>
                  <a:pt x="11783" y="25810"/>
                  <a:pt x="11783" y="25664"/>
                  <a:pt x="11918" y="25664"/>
                </a:cubicBezTo>
                <a:cubicBezTo>
                  <a:pt x="12064" y="25384"/>
                  <a:pt x="12345" y="25249"/>
                  <a:pt x="12479" y="24969"/>
                </a:cubicBezTo>
                <a:cubicBezTo>
                  <a:pt x="12760" y="24823"/>
                  <a:pt x="13040" y="24542"/>
                  <a:pt x="13321" y="24542"/>
                </a:cubicBezTo>
                <a:cubicBezTo>
                  <a:pt x="13321" y="24407"/>
                  <a:pt x="13321" y="24407"/>
                  <a:pt x="13186" y="24262"/>
                </a:cubicBezTo>
                <a:lnTo>
                  <a:pt x="12479" y="24262"/>
                </a:lnTo>
                <a:cubicBezTo>
                  <a:pt x="12479" y="24262"/>
                  <a:pt x="12345" y="24262"/>
                  <a:pt x="12345" y="24407"/>
                </a:cubicBezTo>
                <a:cubicBezTo>
                  <a:pt x="12345" y="24407"/>
                  <a:pt x="12199" y="24407"/>
                  <a:pt x="12199" y="24542"/>
                </a:cubicBezTo>
                <a:lnTo>
                  <a:pt x="11503" y="25249"/>
                </a:lnTo>
                <a:cubicBezTo>
                  <a:pt x="11076" y="25810"/>
                  <a:pt x="10942" y="26652"/>
                  <a:pt x="10515" y="27348"/>
                </a:cubicBezTo>
                <a:cubicBezTo>
                  <a:pt x="10235" y="27909"/>
                  <a:pt x="9820" y="28335"/>
                  <a:pt x="9820" y="29031"/>
                </a:cubicBezTo>
                <a:cubicBezTo>
                  <a:pt x="9674" y="29177"/>
                  <a:pt x="9674" y="29311"/>
                  <a:pt x="9674" y="29457"/>
                </a:cubicBezTo>
                <a:cubicBezTo>
                  <a:pt x="9674" y="29738"/>
                  <a:pt x="9393" y="29872"/>
                  <a:pt x="9259" y="30018"/>
                </a:cubicBezTo>
                <a:cubicBezTo>
                  <a:pt x="8832" y="30579"/>
                  <a:pt x="8697" y="31140"/>
                  <a:pt x="8271" y="31702"/>
                </a:cubicBezTo>
                <a:cubicBezTo>
                  <a:pt x="8136" y="31836"/>
                  <a:pt x="7856" y="31982"/>
                  <a:pt x="7856" y="32263"/>
                </a:cubicBezTo>
                <a:cubicBezTo>
                  <a:pt x="7710" y="32263"/>
                  <a:pt x="7575" y="32263"/>
                  <a:pt x="7575" y="32117"/>
                </a:cubicBezTo>
                <a:cubicBezTo>
                  <a:pt x="7429" y="31836"/>
                  <a:pt x="7429" y="31702"/>
                  <a:pt x="7429" y="31556"/>
                </a:cubicBezTo>
                <a:lnTo>
                  <a:pt x="7429" y="30995"/>
                </a:lnTo>
                <a:cubicBezTo>
                  <a:pt x="7429" y="30860"/>
                  <a:pt x="7575" y="30714"/>
                  <a:pt x="7575" y="30579"/>
                </a:cubicBezTo>
                <a:cubicBezTo>
                  <a:pt x="7710" y="30434"/>
                  <a:pt x="7710" y="30153"/>
                  <a:pt x="7710" y="29872"/>
                </a:cubicBezTo>
                <a:cubicBezTo>
                  <a:pt x="7856" y="28470"/>
                  <a:pt x="8136" y="26932"/>
                  <a:pt x="8417" y="25530"/>
                </a:cubicBezTo>
                <a:cubicBezTo>
                  <a:pt x="8417" y="25384"/>
                  <a:pt x="8552" y="25103"/>
                  <a:pt x="8697" y="24823"/>
                </a:cubicBezTo>
                <a:cubicBezTo>
                  <a:pt x="8832" y="24542"/>
                  <a:pt x="8978" y="24407"/>
                  <a:pt x="9113" y="24127"/>
                </a:cubicBezTo>
                <a:cubicBezTo>
                  <a:pt x="9393" y="23846"/>
                  <a:pt x="9393" y="23566"/>
                  <a:pt x="9259" y="23285"/>
                </a:cubicBezTo>
                <a:lnTo>
                  <a:pt x="9259" y="23285"/>
                </a:lnTo>
                <a:cubicBezTo>
                  <a:pt x="9113" y="23420"/>
                  <a:pt x="9113" y="23566"/>
                  <a:pt x="8978" y="23701"/>
                </a:cubicBezTo>
                <a:cubicBezTo>
                  <a:pt x="8905" y="23773"/>
                  <a:pt x="8835" y="23810"/>
                  <a:pt x="8765" y="23810"/>
                </a:cubicBezTo>
                <a:cubicBezTo>
                  <a:pt x="8695" y="23810"/>
                  <a:pt x="8625" y="23773"/>
                  <a:pt x="8552" y="23701"/>
                </a:cubicBezTo>
                <a:lnTo>
                  <a:pt x="8552" y="23420"/>
                </a:lnTo>
                <a:cubicBezTo>
                  <a:pt x="8552" y="21883"/>
                  <a:pt x="8697" y="20334"/>
                  <a:pt x="8552" y="18797"/>
                </a:cubicBezTo>
                <a:cubicBezTo>
                  <a:pt x="8552" y="17394"/>
                  <a:pt x="8417" y="15711"/>
                  <a:pt x="9113" y="14588"/>
                </a:cubicBezTo>
                <a:cubicBezTo>
                  <a:pt x="9393" y="14308"/>
                  <a:pt x="9820" y="13882"/>
                  <a:pt x="9954" y="13466"/>
                </a:cubicBezTo>
                <a:cubicBezTo>
                  <a:pt x="10235" y="12905"/>
                  <a:pt x="10100" y="12344"/>
                  <a:pt x="10100" y="11783"/>
                </a:cubicBezTo>
                <a:cubicBezTo>
                  <a:pt x="10235" y="9954"/>
                  <a:pt x="11638" y="8832"/>
                  <a:pt x="12199" y="7149"/>
                </a:cubicBezTo>
                <a:cubicBezTo>
                  <a:pt x="12479" y="6733"/>
                  <a:pt x="12625" y="6307"/>
                  <a:pt x="12760" y="5892"/>
                </a:cubicBezTo>
                <a:cubicBezTo>
                  <a:pt x="13186" y="5331"/>
                  <a:pt x="13601" y="4904"/>
                  <a:pt x="14028" y="4343"/>
                </a:cubicBezTo>
                <a:cubicBezTo>
                  <a:pt x="14162" y="4208"/>
                  <a:pt x="14308" y="3928"/>
                  <a:pt x="14308" y="3782"/>
                </a:cubicBezTo>
                <a:cubicBezTo>
                  <a:pt x="14443" y="3501"/>
                  <a:pt x="14308" y="3221"/>
                  <a:pt x="14028" y="3221"/>
                </a:cubicBezTo>
                <a:cubicBezTo>
                  <a:pt x="13747" y="2099"/>
                  <a:pt x="14724" y="977"/>
                  <a:pt x="14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txBox="1">
            <a:spLocks noGrp="1"/>
          </p:cNvSpPr>
          <p:nvPr>
            <p:ph type="subTitle" idx="1"/>
          </p:nvPr>
        </p:nvSpPr>
        <p:spPr>
          <a:xfrm>
            <a:off x="3269963" y="1506313"/>
            <a:ext cx="3330600" cy="3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7" name="Google Shape;687;p13"/>
          <p:cNvSpPr txBox="1">
            <a:spLocks noGrp="1"/>
          </p:cNvSpPr>
          <p:nvPr>
            <p:ph type="subTitle" idx="2"/>
          </p:nvPr>
        </p:nvSpPr>
        <p:spPr>
          <a:xfrm>
            <a:off x="3269963" y="2392858"/>
            <a:ext cx="3330600" cy="3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8" name="Google Shape;688;p13"/>
          <p:cNvSpPr txBox="1">
            <a:spLocks noGrp="1"/>
          </p:cNvSpPr>
          <p:nvPr>
            <p:ph type="subTitle" idx="3"/>
          </p:nvPr>
        </p:nvSpPr>
        <p:spPr>
          <a:xfrm>
            <a:off x="3273188" y="3279404"/>
            <a:ext cx="3330600" cy="3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9" name="Google Shape;689;p13"/>
          <p:cNvSpPr txBox="1">
            <a:spLocks noGrp="1"/>
          </p:cNvSpPr>
          <p:nvPr>
            <p:ph type="subTitle" idx="4"/>
          </p:nvPr>
        </p:nvSpPr>
        <p:spPr>
          <a:xfrm>
            <a:off x="3273188" y="4165950"/>
            <a:ext cx="3330600" cy="3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0" name="Google Shape;690;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1" name="Google Shape;691;p13"/>
          <p:cNvSpPr txBox="1">
            <a:spLocks noGrp="1"/>
          </p:cNvSpPr>
          <p:nvPr>
            <p:ph type="title" idx="5" hasCustomPrompt="1"/>
          </p:nvPr>
        </p:nvSpPr>
        <p:spPr>
          <a:xfrm>
            <a:off x="2397200" y="1237025"/>
            <a:ext cx="876600" cy="6096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2" name="Google Shape;692;p13"/>
          <p:cNvSpPr txBox="1">
            <a:spLocks noGrp="1"/>
          </p:cNvSpPr>
          <p:nvPr>
            <p:ph type="title" idx="6" hasCustomPrompt="1"/>
          </p:nvPr>
        </p:nvSpPr>
        <p:spPr>
          <a:xfrm>
            <a:off x="2398575" y="3009326"/>
            <a:ext cx="874200" cy="6096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3" name="Google Shape;693;p13"/>
          <p:cNvSpPr txBox="1">
            <a:spLocks noGrp="1"/>
          </p:cNvSpPr>
          <p:nvPr>
            <p:ph type="title" idx="7" hasCustomPrompt="1"/>
          </p:nvPr>
        </p:nvSpPr>
        <p:spPr>
          <a:xfrm>
            <a:off x="2398575" y="2121975"/>
            <a:ext cx="874200" cy="6096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4" name="Google Shape;694;p13"/>
          <p:cNvSpPr txBox="1">
            <a:spLocks noGrp="1"/>
          </p:cNvSpPr>
          <p:nvPr>
            <p:ph type="title" idx="8" hasCustomPrompt="1"/>
          </p:nvPr>
        </p:nvSpPr>
        <p:spPr>
          <a:xfrm>
            <a:off x="2398450" y="3896699"/>
            <a:ext cx="874200" cy="6096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5" name="Google Shape;695;p13"/>
          <p:cNvSpPr txBox="1">
            <a:spLocks noGrp="1"/>
          </p:cNvSpPr>
          <p:nvPr>
            <p:ph type="subTitle" idx="9"/>
          </p:nvPr>
        </p:nvSpPr>
        <p:spPr>
          <a:xfrm>
            <a:off x="3269963" y="1237075"/>
            <a:ext cx="3330600" cy="37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Aclonica"/>
                <a:ea typeface="Aclonica"/>
                <a:cs typeface="Aclonica"/>
                <a:sym typeface="Acloni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96" name="Google Shape;696;p13"/>
          <p:cNvSpPr txBox="1">
            <a:spLocks noGrp="1"/>
          </p:cNvSpPr>
          <p:nvPr>
            <p:ph type="subTitle" idx="13"/>
          </p:nvPr>
        </p:nvSpPr>
        <p:spPr>
          <a:xfrm>
            <a:off x="3273063" y="3009860"/>
            <a:ext cx="33306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Aclonica"/>
                <a:ea typeface="Aclonica"/>
                <a:cs typeface="Aclonica"/>
                <a:sym typeface="Acloni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97" name="Google Shape;697;p13"/>
          <p:cNvSpPr txBox="1">
            <a:spLocks noGrp="1"/>
          </p:cNvSpPr>
          <p:nvPr>
            <p:ph type="subTitle" idx="14"/>
          </p:nvPr>
        </p:nvSpPr>
        <p:spPr>
          <a:xfrm>
            <a:off x="3273145" y="2123018"/>
            <a:ext cx="33306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Aclonica"/>
                <a:ea typeface="Aclonica"/>
                <a:cs typeface="Aclonica"/>
                <a:sym typeface="Acloni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98" name="Google Shape;698;p13"/>
          <p:cNvSpPr txBox="1">
            <a:spLocks noGrp="1"/>
          </p:cNvSpPr>
          <p:nvPr>
            <p:ph type="subTitle" idx="15"/>
          </p:nvPr>
        </p:nvSpPr>
        <p:spPr>
          <a:xfrm>
            <a:off x="3273188" y="3896702"/>
            <a:ext cx="33306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Aclonica"/>
                <a:ea typeface="Aclonica"/>
                <a:cs typeface="Aclonica"/>
                <a:sym typeface="Acloni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99" name="Google Shape;699;p13"/>
          <p:cNvGrpSpPr/>
          <p:nvPr/>
        </p:nvGrpSpPr>
        <p:grpSpPr>
          <a:xfrm rot="10800000" flipH="1">
            <a:off x="73321" y="99337"/>
            <a:ext cx="777511" cy="2293504"/>
            <a:chOff x="95249" y="1927057"/>
            <a:chExt cx="777511" cy="2293504"/>
          </a:xfrm>
        </p:grpSpPr>
        <p:sp>
          <p:nvSpPr>
            <p:cNvPr id="700" name="Google Shape;700;p13"/>
            <p:cNvSpPr/>
            <p:nvPr/>
          </p:nvSpPr>
          <p:spPr>
            <a:xfrm>
              <a:off x="247860" y="41778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224199" y="4196899"/>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233754" y="4182373"/>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233754" y="418121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667470" y="2637398"/>
              <a:ext cx="9591" cy="47708"/>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648429" y="2656474"/>
              <a:ext cx="47708" cy="4970"/>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657950" y="2642333"/>
              <a:ext cx="33602" cy="33217"/>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657950" y="2642333"/>
              <a:ext cx="28632" cy="38188"/>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14326" y="26850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95249" y="2704148"/>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100220" y="2690042"/>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04805" y="268867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400436" y="3023826"/>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381360" y="3042902"/>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386330" y="3028411"/>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390915" y="3028411"/>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667470" y="3815407"/>
              <a:ext cx="5005" cy="42773"/>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648429" y="3834483"/>
              <a:ext cx="43123" cy="4620"/>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653364" y="3819992"/>
              <a:ext cx="38188" cy="28632"/>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657950" y="3818802"/>
              <a:ext cx="28632" cy="35983"/>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848678" y="1927057"/>
              <a:ext cx="5005" cy="47708"/>
            </a:xfrm>
            <a:custGeom>
              <a:avLst/>
              <a:gdLst/>
              <a:ahLst/>
              <a:cxnLst/>
              <a:rect l="l" t="t" r="r" b="b"/>
              <a:pathLst>
                <a:path w="143" h="1363" extrusionOk="0">
                  <a:moveTo>
                    <a:pt x="1" y="1"/>
                  </a:moveTo>
                  <a:lnTo>
                    <a:pt x="1" y="676"/>
                  </a:lnTo>
                  <a:lnTo>
                    <a:pt x="1" y="1363"/>
                  </a:lnTo>
                  <a:cubicBezTo>
                    <a:pt x="1" y="1363"/>
                    <a:pt x="143" y="1090"/>
                    <a:pt x="143" y="676"/>
                  </a:cubicBezTo>
                  <a:cubicBezTo>
                    <a:pt x="143" y="27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825051" y="1950719"/>
              <a:ext cx="47708" cy="5005"/>
            </a:xfrm>
            <a:custGeom>
              <a:avLst/>
              <a:gdLst/>
              <a:ahLst/>
              <a:cxnLst/>
              <a:rect l="l" t="t" r="r" b="b"/>
              <a:pathLst>
                <a:path w="1363" h="143" extrusionOk="0">
                  <a:moveTo>
                    <a:pt x="0" y="0"/>
                  </a:moveTo>
                  <a:cubicBezTo>
                    <a:pt x="0" y="0"/>
                    <a:pt x="273" y="142"/>
                    <a:pt x="676" y="142"/>
                  </a:cubicBezTo>
                  <a:cubicBezTo>
                    <a:pt x="1090" y="142"/>
                    <a:pt x="1362"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834572" y="1931642"/>
              <a:ext cx="38188" cy="33602"/>
            </a:xfrm>
            <a:custGeom>
              <a:avLst/>
              <a:gdLst/>
              <a:ahLst/>
              <a:cxnLst/>
              <a:rect l="l" t="t" r="r" b="b"/>
              <a:pathLst>
                <a:path w="1091" h="960" extrusionOk="0">
                  <a:moveTo>
                    <a:pt x="949" y="0"/>
                  </a:moveTo>
                  <a:cubicBezTo>
                    <a:pt x="949" y="0"/>
                    <a:pt x="676" y="142"/>
                    <a:pt x="404" y="415"/>
                  </a:cubicBezTo>
                  <a:cubicBezTo>
                    <a:pt x="131" y="687"/>
                    <a:pt x="1" y="959"/>
                    <a:pt x="1" y="959"/>
                  </a:cubicBezTo>
                  <a:cubicBezTo>
                    <a:pt x="1" y="959"/>
                    <a:pt x="273" y="818"/>
                    <a:pt x="546" y="545"/>
                  </a:cubicBezTo>
                  <a:cubicBezTo>
                    <a:pt x="818" y="273"/>
                    <a:pt x="1090" y="142"/>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834572" y="1931642"/>
              <a:ext cx="28632" cy="38188"/>
            </a:xfrm>
            <a:custGeom>
              <a:avLst/>
              <a:gdLst/>
              <a:ahLst/>
              <a:cxnLst/>
              <a:rect l="l" t="t" r="r" b="b"/>
              <a:pathLst>
                <a:path w="818" h="1091" extrusionOk="0">
                  <a:moveTo>
                    <a:pt x="131" y="0"/>
                  </a:moveTo>
                  <a:cubicBezTo>
                    <a:pt x="1" y="0"/>
                    <a:pt x="131" y="273"/>
                    <a:pt x="404" y="545"/>
                  </a:cubicBezTo>
                  <a:cubicBezTo>
                    <a:pt x="546" y="959"/>
                    <a:pt x="818" y="1090"/>
                    <a:pt x="818" y="1090"/>
                  </a:cubicBezTo>
                  <a:lnTo>
                    <a:pt x="546" y="545"/>
                  </a:lnTo>
                  <a:cubicBezTo>
                    <a:pt x="273" y="273"/>
                    <a:pt x="13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13"/>
          <p:cNvSpPr/>
          <p:nvPr/>
        </p:nvSpPr>
        <p:spPr>
          <a:xfrm rot="-5400000" flipH="1">
            <a:off x="9084185" y="164723"/>
            <a:ext cx="5005" cy="42738"/>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rot="-5400000" flipH="1">
            <a:off x="9062833" y="181490"/>
            <a:ext cx="47708" cy="458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rot="-5400000" flipH="1">
            <a:off x="9065826" y="173526"/>
            <a:ext cx="38153" cy="30067"/>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13"/>
          <p:cNvGrpSpPr/>
          <p:nvPr/>
        </p:nvGrpSpPr>
        <p:grpSpPr>
          <a:xfrm>
            <a:off x="8745668" y="1607758"/>
            <a:ext cx="47708" cy="47708"/>
            <a:chOff x="7524893" y="584158"/>
            <a:chExt cx="47708" cy="47708"/>
          </a:xfrm>
        </p:grpSpPr>
        <p:sp>
          <p:nvSpPr>
            <p:cNvPr id="728" name="Google Shape;728;p13"/>
            <p:cNvSpPr/>
            <p:nvPr/>
          </p:nvSpPr>
          <p:spPr>
            <a:xfrm rot="-5400000" flipH="1">
              <a:off x="7543952" y="584141"/>
              <a:ext cx="9591" cy="47708"/>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rot="-5400000" flipH="1">
              <a:off x="7522601" y="605527"/>
              <a:ext cx="47708" cy="4970"/>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rot="-5400000" flipH="1">
              <a:off x="7529636" y="593872"/>
              <a:ext cx="33602" cy="33217"/>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rot="-5400000" flipH="1">
              <a:off x="7534607" y="588901"/>
              <a:ext cx="28632" cy="38188"/>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3"/>
          <p:cNvSpPr/>
          <p:nvPr/>
        </p:nvSpPr>
        <p:spPr>
          <a:xfrm rot="-5400000" flipH="1">
            <a:off x="7591626" y="30996"/>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rot="-5400000" flipH="1">
            <a:off x="7570274" y="52348"/>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rot="-5400000" flipH="1">
            <a:off x="7581615" y="35092"/>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rot="-5400000" flipH="1">
            <a:off x="7932673" y="314814"/>
            <a:ext cx="5005" cy="47708"/>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rot="-5400000" flipH="1">
            <a:off x="7908836" y="338651"/>
            <a:ext cx="47743" cy="4620"/>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rot="-5400000" flipH="1">
            <a:off x="7913614" y="324352"/>
            <a:ext cx="38188" cy="33602"/>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rot="-5400000" flipH="1">
            <a:off x="8721786" y="584316"/>
            <a:ext cx="5005" cy="42773"/>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rot="-5400000" flipH="1">
            <a:off x="8702728" y="603410"/>
            <a:ext cx="43123" cy="4620"/>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rot="-5400000" flipH="1">
            <a:off x="8702710" y="593872"/>
            <a:ext cx="38188" cy="28632"/>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13"/>
          <p:cNvGrpSpPr/>
          <p:nvPr/>
        </p:nvGrpSpPr>
        <p:grpSpPr>
          <a:xfrm>
            <a:off x="221193" y="757572"/>
            <a:ext cx="75974" cy="84124"/>
            <a:chOff x="7553342" y="94254"/>
            <a:chExt cx="43123" cy="47743"/>
          </a:xfrm>
        </p:grpSpPr>
        <p:sp>
          <p:nvSpPr>
            <p:cNvPr id="742" name="Google Shape;742;p13"/>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3"/>
          <p:cNvGrpSpPr/>
          <p:nvPr/>
        </p:nvGrpSpPr>
        <p:grpSpPr>
          <a:xfrm>
            <a:off x="7577537" y="35949"/>
            <a:ext cx="1530519" cy="1016597"/>
            <a:chOff x="7577537" y="35949"/>
            <a:chExt cx="1530519" cy="1016597"/>
          </a:xfrm>
        </p:grpSpPr>
        <p:sp>
          <p:nvSpPr>
            <p:cNvPr id="747" name="Google Shape;747;p13"/>
            <p:cNvSpPr/>
            <p:nvPr/>
          </p:nvSpPr>
          <p:spPr>
            <a:xfrm rot="-5400000" flipH="1">
              <a:off x="9074069" y="164128"/>
              <a:ext cx="28632" cy="39343"/>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5400000" flipH="1">
              <a:off x="7573372" y="40114"/>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5400000" flipH="1">
              <a:off x="7920684" y="321867"/>
              <a:ext cx="28632" cy="38188"/>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5400000" flipH="1">
              <a:off x="8709973" y="590004"/>
              <a:ext cx="28632" cy="35983"/>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13"/>
            <p:cNvGrpSpPr/>
            <p:nvPr/>
          </p:nvGrpSpPr>
          <p:grpSpPr>
            <a:xfrm>
              <a:off x="8564068" y="968422"/>
              <a:ext cx="75974" cy="84124"/>
              <a:chOff x="7553342" y="94254"/>
              <a:chExt cx="43123" cy="47743"/>
            </a:xfrm>
          </p:grpSpPr>
          <p:sp>
            <p:nvSpPr>
              <p:cNvPr id="752" name="Google Shape;752;p13"/>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13"/>
            <p:cNvGrpSpPr/>
            <p:nvPr/>
          </p:nvGrpSpPr>
          <p:grpSpPr>
            <a:xfrm>
              <a:off x="8640058" y="137110"/>
              <a:ext cx="92909" cy="102873"/>
              <a:chOff x="7553342" y="94254"/>
              <a:chExt cx="43123" cy="47743"/>
            </a:xfrm>
          </p:grpSpPr>
          <p:sp>
            <p:nvSpPr>
              <p:cNvPr id="757" name="Google Shape;757;p13"/>
              <p:cNvSpPr/>
              <p:nvPr/>
            </p:nvSpPr>
            <p:spPr>
              <a:xfrm rot="-5400000" flipH="1">
                <a:off x="7572401" y="94271"/>
                <a:ext cx="5005" cy="431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rot="-5400000" flipH="1">
                <a:off x="7551049" y="115623"/>
                <a:ext cx="47743" cy="5005"/>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rot="-5400000" flipH="1">
                <a:off x="7554147" y="103389"/>
                <a:ext cx="38188" cy="29857"/>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rot="-5400000" flipH="1">
                <a:off x="7562390" y="98367"/>
                <a:ext cx="28632" cy="39518"/>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1" name="Google Shape;761;p13"/>
          <p:cNvSpPr/>
          <p:nvPr/>
        </p:nvSpPr>
        <p:spPr>
          <a:xfrm>
            <a:off x="0" y="4604001"/>
            <a:ext cx="9144123" cy="539488"/>
          </a:xfrm>
          <a:custGeom>
            <a:avLst/>
            <a:gdLst/>
            <a:ahLst/>
            <a:cxnLst/>
            <a:rect l="l" t="t" r="r" b="b"/>
            <a:pathLst>
              <a:path w="116197" h="15322" extrusionOk="0">
                <a:moveTo>
                  <a:pt x="5156" y="2503"/>
                </a:moveTo>
                <a:cubicBezTo>
                  <a:pt x="5169" y="2575"/>
                  <a:pt x="5186" y="2646"/>
                  <a:pt x="5204" y="2717"/>
                </a:cubicBezTo>
                <a:lnTo>
                  <a:pt x="5204" y="2717"/>
                </a:lnTo>
                <a:cubicBezTo>
                  <a:pt x="5188" y="2642"/>
                  <a:pt x="5172" y="2571"/>
                  <a:pt x="5156" y="2503"/>
                </a:cubicBezTo>
                <a:close/>
                <a:moveTo>
                  <a:pt x="6227" y="2646"/>
                </a:moveTo>
                <a:lnTo>
                  <a:pt x="6227" y="2646"/>
                </a:lnTo>
                <a:cubicBezTo>
                  <a:pt x="6239" y="2681"/>
                  <a:pt x="6252" y="2716"/>
                  <a:pt x="6267" y="2750"/>
                </a:cubicBezTo>
                <a:lnTo>
                  <a:pt x="6267" y="2750"/>
                </a:lnTo>
                <a:cubicBezTo>
                  <a:pt x="6254" y="2715"/>
                  <a:pt x="6240" y="2680"/>
                  <a:pt x="6227" y="2646"/>
                </a:cubicBezTo>
                <a:close/>
                <a:moveTo>
                  <a:pt x="25701" y="3293"/>
                </a:moveTo>
                <a:lnTo>
                  <a:pt x="25701" y="3293"/>
                </a:lnTo>
                <a:cubicBezTo>
                  <a:pt x="25775" y="3437"/>
                  <a:pt x="25775" y="3505"/>
                  <a:pt x="25844" y="3580"/>
                </a:cubicBezTo>
                <a:cubicBezTo>
                  <a:pt x="25775" y="3505"/>
                  <a:pt x="25775" y="3362"/>
                  <a:pt x="25701" y="3293"/>
                </a:cubicBezTo>
                <a:close/>
                <a:moveTo>
                  <a:pt x="19543" y="3649"/>
                </a:moveTo>
                <a:lnTo>
                  <a:pt x="19543" y="3649"/>
                </a:lnTo>
                <a:cubicBezTo>
                  <a:pt x="19502" y="3693"/>
                  <a:pt x="19486" y="3736"/>
                  <a:pt x="19479" y="3779"/>
                </a:cubicBezTo>
                <a:lnTo>
                  <a:pt x="19479" y="3779"/>
                </a:lnTo>
                <a:lnTo>
                  <a:pt x="19543" y="3649"/>
                </a:lnTo>
                <a:close/>
                <a:moveTo>
                  <a:pt x="10597" y="4439"/>
                </a:moveTo>
                <a:lnTo>
                  <a:pt x="10597" y="4439"/>
                </a:lnTo>
                <a:cubicBezTo>
                  <a:pt x="10597" y="4439"/>
                  <a:pt x="10597" y="4439"/>
                  <a:pt x="10597" y="4439"/>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1003" y="4937"/>
                </a:moveTo>
                <a:cubicBezTo>
                  <a:pt x="1003" y="4937"/>
                  <a:pt x="1003" y="4937"/>
                  <a:pt x="1003" y="4937"/>
                </a:cubicBezTo>
                <a:lnTo>
                  <a:pt x="1003" y="4937"/>
                </a:lnTo>
                <a:close/>
                <a:moveTo>
                  <a:pt x="9451" y="4296"/>
                </a:moveTo>
                <a:cubicBezTo>
                  <a:pt x="9451" y="4439"/>
                  <a:pt x="9520" y="4651"/>
                  <a:pt x="9520" y="4869"/>
                </a:cubicBezTo>
                <a:cubicBezTo>
                  <a:pt x="9451" y="4937"/>
                  <a:pt x="9451" y="5012"/>
                  <a:pt x="9377" y="5155"/>
                </a:cubicBezTo>
                <a:cubicBezTo>
                  <a:pt x="9377" y="4869"/>
                  <a:pt x="9451" y="4582"/>
                  <a:pt x="9451" y="4296"/>
                </a:cubicBezTo>
                <a:close/>
                <a:moveTo>
                  <a:pt x="11095" y="4651"/>
                </a:moveTo>
                <a:cubicBezTo>
                  <a:pt x="11095" y="4869"/>
                  <a:pt x="11170" y="5080"/>
                  <a:pt x="11238" y="5224"/>
                </a:cubicBezTo>
                <a:lnTo>
                  <a:pt x="11170" y="5224"/>
                </a:lnTo>
                <a:cubicBezTo>
                  <a:pt x="11170" y="5080"/>
                  <a:pt x="11095" y="4937"/>
                  <a:pt x="11026" y="4725"/>
                </a:cubicBezTo>
                <a:lnTo>
                  <a:pt x="11095" y="4651"/>
                </a:ln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5987" y="4153"/>
                </a:moveTo>
                <a:lnTo>
                  <a:pt x="26205" y="5012"/>
                </a:lnTo>
                <a:lnTo>
                  <a:pt x="25918" y="5298"/>
                </a:lnTo>
                <a:cubicBezTo>
                  <a:pt x="25918" y="4937"/>
                  <a:pt x="25987" y="4582"/>
                  <a:pt x="25987" y="4153"/>
                </a:cubicBezTo>
                <a:close/>
                <a:moveTo>
                  <a:pt x="11598" y="4798"/>
                </a:moveTo>
                <a:lnTo>
                  <a:pt x="11742" y="5224"/>
                </a:lnTo>
                <a:cubicBezTo>
                  <a:pt x="11668" y="5298"/>
                  <a:pt x="11599" y="5367"/>
                  <a:pt x="11599" y="5510"/>
                </a:cubicBezTo>
                <a:cubicBezTo>
                  <a:pt x="11525" y="5367"/>
                  <a:pt x="11525" y="5224"/>
                  <a:pt x="11456" y="5080"/>
                </a:cubicBezTo>
                <a:lnTo>
                  <a:pt x="11456" y="5080"/>
                </a:lnTo>
                <a:cubicBezTo>
                  <a:pt x="11456" y="5224"/>
                  <a:pt x="11525" y="5367"/>
                  <a:pt x="11525" y="5510"/>
                </a:cubicBezTo>
                <a:cubicBezTo>
                  <a:pt x="11525" y="5441"/>
                  <a:pt x="11456" y="5367"/>
                  <a:pt x="11382" y="5224"/>
                </a:cubicBezTo>
                <a:cubicBezTo>
                  <a:pt x="11456" y="5155"/>
                  <a:pt x="11456" y="5155"/>
                  <a:pt x="11456" y="5080"/>
                </a:cubicBezTo>
                <a:cubicBezTo>
                  <a:pt x="11519" y="5017"/>
                  <a:pt x="11588" y="4827"/>
                  <a:pt x="11598" y="4798"/>
                </a:cubicBez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10883" y="5155"/>
                </a:moveTo>
                <a:cubicBezTo>
                  <a:pt x="10883" y="5224"/>
                  <a:pt x="10952" y="5441"/>
                  <a:pt x="10952" y="5585"/>
                </a:cubicBezTo>
                <a:cubicBezTo>
                  <a:pt x="10952" y="5585"/>
                  <a:pt x="10883" y="5585"/>
                  <a:pt x="10883" y="5653"/>
                </a:cubicBezTo>
                <a:cubicBezTo>
                  <a:pt x="10883" y="5510"/>
                  <a:pt x="10809" y="5441"/>
                  <a:pt x="10809" y="5298"/>
                </a:cubicBezTo>
                <a:cubicBezTo>
                  <a:pt x="10809" y="5224"/>
                  <a:pt x="10883" y="5155"/>
                  <a:pt x="10883" y="5155"/>
                </a:cubicBezTo>
                <a:close/>
                <a:moveTo>
                  <a:pt x="11886" y="5585"/>
                </a:moveTo>
                <a:lnTo>
                  <a:pt x="11886" y="5653"/>
                </a:lnTo>
                <a:cubicBezTo>
                  <a:pt x="11886" y="5653"/>
                  <a:pt x="11886" y="5728"/>
                  <a:pt x="11811" y="5728"/>
                </a:cubicBezTo>
                <a:cubicBezTo>
                  <a:pt x="11811" y="5728"/>
                  <a:pt x="11886" y="5653"/>
                  <a:pt x="11886" y="5585"/>
                </a:cubicBezTo>
                <a:close/>
                <a:moveTo>
                  <a:pt x="16823" y="4869"/>
                </a:moveTo>
                <a:lnTo>
                  <a:pt x="16823" y="4869"/>
                </a:lnTo>
                <a:cubicBezTo>
                  <a:pt x="16897" y="5080"/>
                  <a:pt x="16966" y="5224"/>
                  <a:pt x="17040" y="5510"/>
                </a:cubicBezTo>
                <a:lnTo>
                  <a:pt x="17040" y="5728"/>
                </a:lnTo>
                <a:lnTo>
                  <a:pt x="16823" y="4869"/>
                </a:lnTo>
                <a:close/>
                <a:moveTo>
                  <a:pt x="33078" y="5080"/>
                </a:moveTo>
                <a:cubicBezTo>
                  <a:pt x="33078" y="5298"/>
                  <a:pt x="33146" y="5510"/>
                  <a:pt x="33146" y="5728"/>
                </a:cubicBezTo>
                <a:cubicBezTo>
                  <a:pt x="33146" y="5585"/>
                  <a:pt x="33078" y="5367"/>
                  <a:pt x="33003" y="5224"/>
                </a:cubicBezTo>
                <a:cubicBezTo>
                  <a:pt x="33078" y="5155"/>
                  <a:pt x="33078" y="5155"/>
                  <a:pt x="33078" y="5080"/>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12813" y="4794"/>
                </a:moveTo>
                <a:lnTo>
                  <a:pt x="12813" y="5012"/>
                </a:lnTo>
                <a:cubicBezTo>
                  <a:pt x="12745" y="5224"/>
                  <a:pt x="12602" y="5510"/>
                  <a:pt x="12527" y="5796"/>
                </a:cubicBezTo>
                <a:lnTo>
                  <a:pt x="12527" y="5653"/>
                </a:lnTo>
                <a:lnTo>
                  <a:pt x="12527" y="5585"/>
                </a:lnTo>
                <a:cubicBezTo>
                  <a:pt x="12602" y="5298"/>
                  <a:pt x="12745" y="5012"/>
                  <a:pt x="12813" y="4794"/>
                </a:cubicBezTo>
                <a:close/>
                <a:moveTo>
                  <a:pt x="9520" y="5155"/>
                </a:moveTo>
                <a:cubicBezTo>
                  <a:pt x="9520" y="5367"/>
                  <a:pt x="9595" y="5510"/>
                  <a:pt x="9595" y="5728"/>
                </a:cubicBezTo>
                <a:cubicBezTo>
                  <a:pt x="9520" y="5796"/>
                  <a:pt x="9520" y="5871"/>
                  <a:pt x="9520" y="5940"/>
                </a:cubicBezTo>
                <a:lnTo>
                  <a:pt x="9451" y="5871"/>
                </a:lnTo>
                <a:cubicBezTo>
                  <a:pt x="9520" y="5653"/>
                  <a:pt x="9520" y="5441"/>
                  <a:pt x="9520" y="5155"/>
                </a:cubicBezTo>
                <a:close/>
                <a:moveTo>
                  <a:pt x="16107" y="5510"/>
                </a:moveTo>
                <a:cubicBezTo>
                  <a:pt x="16181" y="5653"/>
                  <a:pt x="16181" y="5871"/>
                  <a:pt x="16250" y="6014"/>
                </a:cubicBezTo>
                <a:cubicBezTo>
                  <a:pt x="16250" y="5871"/>
                  <a:pt x="16181" y="5653"/>
                  <a:pt x="16107" y="5510"/>
                </a:cubicBezTo>
                <a:close/>
                <a:moveTo>
                  <a:pt x="10740" y="5510"/>
                </a:moveTo>
                <a:lnTo>
                  <a:pt x="10740" y="5796"/>
                </a:lnTo>
                <a:cubicBezTo>
                  <a:pt x="10666" y="5940"/>
                  <a:pt x="10597" y="6014"/>
                  <a:pt x="10522" y="6083"/>
                </a:cubicBezTo>
                <a:lnTo>
                  <a:pt x="10522" y="6014"/>
                </a:lnTo>
                <a:cubicBezTo>
                  <a:pt x="10597" y="5796"/>
                  <a:pt x="10666" y="5653"/>
                  <a:pt x="10740" y="5510"/>
                </a:cubicBezTo>
                <a:close/>
                <a:moveTo>
                  <a:pt x="26273" y="5155"/>
                </a:moveTo>
                <a:cubicBezTo>
                  <a:pt x="26273" y="5298"/>
                  <a:pt x="26348" y="5441"/>
                  <a:pt x="26348" y="5585"/>
                </a:cubicBezTo>
                <a:cubicBezTo>
                  <a:pt x="26205" y="5728"/>
                  <a:pt x="26061" y="5940"/>
                  <a:pt x="25844" y="6226"/>
                </a:cubicBezTo>
                <a:lnTo>
                  <a:pt x="25844" y="6083"/>
                </a:lnTo>
                <a:cubicBezTo>
                  <a:pt x="26061" y="5653"/>
                  <a:pt x="26130" y="5367"/>
                  <a:pt x="26273" y="5155"/>
                </a:cubicBezTo>
                <a:close/>
                <a:moveTo>
                  <a:pt x="29143" y="6195"/>
                </a:moveTo>
                <a:lnTo>
                  <a:pt x="29143" y="6195"/>
                </a:lnTo>
                <a:cubicBezTo>
                  <a:pt x="29141" y="6205"/>
                  <a:pt x="29139" y="6216"/>
                  <a:pt x="29137" y="6226"/>
                </a:cubicBezTo>
                <a:cubicBezTo>
                  <a:pt x="29137" y="6214"/>
                  <a:pt x="29139" y="6204"/>
                  <a:pt x="29143" y="6195"/>
                </a:cubicBezTo>
                <a:close/>
                <a:moveTo>
                  <a:pt x="1576" y="5367"/>
                </a:moveTo>
                <a:cubicBezTo>
                  <a:pt x="1645" y="5585"/>
                  <a:pt x="1719" y="5796"/>
                  <a:pt x="1788" y="6083"/>
                </a:cubicBezTo>
                <a:cubicBezTo>
                  <a:pt x="1719" y="6157"/>
                  <a:pt x="1719" y="6226"/>
                  <a:pt x="1645" y="6300"/>
                </a:cubicBezTo>
                <a:cubicBezTo>
                  <a:pt x="1645" y="6157"/>
                  <a:pt x="1576" y="6083"/>
                  <a:pt x="1576" y="5940"/>
                </a:cubicBezTo>
                <a:lnTo>
                  <a:pt x="1576" y="5367"/>
                </a:lnTo>
                <a:close/>
                <a:moveTo>
                  <a:pt x="11026" y="6083"/>
                </a:moveTo>
                <a:cubicBezTo>
                  <a:pt x="11026" y="6226"/>
                  <a:pt x="11095" y="6369"/>
                  <a:pt x="11095" y="6444"/>
                </a:cubicBezTo>
                <a:lnTo>
                  <a:pt x="11095" y="6512"/>
                </a:lnTo>
                <a:cubicBezTo>
                  <a:pt x="11026" y="6369"/>
                  <a:pt x="11026" y="6300"/>
                  <a:pt x="11026" y="6157"/>
                </a:cubicBezTo>
                <a:lnTo>
                  <a:pt x="11026" y="6083"/>
                </a:lnTo>
                <a:close/>
                <a:moveTo>
                  <a:pt x="16611" y="5728"/>
                </a:moveTo>
                <a:lnTo>
                  <a:pt x="16611" y="5796"/>
                </a:lnTo>
                <a:lnTo>
                  <a:pt x="16611" y="6300"/>
                </a:lnTo>
                <a:lnTo>
                  <a:pt x="16393" y="6512"/>
                </a:lnTo>
                <a:lnTo>
                  <a:pt x="16393" y="6300"/>
                </a:lnTo>
                <a:cubicBezTo>
                  <a:pt x="16536" y="6014"/>
                  <a:pt x="16536" y="5871"/>
                  <a:pt x="16611" y="5728"/>
                </a:cubicBezTo>
                <a:close/>
                <a:moveTo>
                  <a:pt x="6799" y="6083"/>
                </a:moveTo>
                <a:cubicBezTo>
                  <a:pt x="6874" y="6157"/>
                  <a:pt x="6874" y="6300"/>
                  <a:pt x="6874" y="6444"/>
                </a:cubicBezTo>
                <a:cubicBezTo>
                  <a:pt x="6874" y="6300"/>
                  <a:pt x="6799" y="6226"/>
                  <a:pt x="6799" y="6157"/>
                </a:cubicBezTo>
                <a:lnTo>
                  <a:pt x="6799" y="6157"/>
                </a:lnTo>
                <a:cubicBezTo>
                  <a:pt x="6799" y="6300"/>
                  <a:pt x="6874" y="6444"/>
                  <a:pt x="6874" y="6587"/>
                </a:cubicBezTo>
                <a:cubicBezTo>
                  <a:pt x="6799" y="6444"/>
                  <a:pt x="6799" y="6369"/>
                  <a:pt x="6731" y="6226"/>
                </a:cubicBezTo>
                <a:cubicBezTo>
                  <a:pt x="6731" y="6226"/>
                  <a:pt x="6799" y="6226"/>
                  <a:pt x="6799" y="6157"/>
                </a:cubicBezTo>
                <a:lnTo>
                  <a:pt x="6799" y="6083"/>
                </a:lnTo>
                <a:close/>
                <a:moveTo>
                  <a:pt x="6731" y="6300"/>
                </a:moveTo>
                <a:cubicBezTo>
                  <a:pt x="6731" y="6444"/>
                  <a:pt x="6799" y="6512"/>
                  <a:pt x="6799" y="6656"/>
                </a:cubicBezTo>
                <a:lnTo>
                  <a:pt x="6731" y="6730"/>
                </a:lnTo>
                <a:cubicBezTo>
                  <a:pt x="6731" y="6587"/>
                  <a:pt x="6656" y="6512"/>
                  <a:pt x="6656" y="6444"/>
                </a:cubicBezTo>
                <a:cubicBezTo>
                  <a:pt x="6656" y="6369"/>
                  <a:pt x="6731" y="6369"/>
                  <a:pt x="6731" y="6300"/>
                </a:cubicBezTo>
                <a:close/>
                <a:moveTo>
                  <a:pt x="16324" y="6512"/>
                </a:moveTo>
                <a:lnTo>
                  <a:pt x="16324" y="6656"/>
                </a:lnTo>
                <a:lnTo>
                  <a:pt x="16181" y="6799"/>
                </a:lnTo>
                <a:cubicBezTo>
                  <a:pt x="16181" y="6656"/>
                  <a:pt x="16250" y="6587"/>
                  <a:pt x="16324" y="6512"/>
                </a:cubicBezTo>
                <a:close/>
                <a:moveTo>
                  <a:pt x="1788" y="6226"/>
                </a:moveTo>
                <a:cubicBezTo>
                  <a:pt x="1788" y="6444"/>
                  <a:pt x="1862" y="6656"/>
                  <a:pt x="1862" y="6873"/>
                </a:cubicBezTo>
                <a:lnTo>
                  <a:pt x="1788" y="6942"/>
                </a:lnTo>
                <a:lnTo>
                  <a:pt x="1788" y="6656"/>
                </a:lnTo>
                <a:lnTo>
                  <a:pt x="1788" y="6226"/>
                </a:lnTo>
                <a:close/>
                <a:moveTo>
                  <a:pt x="5368" y="4221"/>
                </a:moveTo>
                <a:cubicBezTo>
                  <a:pt x="5442" y="5012"/>
                  <a:pt x="5442" y="5871"/>
                  <a:pt x="5368" y="6730"/>
                </a:cubicBezTo>
                <a:lnTo>
                  <a:pt x="5368" y="6942"/>
                </a:lnTo>
                <a:cubicBezTo>
                  <a:pt x="5368" y="6873"/>
                  <a:pt x="5299" y="6799"/>
                  <a:pt x="5299" y="6656"/>
                </a:cubicBezTo>
                <a:cubicBezTo>
                  <a:pt x="5299" y="6369"/>
                  <a:pt x="5299" y="6014"/>
                  <a:pt x="5368" y="5653"/>
                </a:cubicBezTo>
                <a:lnTo>
                  <a:pt x="5368" y="5653"/>
                </a:lnTo>
                <a:cubicBezTo>
                  <a:pt x="5299" y="5796"/>
                  <a:pt x="5224" y="6014"/>
                  <a:pt x="5081" y="6300"/>
                </a:cubicBezTo>
                <a:lnTo>
                  <a:pt x="5081" y="6157"/>
                </a:lnTo>
                <a:cubicBezTo>
                  <a:pt x="5224" y="5796"/>
                  <a:pt x="5368" y="5510"/>
                  <a:pt x="5368" y="5510"/>
                </a:cubicBezTo>
                <a:lnTo>
                  <a:pt x="5368" y="5510"/>
                </a:lnTo>
                <a:cubicBezTo>
                  <a:pt x="5367" y="5510"/>
                  <a:pt x="5224" y="5653"/>
                  <a:pt x="5012" y="5940"/>
                </a:cubicBezTo>
                <a:cubicBezTo>
                  <a:pt x="4938" y="5796"/>
                  <a:pt x="4938" y="5728"/>
                  <a:pt x="4869" y="5585"/>
                </a:cubicBezTo>
                <a:cubicBezTo>
                  <a:pt x="5012" y="5080"/>
                  <a:pt x="5224" y="4651"/>
                  <a:pt x="5368" y="4221"/>
                </a:cubicBezTo>
                <a:close/>
                <a:moveTo>
                  <a:pt x="7733" y="6587"/>
                </a:moveTo>
                <a:lnTo>
                  <a:pt x="7733" y="7016"/>
                </a:lnTo>
                <a:cubicBezTo>
                  <a:pt x="7659" y="7016"/>
                  <a:pt x="7659" y="7016"/>
                  <a:pt x="7659" y="7085"/>
                </a:cubicBezTo>
                <a:lnTo>
                  <a:pt x="7659" y="7016"/>
                </a:lnTo>
                <a:cubicBezTo>
                  <a:pt x="7659" y="6873"/>
                  <a:pt x="7733" y="6730"/>
                  <a:pt x="7733" y="6587"/>
                </a:cubicBezTo>
                <a:close/>
                <a:moveTo>
                  <a:pt x="10809" y="6730"/>
                </a:moveTo>
                <a:lnTo>
                  <a:pt x="10809" y="7085"/>
                </a:lnTo>
                <a:cubicBezTo>
                  <a:pt x="10809" y="7016"/>
                  <a:pt x="10740" y="6942"/>
                  <a:pt x="10740" y="6873"/>
                </a:cubicBezTo>
                <a:cubicBezTo>
                  <a:pt x="10740" y="6799"/>
                  <a:pt x="10809" y="6730"/>
                  <a:pt x="10809" y="6730"/>
                </a:cubicBezTo>
                <a:close/>
                <a:moveTo>
                  <a:pt x="6513" y="6730"/>
                </a:moveTo>
                <a:cubicBezTo>
                  <a:pt x="6588" y="6799"/>
                  <a:pt x="6588" y="6873"/>
                  <a:pt x="6588" y="6942"/>
                </a:cubicBezTo>
                <a:cubicBezTo>
                  <a:pt x="6588" y="7016"/>
                  <a:pt x="6513" y="7085"/>
                  <a:pt x="6513" y="7160"/>
                </a:cubicBezTo>
                <a:cubicBezTo>
                  <a:pt x="6513" y="7085"/>
                  <a:pt x="6444" y="7016"/>
                  <a:pt x="6444" y="6942"/>
                </a:cubicBezTo>
                <a:cubicBezTo>
                  <a:pt x="6444" y="6873"/>
                  <a:pt x="6513" y="6799"/>
                  <a:pt x="6513" y="6730"/>
                </a:cubicBezTo>
                <a:close/>
                <a:moveTo>
                  <a:pt x="16611" y="6656"/>
                </a:moveTo>
                <a:lnTo>
                  <a:pt x="16611" y="7228"/>
                </a:lnTo>
                <a:cubicBezTo>
                  <a:pt x="16536" y="7160"/>
                  <a:pt x="16536" y="7016"/>
                  <a:pt x="16536" y="6873"/>
                </a:cubicBezTo>
                <a:cubicBezTo>
                  <a:pt x="16536" y="6799"/>
                  <a:pt x="16536" y="6799"/>
                  <a:pt x="16611" y="6656"/>
                </a:cubicBezTo>
                <a:close/>
                <a:moveTo>
                  <a:pt x="30643" y="7228"/>
                </a:moveTo>
                <a:cubicBezTo>
                  <a:pt x="30647" y="7236"/>
                  <a:pt x="30650" y="7243"/>
                  <a:pt x="30654" y="7250"/>
                </a:cubicBezTo>
                <a:lnTo>
                  <a:pt x="30654" y="7250"/>
                </a:lnTo>
                <a:lnTo>
                  <a:pt x="30643" y="7228"/>
                </a:lnTo>
                <a:close/>
                <a:moveTo>
                  <a:pt x="26560" y="6942"/>
                </a:moveTo>
                <a:cubicBezTo>
                  <a:pt x="26634" y="7085"/>
                  <a:pt x="26634" y="7160"/>
                  <a:pt x="26634" y="7303"/>
                </a:cubicBezTo>
                <a:cubicBezTo>
                  <a:pt x="26634" y="7228"/>
                  <a:pt x="26560" y="7228"/>
                  <a:pt x="26560" y="7160"/>
                </a:cubicBezTo>
                <a:lnTo>
                  <a:pt x="26560" y="6942"/>
                </a:lnTo>
                <a:close/>
                <a:moveTo>
                  <a:pt x="16393" y="7228"/>
                </a:moveTo>
                <a:lnTo>
                  <a:pt x="16393" y="7372"/>
                </a:lnTo>
                <a:cubicBezTo>
                  <a:pt x="16393" y="7303"/>
                  <a:pt x="16324" y="7303"/>
                  <a:pt x="16324" y="7303"/>
                </a:cubicBezTo>
                <a:cubicBezTo>
                  <a:pt x="16324" y="7303"/>
                  <a:pt x="16324" y="7228"/>
                  <a:pt x="16393" y="7228"/>
                </a:cubicBezTo>
                <a:close/>
                <a:moveTo>
                  <a:pt x="20477" y="6369"/>
                </a:moveTo>
                <a:cubicBezTo>
                  <a:pt x="20546" y="6587"/>
                  <a:pt x="20546" y="6799"/>
                  <a:pt x="20546" y="7016"/>
                </a:cubicBezTo>
                <a:lnTo>
                  <a:pt x="20334" y="7446"/>
                </a:lnTo>
                <a:cubicBezTo>
                  <a:pt x="20259" y="7372"/>
                  <a:pt x="20259" y="7303"/>
                  <a:pt x="20191" y="7228"/>
                </a:cubicBezTo>
                <a:cubicBezTo>
                  <a:pt x="20334" y="6942"/>
                  <a:pt x="20403" y="6656"/>
                  <a:pt x="20477" y="6369"/>
                </a:cubicBezTo>
                <a:close/>
                <a:moveTo>
                  <a:pt x="34292" y="6656"/>
                </a:moveTo>
                <a:cubicBezTo>
                  <a:pt x="34223" y="6873"/>
                  <a:pt x="34223" y="7160"/>
                  <a:pt x="34149" y="7446"/>
                </a:cubicBezTo>
                <a:cubicBezTo>
                  <a:pt x="34149" y="7372"/>
                  <a:pt x="34080" y="7228"/>
                  <a:pt x="34080" y="7160"/>
                </a:cubicBezTo>
                <a:cubicBezTo>
                  <a:pt x="34149" y="6942"/>
                  <a:pt x="34223" y="6799"/>
                  <a:pt x="34292" y="6656"/>
                </a:cubicBezTo>
                <a:close/>
                <a:moveTo>
                  <a:pt x="29567" y="7303"/>
                </a:moveTo>
                <a:cubicBezTo>
                  <a:pt x="29567" y="7370"/>
                  <a:pt x="29567" y="7443"/>
                  <a:pt x="29636" y="7510"/>
                </a:cubicBezTo>
                <a:lnTo>
                  <a:pt x="29636" y="7510"/>
                </a:lnTo>
                <a:cubicBezTo>
                  <a:pt x="29629" y="7446"/>
                  <a:pt x="29611" y="7388"/>
                  <a:pt x="29567" y="7303"/>
                </a:cubicBezTo>
                <a:close/>
                <a:moveTo>
                  <a:pt x="48611" y="6157"/>
                </a:moveTo>
                <a:cubicBezTo>
                  <a:pt x="48685" y="6587"/>
                  <a:pt x="48685" y="7016"/>
                  <a:pt x="48754" y="7515"/>
                </a:cubicBezTo>
                <a:cubicBezTo>
                  <a:pt x="48685" y="7160"/>
                  <a:pt x="48611" y="6873"/>
                  <a:pt x="48468" y="6512"/>
                </a:cubicBezTo>
                <a:cubicBezTo>
                  <a:pt x="48542" y="6300"/>
                  <a:pt x="48542" y="6300"/>
                  <a:pt x="48611" y="6157"/>
                </a:cubicBezTo>
                <a:close/>
                <a:moveTo>
                  <a:pt x="49756" y="7446"/>
                </a:moveTo>
                <a:cubicBezTo>
                  <a:pt x="49756" y="7515"/>
                  <a:pt x="49756" y="7515"/>
                  <a:pt x="49831" y="7515"/>
                </a:cubicBezTo>
                <a:cubicBezTo>
                  <a:pt x="49831" y="7515"/>
                  <a:pt x="49756" y="7515"/>
                  <a:pt x="49756" y="7446"/>
                </a:cubicBezTo>
                <a:close/>
                <a:moveTo>
                  <a:pt x="26416" y="5796"/>
                </a:moveTo>
                <a:cubicBezTo>
                  <a:pt x="26491" y="6083"/>
                  <a:pt x="26491" y="6444"/>
                  <a:pt x="26560" y="6730"/>
                </a:cubicBezTo>
                <a:cubicBezTo>
                  <a:pt x="26491" y="6799"/>
                  <a:pt x="26491" y="6873"/>
                  <a:pt x="26416" y="6942"/>
                </a:cubicBezTo>
                <a:cubicBezTo>
                  <a:pt x="26348" y="7160"/>
                  <a:pt x="26273" y="7372"/>
                  <a:pt x="26273" y="7589"/>
                </a:cubicBezTo>
                <a:cubicBezTo>
                  <a:pt x="26130" y="7372"/>
                  <a:pt x="26061" y="7160"/>
                  <a:pt x="25918" y="6942"/>
                </a:cubicBezTo>
                <a:cubicBezTo>
                  <a:pt x="26130" y="6512"/>
                  <a:pt x="26273" y="6083"/>
                  <a:pt x="26416" y="5796"/>
                </a:cubicBezTo>
                <a:close/>
                <a:moveTo>
                  <a:pt x="1931" y="7016"/>
                </a:moveTo>
                <a:cubicBezTo>
                  <a:pt x="1931" y="7215"/>
                  <a:pt x="1931" y="7418"/>
                  <a:pt x="1992" y="7617"/>
                </a:cubicBezTo>
                <a:lnTo>
                  <a:pt x="1992" y="7617"/>
                </a:lnTo>
                <a:cubicBezTo>
                  <a:pt x="1982" y="7602"/>
                  <a:pt x="1963" y="7589"/>
                  <a:pt x="1931" y="7589"/>
                </a:cubicBezTo>
                <a:cubicBezTo>
                  <a:pt x="1931" y="7446"/>
                  <a:pt x="1931" y="7303"/>
                  <a:pt x="1862" y="7160"/>
                </a:cubicBezTo>
                <a:cubicBezTo>
                  <a:pt x="1862" y="7085"/>
                  <a:pt x="1931" y="7085"/>
                  <a:pt x="1931" y="7016"/>
                </a:cubicBezTo>
                <a:close/>
                <a:moveTo>
                  <a:pt x="29567" y="7446"/>
                </a:moveTo>
                <a:cubicBezTo>
                  <a:pt x="29567" y="7515"/>
                  <a:pt x="29641" y="7589"/>
                  <a:pt x="29641" y="7658"/>
                </a:cubicBezTo>
                <a:cubicBezTo>
                  <a:pt x="29641" y="7602"/>
                  <a:pt x="29641" y="7557"/>
                  <a:pt x="29637" y="7515"/>
                </a:cubicBezTo>
                <a:lnTo>
                  <a:pt x="29637" y="7515"/>
                </a:lnTo>
                <a:cubicBezTo>
                  <a:pt x="29638" y="7515"/>
                  <a:pt x="29640" y="7515"/>
                  <a:pt x="29641" y="7515"/>
                </a:cubicBezTo>
                <a:cubicBezTo>
                  <a:pt x="29639" y="7513"/>
                  <a:pt x="29638" y="7512"/>
                  <a:pt x="29636" y="7510"/>
                </a:cubicBezTo>
                <a:lnTo>
                  <a:pt x="29636" y="7510"/>
                </a:lnTo>
                <a:cubicBezTo>
                  <a:pt x="29636" y="7511"/>
                  <a:pt x="29636" y="7513"/>
                  <a:pt x="29637" y="7515"/>
                </a:cubicBezTo>
                <a:lnTo>
                  <a:pt x="29637" y="7515"/>
                </a:lnTo>
                <a:cubicBezTo>
                  <a:pt x="29567" y="7512"/>
                  <a:pt x="29567" y="7447"/>
                  <a:pt x="29567" y="7446"/>
                </a:cubicBezTo>
                <a:close/>
                <a:moveTo>
                  <a:pt x="29641" y="5940"/>
                </a:moveTo>
                <a:cubicBezTo>
                  <a:pt x="29710" y="6512"/>
                  <a:pt x="29710" y="7085"/>
                  <a:pt x="29710" y="7658"/>
                </a:cubicBezTo>
                <a:lnTo>
                  <a:pt x="29641" y="7658"/>
                </a:lnTo>
                <a:lnTo>
                  <a:pt x="29641" y="7732"/>
                </a:lnTo>
                <a:cubicBezTo>
                  <a:pt x="29641" y="7658"/>
                  <a:pt x="29567" y="7589"/>
                  <a:pt x="29567" y="7515"/>
                </a:cubicBezTo>
                <a:lnTo>
                  <a:pt x="29567" y="7446"/>
                </a:lnTo>
                <a:lnTo>
                  <a:pt x="29567" y="7303"/>
                </a:lnTo>
                <a:cubicBezTo>
                  <a:pt x="29567" y="6873"/>
                  <a:pt x="29641" y="6369"/>
                  <a:pt x="29641" y="5940"/>
                </a:cubicBezTo>
                <a:close/>
                <a:moveTo>
                  <a:pt x="50759" y="7589"/>
                </a:moveTo>
                <a:cubicBezTo>
                  <a:pt x="50759" y="7658"/>
                  <a:pt x="50759" y="7732"/>
                  <a:pt x="50833" y="7801"/>
                </a:cubicBezTo>
                <a:cubicBezTo>
                  <a:pt x="50833" y="7732"/>
                  <a:pt x="50759" y="7658"/>
                  <a:pt x="50759" y="7589"/>
                </a:cubicBezTo>
                <a:close/>
                <a:moveTo>
                  <a:pt x="32860" y="5585"/>
                </a:moveTo>
                <a:cubicBezTo>
                  <a:pt x="32934" y="6083"/>
                  <a:pt x="32934" y="6587"/>
                  <a:pt x="32934" y="7085"/>
                </a:cubicBezTo>
                <a:cubicBezTo>
                  <a:pt x="32860" y="7303"/>
                  <a:pt x="32791" y="7515"/>
                  <a:pt x="32648" y="7801"/>
                </a:cubicBezTo>
                <a:cubicBezTo>
                  <a:pt x="32574" y="7515"/>
                  <a:pt x="32505" y="7228"/>
                  <a:pt x="32362" y="6873"/>
                </a:cubicBezTo>
                <a:lnTo>
                  <a:pt x="32362" y="6873"/>
                </a:lnTo>
                <a:cubicBezTo>
                  <a:pt x="32430" y="7160"/>
                  <a:pt x="32505" y="7515"/>
                  <a:pt x="32574" y="7876"/>
                </a:cubicBezTo>
                <a:lnTo>
                  <a:pt x="32362" y="7228"/>
                </a:lnTo>
                <a:lnTo>
                  <a:pt x="32362" y="7228"/>
                </a:lnTo>
                <a:cubicBezTo>
                  <a:pt x="32362" y="7372"/>
                  <a:pt x="32430" y="7515"/>
                  <a:pt x="32430" y="7732"/>
                </a:cubicBezTo>
                <a:cubicBezTo>
                  <a:pt x="32362" y="7515"/>
                  <a:pt x="32362" y="7372"/>
                  <a:pt x="32287" y="7228"/>
                </a:cubicBezTo>
                <a:cubicBezTo>
                  <a:pt x="32287" y="7085"/>
                  <a:pt x="32362" y="7016"/>
                  <a:pt x="32362" y="6873"/>
                </a:cubicBezTo>
                <a:cubicBezTo>
                  <a:pt x="32574" y="6369"/>
                  <a:pt x="32717" y="5940"/>
                  <a:pt x="32860" y="5585"/>
                </a:cubicBezTo>
                <a:close/>
                <a:moveTo>
                  <a:pt x="41669" y="5012"/>
                </a:moveTo>
                <a:cubicBezTo>
                  <a:pt x="41881" y="5728"/>
                  <a:pt x="42099" y="6656"/>
                  <a:pt x="42311" y="7515"/>
                </a:cubicBezTo>
                <a:lnTo>
                  <a:pt x="41955" y="7876"/>
                </a:lnTo>
                <a:cubicBezTo>
                  <a:pt x="41812" y="7446"/>
                  <a:pt x="41669" y="7016"/>
                  <a:pt x="41526" y="6512"/>
                </a:cubicBezTo>
                <a:cubicBezTo>
                  <a:pt x="41595" y="6014"/>
                  <a:pt x="41595" y="5585"/>
                  <a:pt x="41669" y="5012"/>
                </a:cubicBezTo>
                <a:close/>
                <a:moveTo>
                  <a:pt x="4726" y="7016"/>
                </a:moveTo>
                <a:lnTo>
                  <a:pt x="4726" y="7944"/>
                </a:lnTo>
                <a:cubicBezTo>
                  <a:pt x="4726" y="7801"/>
                  <a:pt x="4652" y="7658"/>
                  <a:pt x="4583" y="7446"/>
                </a:cubicBezTo>
                <a:lnTo>
                  <a:pt x="4583" y="7303"/>
                </a:lnTo>
                <a:cubicBezTo>
                  <a:pt x="4652" y="7228"/>
                  <a:pt x="4652" y="7085"/>
                  <a:pt x="4726" y="7016"/>
                </a:cubicBezTo>
                <a:close/>
                <a:moveTo>
                  <a:pt x="24486" y="7446"/>
                </a:moveTo>
                <a:cubicBezTo>
                  <a:pt x="24486" y="7515"/>
                  <a:pt x="24486" y="7589"/>
                  <a:pt x="24555" y="7658"/>
                </a:cubicBezTo>
                <a:cubicBezTo>
                  <a:pt x="24555" y="7658"/>
                  <a:pt x="24486" y="7658"/>
                  <a:pt x="24486" y="7732"/>
                </a:cubicBezTo>
                <a:cubicBezTo>
                  <a:pt x="24486" y="7801"/>
                  <a:pt x="24486" y="7944"/>
                  <a:pt x="24412" y="8019"/>
                </a:cubicBezTo>
                <a:cubicBezTo>
                  <a:pt x="24412" y="7876"/>
                  <a:pt x="24486" y="7658"/>
                  <a:pt x="24486" y="7446"/>
                </a:cubicBezTo>
                <a:close/>
                <a:moveTo>
                  <a:pt x="20191" y="7372"/>
                </a:moveTo>
                <a:lnTo>
                  <a:pt x="20191" y="7732"/>
                </a:lnTo>
                <a:cubicBezTo>
                  <a:pt x="20116" y="7801"/>
                  <a:pt x="20047" y="7944"/>
                  <a:pt x="19973" y="8087"/>
                </a:cubicBezTo>
                <a:cubicBezTo>
                  <a:pt x="20047" y="7876"/>
                  <a:pt x="20116" y="7589"/>
                  <a:pt x="20191" y="7372"/>
                </a:cubicBezTo>
                <a:close/>
                <a:moveTo>
                  <a:pt x="25918" y="7016"/>
                </a:moveTo>
                <a:cubicBezTo>
                  <a:pt x="25987" y="7303"/>
                  <a:pt x="26061" y="7589"/>
                  <a:pt x="26130" y="7944"/>
                </a:cubicBezTo>
                <a:lnTo>
                  <a:pt x="26130" y="8162"/>
                </a:lnTo>
                <a:cubicBezTo>
                  <a:pt x="26061" y="7801"/>
                  <a:pt x="25918" y="7515"/>
                  <a:pt x="25844" y="7160"/>
                </a:cubicBezTo>
                <a:cubicBezTo>
                  <a:pt x="25844" y="7085"/>
                  <a:pt x="25844" y="7085"/>
                  <a:pt x="25918" y="7016"/>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3649" y="7085"/>
                </a:moveTo>
                <a:lnTo>
                  <a:pt x="3649" y="7303"/>
                </a:lnTo>
                <a:lnTo>
                  <a:pt x="3649" y="7732"/>
                </a:lnTo>
                <a:cubicBezTo>
                  <a:pt x="3581" y="7876"/>
                  <a:pt x="3581" y="8019"/>
                  <a:pt x="3581" y="8231"/>
                </a:cubicBezTo>
                <a:cubicBezTo>
                  <a:pt x="3534" y="8231"/>
                  <a:pt x="3517" y="8259"/>
                  <a:pt x="3510" y="8281"/>
                </a:cubicBezTo>
                <a:lnTo>
                  <a:pt x="3510" y="8281"/>
                </a:lnTo>
                <a:cubicBezTo>
                  <a:pt x="3581" y="7859"/>
                  <a:pt x="3582" y="7439"/>
                  <a:pt x="3649" y="7085"/>
                </a:cubicBezTo>
                <a:close/>
                <a:moveTo>
                  <a:pt x="1719" y="8019"/>
                </a:moveTo>
                <a:lnTo>
                  <a:pt x="1719" y="8305"/>
                </a:lnTo>
                <a:lnTo>
                  <a:pt x="1645" y="8231"/>
                </a:lnTo>
                <a:cubicBezTo>
                  <a:pt x="1645" y="8087"/>
                  <a:pt x="1645" y="8087"/>
                  <a:pt x="1719" y="8019"/>
                </a:cubicBezTo>
                <a:close/>
                <a:moveTo>
                  <a:pt x="45174" y="6300"/>
                </a:moveTo>
                <a:cubicBezTo>
                  <a:pt x="45249" y="7016"/>
                  <a:pt x="45249" y="7801"/>
                  <a:pt x="45249" y="8517"/>
                </a:cubicBezTo>
                <a:lnTo>
                  <a:pt x="45031" y="8087"/>
                </a:lnTo>
                <a:cubicBezTo>
                  <a:pt x="45106" y="7515"/>
                  <a:pt x="45106" y="6942"/>
                  <a:pt x="45174" y="6300"/>
                </a:cubicBezTo>
                <a:close/>
                <a:moveTo>
                  <a:pt x="16107" y="7944"/>
                </a:moveTo>
                <a:lnTo>
                  <a:pt x="16107" y="8591"/>
                </a:lnTo>
                <a:cubicBezTo>
                  <a:pt x="16038" y="8517"/>
                  <a:pt x="16038" y="8448"/>
                  <a:pt x="15964" y="8374"/>
                </a:cubicBezTo>
                <a:lnTo>
                  <a:pt x="15964" y="8305"/>
                </a:lnTo>
                <a:lnTo>
                  <a:pt x="15964" y="8231"/>
                </a:lnTo>
                <a:cubicBezTo>
                  <a:pt x="16038" y="8162"/>
                  <a:pt x="16038" y="8019"/>
                  <a:pt x="16107" y="7944"/>
                </a:cubicBezTo>
                <a:close/>
                <a:moveTo>
                  <a:pt x="41451" y="7446"/>
                </a:moveTo>
                <a:cubicBezTo>
                  <a:pt x="41526" y="7732"/>
                  <a:pt x="41595" y="8019"/>
                  <a:pt x="41595" y="8305"/>
                </a:cubicBezTo>
                <a:cubicBezTo>
                  <a:pt x="41526" y="8374"/>
                  <a:pt x="41451" y="8448"/>
                  <a:pt x="41383" y="8591"/>
                </a:cubicBezTo>
                <a:cubicBezTo>
                  <a:pt x="41383" y="8231"/>
                  <a:pt x="41451" y="7801"/>
                  <a:pt x="41451" y="7446"/>
                </a:cubicBezTo>
                <a:close/>
                <a:moveTo>
                  <a:pt x="1645" y="8374"/>
                </a:moveTo>
                <a:lnTo>
                  <a:pt x="1645" y="8591"/>
                </a:lnTo>
                <a:cubicBezTo>
                  <a:pt x="1645" y="8660"/>
                  <a:pt x="1645" y="8660"/>
                  <a:pt x="1576" y="8735"/>
                </a:cubicBezTo>
                <a:cubicBezTo>
                  <a:pt x="1576" y="8591"/>
                  <a:pt x="1576" y="8517"/>
                  <a:pt x="1645" y="8374"/>
                </a:cubicBezTo>
                <a:close/>
                <a:moveTo>
                  <a:pt x="17252" y="6157"/>
                </a:moveTo>
                <a:cubicBezTo>
                  <a:pt x="17396" y="6942"/>
                  <a:pt x="17539" y="7732"/>
                  <a:pt x="17682" y="8591"/>
                </a:cubicBezTo>
                <a:cubicBezTo>
                  <a:pt x="17613" y="8660"/>
                  <a:pt x="17613" y="8660"/>
                  <a:pt x="17613" y="8735"/>
                </a:cubicBezTo>
                <a:cubicBezTo>
                  <a:pt x="17613" y="8660"/>
                  <a:pt x="17539" y="8517"/>
                  <a:pt x="17539" y="8448"/>
                </a:cubicBezTo>
                <a:cubicBezTo>
                  <a:pt x="17470" y="7944"/>
                  <a:pt x="17327" y="7446"/>
                  <a:pt x="17184" y="6873"/>
                </a:cubicBezTo>
                <a:cubicBezTo>
                  <a:pt x="17184" y="6656"/>
                  <a:pt x="17252" y="6444"/>
                  <a:pt x="17252" y="6157"/>
                </a:cubicBezTo>
                <a:close/>
                <a:moveTo>
                  <a:pt x="40381" y="7892"/>
                </a:moveTo>
                <a:cubicBezTo>
                  <a:pt x="40384" y="8095"/>
                  <a:pt x="40449" y="8236"/>
                  <a:pt x="40449" y="8448"/>
                </a:cubicBezTo>
                <a:cubicBezTo>
                  <a:pt x="40449" y="8517"/>
                  <a:pt x="40380" y="8660"/>
                  <a:pt x="40380" y="8735"/>
                </a:cubicBezTo>
                <a:cubicBezTo>
                  <a:pt x="40306" y="8591"/>
                  <a:pt x="40237" y="8374"/>
                  <a:pt x="40237" y="8231"/>
                </a:cubicBezTo>
                <a:cubicBezTo>
                  <a:pt x="40285" y="8115"/>
                  <a:pt x="40333" y="8001"/>
                  <a:pt x="40381" y="7892"/>
                </a:cubicBezTo>
                <a:close/>
                <a:moveTo>
                  <a:pt x="40020" y="8735"/>
                </a:moveTo>
                <a:cubicBezTo>
                  <a:pt x="40019" y="8742"/>
                  <a:pt x="40018" y="8749"/>
                  <a:pt x="40017" y="8756"/>
                </a:cubicBezTo>
                <a:lnTo>
                  <a:pt x="40017" y="8756"/>
                </a:lnTo>
                <a:cubicBezTo>
                  <a:pt x="40019" y="8750"/>
                  <a:pt x="40020" y="8743"/>
                  <a:pt x="40020" y="8735"/>
                </a:cubicBezTo>
                <a:close/>
                <a:moveTo>
                  <a:pt x="32144" y="7589"/>
                </a:moveTo>
                <a:cubicBezTo>
                  <a:pt x="32219" y="7801"/>
                  <a:pt x="32287" y="8087"/>
                  <a:pt x="32287" y="8374"/>
                </a:cubicBezTo>
                <a:cubicBezTo>
                  <a:pt x="32219" y="8231"/>
                  <a:pt x="32144" y="8087"/>
                  <a:pt x="32075" y="8019"/>
                </a:cubicBezTo>
                <a:lnTo>
                  <a:pt x="32075" y="8019"/>
                </a:lnTo>
                <a:lnTo>
                  <a:pt x="32287" y="8448"/>
                </a:lnTo>
                <a:cubicBezTo>
                  <a:pt x="32144" y="8517"/>
                  <a:pt x="32075" y="8660"/>
                  <a:pt x="31932" y="8803"/>
                </a:cubicBezTo>
                <a:cubicBezTo>
                  <a:pt x="32001" y="8591"/>
                  <a:pt x="32075" y="8374"/>
                  <a:pt x="32075" y="8231"/>
                </a:cubicBezTo>
                <a:lnTo>
                  <a:pt x="32075" y="8231"/>
                </a:lnTo>
                <a:cubicBezTo>
                  <a:pt x="32075" y="8231"/>
                  <a:pt x="32001" y="8305"/>
                  <a:pt x="31932" y="8305"/>
                </a:cubicBezTo>
                <a:cubicBezTo>
                  <a:pt x="32001" y="8087"/>
                  <a:pt x="32075" y="7801"/>
                  <a:pt x="32144" y="7589"/>
                </a:cubicBezTo>
                <a:close/>
                <a:moveTo>
                  <a:pt x="42311" y="7658"/>
                </a:moveTo>
                <a:lnTo>
                  <a:pt x="42311" y="7732"/>
                </a:lnTo>
                <a:cubicBezTo>
                  <a:pt x="42242" y="8087"/>
                  <a:pt x="42167" y="8448"/>
                  <a:pt x="42167" y="8803"/>
                </a:cubicBezTo>
                <a:cubicBezTo>
                  <a:pt x="42099" y="8591"/>
                  <a:pt x="42099" y="8448"/>
                  <a:pt x="42024" y="8231"/>
                </a:cubicBezTo>
                <a:cubicBezTo>
                  <a:pt x="42167" y="8019"/>
                  <a:pt x="42242" y="7801"/>
                  <a:pt x="42311" y="7658"/>
                </a:cubicBezTo>
                <a:close/>
                <a:moveTo>
                  <a:pt x="49688" y="8231"/>
                </a:moveTo>
                <a:lnTo>
                  <a:pt x="49688" y="8231"/>
                </a:lnTo>
                <a:cubicBezTo>
                  <a:pt x="49613" y="8374"/>
                  <a:pt x="49613" y="8517"/>
                  <a:pt x="49545" y="8660"/>
                </a:cubicBezTo>
                <a:cubicBezTo>
                  <a:pt x="49545" y="8735"/>
                  <a:pt x="49545" y="8803"/>
                  <a:pt x="49470" y="8803"/>
                </a:cubicBezTo>
                <a:cubicBezTo>
                  <a:pt x="49545" y="8592"/>
                  <a:pt x="49613" y="8374"/>
                  <a:pt x="49688" y="8231"/>
                </a:cubicBezTo>
                <a:close/>
                <a:moveTo>
                  <a:pt x="16038" y="8591"/>
                </a:moveTo>
                <a:cubicBezTo>
                  <a:pt x="16038" y="8660"/>
                  <a:pt x="16107" y="8735"/>
                  <a:pt x="16107" y="8803"/>
                </a:cubicBezTo>
                <a:cubicBezTo>
                  <a:pt x="16107" y="8803"/>
                  <a:pt x="16107" y="8878"/>
                  <a:pt x="16038" y="8878"/>
                </a:cubicBezTo>
                <a:lnTo>
                  <a:pt x="16038" y="8591"/>
                </a:lnTo>
                <a:close/>
                <a:moveTo>
                  <a:pt x="26560" y="7228"/>
                </a:moveTo>
                <a:cubicBezTo>
                  <a:pt x="26560" y="7303"/>
                  <a:pt x="26634" y="7446"/>
                  <a:pt x="26634" y="7515"/>
                </a:cubicBezTo>
                <a:cubicBezTo>
                  <a:pt x="26703" y="7944"/>
                  <a:pt x="26777" y="8374"/>
                  <a:pt x="26777" y="8803"/>
                </a:cubicBezTo>
                <a:lnTo>
                  <a:pt x="26777" y="8878"/>
                </a:lnTo>
                <a:cubicBezTo>
                  <a:pt x="26703" y="8593"/>
                  <a:pt x="26635" y="8376"/>
                  <a:pt x="26561" y="8092"/>
                </a:cubicBezTo>
                <a:lnTo>
                  <a:pt x="26561" y="8092"/>
                </a:lnTo>
                <a:cubicBezTo>
                  <a:pt x="26635" y="8376"/>
                  <a:pt x="26703" y="8593"/>
                  <a:pt x="26703" y="8878"/>
                </a:cubicBezTo>
                <a:lnTo>
                  <a:pt x="26491" y="8231"/>
                </a:lnTo>
                <a:cubicBezTo>
                  <a:pt x="26491" y="7876"/>
                  <a:pt x="26560" y="7589"/>
                  <a:pt x="26560" y="7228"/>
                </a:cubicBezTo>
                <a:close/>
                <a:moveTo>
                  <a:pt x="111328" y="8735"/>
                </a:moveTo>
                <a:cubicBezTo>
                  <a:pt x="111328" y="8803"/>
                  <a:pt x="111259" y="8947"/>
                  <a:pt x="111259" y="9021"/>
                </a:cubicBezTo>
                <a:lnTo>
                  <a:pt x="111259" y="8947"/>
                </a:lnTo>
                <a:lnTo>
                  <a:pt x="111259" y="8803"/>
                </a:lnTo>
                <a:lnTo>
                  <a:pt x="111328" y="8735"/>
                </a:lnTo>
                <a:close/>
                <a:moveTo>
                  <a:pt x="27992" y="6226"/>
                </a:moveTo>
                <a:cubicBezTo>
                  <a:pt x="28135" y="7016"/>
                  <a:pt x="28209" y="7801"/>
                  <a:pt x="28278" y="8591"/>
                </a:cubicBezTo>
                <a:cubicBezTo>
                  <a:pt x="28209" y="8735"/>
                  <a:pt x="28066" y="8878"/>
                  <a:pt x="27992" y="9090"/>
                </a:cubicBezTo>
                <a:cubicBezTo>
                  <a:pt x="27992" y="8803"/>
                  <a:pt x="27923" y="8517"/>
                  <a:pt x="27848" y="8231"/>
                </a:cubicBezTo>
                <a:cubicBezTo>
                  <a:pt x="27923" y="7589"/>
                  <a:pt x="27923" y="6942"/>
                  <a:pt x="27992" y="6226"/>
                </a:cubicBezTo>
                <a:close/>
                <a:moveTo>
                  <a:pt x="57775" y="8878"/>
                </a:moveTo>
                <a:lnTo>
                  <a:pt x="57775" y="8878"/>
                </a:lnTo>
                <a:cubicBezTo>
                  <a:pt x="57796" y="8951"/>
                  <a:pt x="57817" y="9023"/>
                  <a:pt x="57838" y="9094"/>
                </a:cubicBezTo>
                <a:lnTo>
                  <a:pt x="57838" y="9094"/>
                </a:lnTo>
                <a:cubicBezTo>
                  <a:pt x="57819" y="9019"/>
                  <a:pt x="57798" y="8946"/>
                  <a:pt x="57775" y="8878"/>
                </a:cubicBezTo>
                <a:close/>
                <a:moveTo>
                  <a:pt x="44172" y="9090"/>
                </a:moveTo>
                <a:cubicBezTo>
                  <a:pt x="44172" y="9090"/>
                  <a:pt x="44172" y="9164"/>
                  <a:pt x="44247" y="9164"/>
                </a:cubicBezTo>
                <a:cubicBezTo>
                  <a:pt x="44247" y="9090"/>
                  <a:pt x="44172" y="9090"/>
                  <a:pt x="44172" y="9090"/>
                </a:cubicBezTo>
                <a:close/>
                <a:moveTo>
                  <a:pt x="115194" y="8517"/>
                </a:moveTo>
                <a:lnTo>
                  <a:pt x="115194" y="8517"/>
                </a:lnTo>
                <a:cubicBezTo>
                  <a:pt x="115126" y="8660"/>
                  <a:pt x="115051" y="8947"/>
                  <a:pt x="114982" y="9164"/>
                </a:cubicBezTo>
                <a:cubicBezTo>
                  <a:pt x="114982" y="9090"/>
                  <a:pt x="114982" y="9021"/>
                  <a:pt x="114908" y="8947"/>
                </a:cubicBezTo>
                <a:cubicBezTo>
                  <a:pt x="115126" y="8660"/>
                  <a:pt x="115126" y="8591"/>
                  <a:pt x="115194" y="8517"/>
                </a:cubicBezTo>
                <a:close/>
                <a:moveTo>
                  <a:pt x="21909" y="8947"/>
                </a:moveTo>
                <a:cubicBezTo>
                  <a:pt x="21909" y="9021"/>
                  <a:pt x="21909" y="9021"/>
                  <a:pt x="21978" y="9090"/>
                </a:cubicBezTo>
                <a:cubicBezTo>
                  <a:pt x="21909" y="9164"/>
                  <a:pt x="21909" y="9164"/>
                  <a:pt x="21909" y="9233"/>
                </a:cubicBezTo>
                <a:lnTo>
                  <a:pt x="21909" y="9090"/>
                </a:lnTo>
                <a:lnTo>
                  <a:pt x="21909" y="8947"/>
                </a:lnTo>
                <a:close/>
                <a:moveTo>
                  <a:pt x="29498" y="8448"/>
                </a:moveTo>
                <a:cubicBezTo>
                  <a:pt x="29498" y="8591"/>
                  <a:pt x="29567" y="8735"/>
                  <a:pt x="29567" y="8878"/>
                </a:cubicBezTo>
                <a:lnTo>
                  <a:pt x="29567" y="9307"/>
                </a:lnTo>
                <a:cubicBezTo>
                  <a:pt x="29498" y="9307"/>
                  <a:pt x="29498" y="9376"/>
                  <a:pt x="29498" y="9376"/>
                </a:cubicBezTo>
                <a:lnTo>
                  <a:pt x="29498" y="8448"/>
                </a:lnTo>
                <a:close/>
                <a:moveTo>
                  <a:pt x="43170" y="8878"/>
                </a:moveTo>
                <a:cubicBezTo>
                  <a:pt x="43244" y="9021"/>
                  <a:pt x="43244" y="9090"/>
                  <a:pt x="43313" y="9233"/>
                </a:cubicBezTo>
                <a:lnTo>
                  <a:pt x="43313" y="9376"/>
                </a:lnTo>
                <a:cubicBezTo>
                  <a:pt x="43244" y="9233"/>
                  <a:pt x="43244" y="9021"/>
                  <a:pt x="43170" y="8878"/>
                </a:cubicBezTo>
                <a:close/>
                <a:moveTo>
                  <a:pt x="49401" y="8947"/>
                </a:moveTo>
                <a:lnTo>
                  <a:pt x="49401" y="9021"/>
                </a:lnTo>
                <a:lnTo>
                  <a:pt x="49401" y="9233"/>
                </a:lnTo>
                <a:cubicBezTo>
                  <a:pt x="49401" y="9164"/>
                  <a:pt x="49327" y="9090"/>
                  <a:pt x="49327" y="9090"/>
                </a:cubicBezTo>
                <a:lnTo>
                  <a:pt x="49327" y="9090"/>
                </a:lnTo>
                <a:cubicBezTo>
                  <a:pt x="49327" y="9164"/>
                  <a:pt x="49327" y="9233"/>
                  <a:pt x="49401" y="9307"/>
                </a:cubicBezTo>
                <a:cubicBezTo>
                  <a:pt x="49327" y="9307"/>
                  <a:pt x="49327" y="9376"/>
                  <a:pt x="49327" y="9376"/>
                </a:cubicBezTo>
                <a:lnTo>
                  <a:pt x="49327" y="9164"/>
                </a:lnTo>
                <a:lnTo>
                  <a:pt x="49327" y="9090"/>
                </a:lnTo>
                <a:cubicBezTo>
                  <a:pt x="49327" y="9021"/>
                  <a:pt x="49401" y="9021"/>
                  <a:pt x="49401" y="8947"/>
                </a:cubicBezTo>
                <a:close/>
                <a:moveTo>
                  <a:pt x="51263" y="9164"/>
                </a:moveTo>
                <a:cubicBezTo>
                  <a:pt x="51263" y="9233"/>
                  <a:pt x="51263" y="9307"/>
                  <a:pt x="51332" y="9376"/>
                </a:cubicBezTo>
                <a:cubicBezTo>
                  <a:pt x="51263" y="9376"/>
                  <a:pt x="51263" y="9307"/>
                  <a:pt x="51188" y="9233"/>
                </a:cubicBezTo>
                <a:cubicBezTo>
                  <a:pt x="51263" y="9233"/>
                  <a:pt x="51263" y="9164"/>
                  <a:pt x="51263" y="9164"/>
                </a:cubicBezTo>
                <a:close/>
                <a:moveTo>
                  <a:pt x="44315" y="8660"/>
                </a:moveTo>
                <a:lnTo>
                  <a:pt x="44315" y="8660"/>
                </a:lnTo>
                <a:cubicBezTo>
                  <a:pt x="44247" y="8803"/>
                  <a:pt x="44247" y="8947"/>
                  <a:pt x="44247" y="9164"/>
                </a:cubicBezTo>
                <a:cubicBezTo>
                  <a:pt x="44103" y="9233"/>
                  <a:pt x="44029" y="9376"/>
                  <a:pt x="43960" y="9451"/>
                </a:cubicBezTo>
                <a:lnTo>
                  <a:pt x="43960" y="9376"/>
                </a:lnTo>
                <a:lnTo>
                  <a:pt x="43960" y="9307"/>
                </a:lnTo>
                <a:cubicBezTo>
                  <a:pt x="44103" y="9021"/>
                  <a:pt x="44247" y="8735"/>
                  <a:pt x="44315" y="8660"/>
                </a:cubicBezTo>
                <a:close/>
                <a:moveTo>
                  <a:pt x="48468" y="6656"/>
                </a:moveTo>
                <a:cubicBezTo>
                  <a:pt x="48542" y="7446"/>
                  <a:pt x="48542" y="8374"/>
                  <a:pt x="48542" y="9164"/>
                </a:cubicBezTo>
                <a:cubicBezTo>
                  <a:pt x="48468" y="9307"/>
                  <a:pt x="48468" y="9376"/>
                  <a:pt x="48399" y="9451"/>
                </a:cubicBezTo>
                <a:cubicBezTo>
                  <a:pt x="48325" y="8878"/>
                  <a:pt x="48256" y="8305"/>
                  <a:pt x="48113" y="7446"/>
                </a:cubicBezTo>
                <a:cubicBezTo>
                  <a:pt x="48181" y="7160"/>
                  <a:pt x="48325" y="6873"/>
                  <a:pt x="48468" y="6656"/>
                </a:cubicBezTo>
                <a:close/>
                <a:moveTo>
                  <a:pt x="38805" y="6730"/>
                </a:moveTo>
                <a:cubicBezTo>
                  <a:pt x="38948" y="7372"/>
                  <a:pt x="39017" y="8087"/>
                  <a:pt x="39092" y="8803"/>
                </a:cubicBezTo>
                <a:lnTo>
                  <a:pt x="38874" y="9021"/>
                </a:lnTo>
                <a:cubicBezTo>
                  <a:pt x="38805" y="8878"/>
                  <a:pt x="38805" y="8660"/>
                  <a:pt x="38731" y="8448"/>
                </a:cubicBezTo>
                <a:lnTo>
                  <a:pt x="38731" y="8448"/>
                </a:lnTo>
                <a:cubicBezTo>
                  <a:pt x="38731" y="8660"/>
                  <a:pt x="38805" y="8878"/>
                  <a:pt x="38805" y="9090"/>
                </a:cubicBezTo>
                <a:cubicBezTo>
                  <a:pt x="38731" y="9307"/>
                  <a:pt x="38588" y="9451"/>
                  <a:pt x="38519" y="9594"/>
                </a:cubicBezTo>
                <a:cubicBezTo>
                  <a:pt x="38444" y="9594"/>
                  <a:pt x="38444" y="9519"/>
                  <a:pt x="38444" y="9451"/>
                </a:cubicBezTo>
                <a:cubicBezTo>
                  <a:pt x="38444" y="9090"/>
                  <a:pt x="38519" y="8660"/>
                  <a:pt x="38519" y="8231"/>
                </a:cubicBezTo>
                <a:lnTo>
                  <a:pt x="38519" y="8231"/>
                </a:lnTo>
                <a:cubicBezTo>
                  <a:pt x="38444" y="8374"/>
                  <a:pt x="38301" y="8660"/>
                  <a:pt x="38233" y="9021"/>
                </a:cubicBezTo>
                <a:cubicBezTo>
                  <a:pt x="38158" y="8878"/>
                  <a:pt x="38089" y="8735"/>
                  <a:pt x="38089" y="8660"/>
                </a:cubicBezTo>
                <a:cubicBezTo>
                  <a:pt x="38015" y="8591"/>
                  <a:pt x="38015" y="8517"/>
                  <a:pt x="38015" y="8448"/>
                </a:cubicBezTo>
                <a:cubicBezTo>
                  <a:pt x="38376" y="7589"/>
                  <a:pt x="38731" y="6873"/>
                  <a:pt x="38805" y="6730"/>
                </a:cubicBezTo>
                <a:close/>
                <a:moveTo>
                  <a:pt x="25701" y="9376"/>
                </a:moveTo>
                <a:cubicBezTo>
                  <a:pt x="25701" y="9519"/>
                  <a:pt x="25701" y="9594"/>
                  <a:pt x="25775" y="9663"/>
                </a:cubicBezTo>
                <a:cubicBezTo>
                  <a:pt x="25701" y="9594"/>
                  <a:pt x="25701" y="9519"/>
                  <a:pt x="25701" y="9451"/>
                </a:cubicBezTo>
                <a:lnTo>
                  <a:pt x="25701" y="9376"/>
                </a:lnTo>
                <a:close/>
                <a:moveTo>
                  <a:pt x="35941" y="8591"/>
                </a:moveTo>
                <a:cubicBezTo>
                  <a:pt x="36010" y="8947"/>
                  <a:pt x="36085" y="9307"/>
                  <a:pt x="36085" y="9663"/>
                </a:cubicBezTo>
                <a:lnTo>
                  <a:pt x="36085" y="9663"/>
                </a:lnTo>
                <a:cubicBezTo>
                  <a:pt x="36010" y="9663"/>
                  <a:pt x="36010" y="9663"/>
                  <a:pt x="36010" y="9594"/>
                </a:cubicBezTo>
                <a:cubicBezTo>
                  <a:pt x="36010" y="9519"/>
                  <a:pt x="36010" y="9451"/>
                  <a:pt x="35941" y="9451"/>
                </a:cubicBezTo>
                <a:lnTo>
                  <a:pt x="35941" y="9519"/>
                </a:lnTo>
                <a:cubicBezTo>
                  <a:pt x="35941" y="9451"/>
                  <a:pt x="35941" y="9376"/>
                  <a:pt x="35867" y="9307"/>
                </a:cubicBezTo>
                <a:cubicBezTo>
                  <a:pt x="35941" y="9090"/>
                  <a:pt x="35941" y="8878"/>
                  <a:pt x="35941" y="8591"/>
                </a:cubicBezTo>
                <a:close/>
                <a:moveTo>
                  <a:pt x="1645" y="8660"/>
                </a:moveTo>
                <a:cubicBezTo>
                  <a:pt x="1719" y="8735"/>
                  <a:pt x="1719" y="8878"/>
                  <a:pt x="1719" y="9021"/>
                </a:cubicBezTo>
                <a:cubicBezTo>
                  <a:pt x="1719" y="9164"/>
                  <a:pt x="1645" y="9307"/>
                  <a:pt x="1645" y="9451"/>
                </a:cubicBezTo>
                <a:lnTo>
                  <a:pt x="1645" y="9663"/>
                </a:lnTo>
                <a:cubicBezTo>
                  <a:pt x="1645" y="9594"/>
                  <a:pt x="1645" y="9519"/>
                  <a:pt x="1576" y="9451"/>
                </a:cubicBezTo>
                <a:lnTo>
                  <a:pt x="1645" y="9376"/>
                </a:lnTo>
                <a:lnTo>
                  <a:pt x="1645" y="8660"/>
                </a:lnTo>
                <a:close/>
                <a:moveTo>
                  <a:pt x="47826" y="8305"/>
                </a:moveTo>
                <a:cubicBezTo>
                  <a:pt x="47826" y="8735"/>
                  <a:pt x="47826" y="9233"/>
                  <a:pt x="47752" y="9594"/>
                </a:cubicBezTo>
                <a:lnTo>
                  <a:pt x="47752" y="9663"/>
                </a:lnTo>
                <a:lnTo>
                  <a:pt x="47683" y="9737"/>
                </a:lnTo>
                <a:cubicBezTo>
                  <a:pt x="47752" y="9451"/>
                  <a:pt x="47752" y="9164"/>
                  <a:pt x="47752" y="8878"/>
                </a:cubicBezTo>
                <a:lnTo>
                  <a:pt x="47752" y="8878"/>
                </a:lnTo>
                <a:cubicBezTo>
                  <a:pt x="47609" y="9021"/>
                  <a:pt x="47540" y="9307"/>
                  <a:pt x="47465" y="9663"/>
                </a:cubicBezTo>
                <a:cubicBezTo>
                  <a:pt x="47540" y="9233"/>
                  <a:pt x="47609" y="8735"/>
                  <a:pt x="47826" y="8305"/>
                </a:cubicBezTo>
                <a:close/>
                <a:moveTo>
                  <a:pt x="51045" y="9737"/>
                </a:moveTo>
                <a:lnTo>
                  <a:pt x="51051" y="9748"/>
                </a:lnTo>
                <a:lnTo>
                  <a:pt x="51051" y="9748"/>
                </a:lnTo>
                <a:cubicBezTo>
                  <a:pt x="51049" y="9744"/>
                  <a:pt x="51047" y="9741"/>
                  <a:pt x="51045" y="9737"/>
                </a:cubicBezTo>
                <a:close/>
                <a:moveTo>
                  <a:pt x="41669" y="9021"/>
                </a:moveTo>
                <a:cubicBezTo>
                  <a:pt x="41738" y="9307"/>
                  <a:pt x="41738" y="9519"/>
                  <a:pt x="41738" y="9737"/>
                </a:cubicBezTo>
                <a:lnTo>
                  <a:pt x="41738" y="9806"/>
                </a:lnTo>
                <a:cubicBezTo>
                  <a:pt x="41669" y="9806"/>
                  <a:pt x="41669" y="9737"/>
                  <a:pt x="41669" y="9737"/>
                </a:cubicBezTo>
                <a:cubicBezTo>
                  <a:pt x="41669" y="9594"/>
                  <a:pt x="41595" y="9519"/>
                  <a:pt x="41526" y="9376"/>
                </a:cubicBezTo>
                <a:cubicBezTo>
                  <a:pt x="41595" y="9233"/>
                  <a:pt x="41669" y="9164"/>
                  <a:pt x="41669" y="9021"/>
                </a:cubicBezTo>
                <a:close/>
                <a:moveTo>
                  <a:pt x="37661" y="9531"/>
                </a:moveTo>
                <a:cubicBezTo>
                  <a:pt x="37660" y="9552"/>
                  <a:pt x="37660" y="9573"/>
                  <a:pt x="37660" y="9594"/>
                </a:cubicBezTo>
                <a:lnTo>
                  <a:pt x="37660" y="9737"/>
                </a:lnTo>
                <a:cubicBezTo>
                  <a:pt x="37660" y="9806"/>
                  <a:pt x="37585" y="9806"/>
                  <a:pt x="37517" y="9880"/>
                </a:cubicBezTo>
                <a:cubicBezTo>
                  <a:pt x="37563" y="9783"/>
                  <a:pt x="37613" y="9651"/>
                  <a:pt x="37661" y="9531"/>
                </a:cubicBezTo>
                <a:close/>
                <a:moveTo>
                  <a:pt x="52408" y="9594"/>
                </a:moveTo>
                <a:cubicBezTo>
                  <a:pt x="52408" y="9663"/>
                  <a:pt x="52408" y="9806"/>
                  <a:pt x="52477" y="9880"/>
                </a:cubicBezTo>
                <a:cubicBezTo>
                  <a:pt x="52477" y="9806"/>
                  <a:pt x="52408" y="9663"/>
                  <a:pt x="52408" y="9594"/>
                </a:cubicBezTo>
                <a:close/>
                <a:moveTo>
                  <a:pt x="108321" y="9451"/>
                </a:moveTo>
                <a:cubicBezTo>
                  <a:pt x="108396" y="9519"/>
                  <a:pt x="108396" y="9594"/>
                  <a:pt x="108464" y="9663"/>
                </a:cubicBezTo>
                <a:cubicBezTo>
                  <a:pt x="108396" y="9737"/>
                  <a:pt x="108321" y="9806"/>
                  <a:pt x="108321" y="9880"/>
                </a:cubicBezTo>
                <a:lnTo>
                  <a:pt x="108321" y="9451"/>
                </a:lnTo>
                <a:close/>
                <a:moveTo>
                  <a:pt x="53124" y="9949"/>
                </a:moveTo>
                <a:lnTo>
                  <a:pt x="53193" y="10023"/>
                </a:lnTo>
                <a:lnTo>
                  <a:pt x="53124" y="10023"/>
                </a:lnTo>
                <a:lnTo>
                  <a:pt x="53124" y="9949"/>
                </a:lnTo>
                <a:close/>
                <a:moveTo>
                  <a:pt x="102525" y="9747"/>
                </a:moveTo>
                <a:cubicBezTo>
                  <a:pt x="102525" y="9813"/>
                  <a:pt x="102521" y="9887"/>
                  <a:pt x="102450" y="10023"/>
                </a:cubicBezTo>
                <a:lnTo>
                  <a:pt x="102450" y="9949"/>
                </a:lnTo>
                <a:cubicBezTo>
                  <a:pt x="102521" y="9883"/>
                  <a:pt x="102525" y="9813"/>
                  <a:pt x="102525" y="9747"/>
                </a:cubicBezTo>
                <a:close/>
                <a:moveTo>
                  <a:pt x="90354" y="10023"/>
                </a:moveTo>
                <a:cubicBezTo>
                  <a:pt x="90353" y="10029"/>
                  <a:pt x="90352" y="10034"/>
                  <a:pt x="90352" y="10039"/>
                </a:cubicBezTo>
                <a:lnTo>
                  <a:pt x="90352" y="10039"/>
                </a:lnTo>
                <a:cubicBezTo>
                  <a:pt x="90354" y="10029"/>
                  <a:pt x="90354" y="10023"/>
                  <a:pt x="90354" y="10023"/>
                </a:cubicBezTo>
                <a:close/>
                <a:moveTo>
                  <a:pt x="41526" y="9519"/>
                </a:moveTo>
                <a:lnTo>
                  <a:pt x="41526" y="9663"/>
                </a:lnTo>
                <a:cubicBezTo>
                  <a:pt x="41526" y="9737"/>
                  <a:pt x="41595" y="9880"/>
                  <a:pt x="41595" y="9949"/>
                </a:cubicBezTo>
                <a:lnTo>
                  <a:pt x="41451" y="10092"/>
                </a:lnTo>
                <a:cubicBezTo>
                  <a:pt x="41451" y="9949"/>
                  <a:pt x="41451" y="9737"/>
                  <a:pt x="41526" y="9519"/>
                </a:cubicBezTo>
                <a:lnTo>
                  <a:pt x="41526" y="9519"/>
                </a:lnTo>
                <a:lnTo>
                  <a:pt x="41451" y="9594"/>
                </a:lnTo>
                <a:lnTo>
                  <a:pt x="41451" y="9519"/>
                </a:lnTo>
                <a:close/>
                <a:moveTo>
                  <a:pt x="51692" y="9880"/>
                </a:moveTo>
                <a:cubicBezTo>
                  <a:pt x="51761" y="9880"/>
                  <a:pt x="51761" y="9949"/>
                  <a:pt x="51761" y="10023"/>
                </a:cubicBezTo>
                <a:lnTo>
                  <a:pt x="51761" y="10092"/>
                </a:lnTo>
                <a:cubicBezTo>
                  <a:pt x="51761" y="10023"/>
                  <a:pt x="51761" y="9949"/>
                  <a:pt x="51692" y="9880"/>
                </a:cubicBezTo>
                <a:close/>
                <a:moveTo>
                  <a:pt x="60141" y="10023"/>
                </a:moveTo>
                <a:cubicBezTo>
                  <a:pt x="60175" y="10057"/>
                  <a:pt x="60192" y="10109"/>
                  <a:pt x="60209" y="10162"/>
                </a:cubicBezTo>
                <a:lnTo>
                  <a:pt x="60209" y="10162"/>
                </a:lnTo>
                <a:cubicBezTo>
                  <a:pt x="60209" y="10089"/>
                  <a:pt x="60208" y="10023"/>
                  <a:pt x="60141" y="10023"/>
                </a:cubicBezTo>
                <a:close/>
                <a:moveTo>
                  <a:pt x="26416" y="9090"/>
                </a:moveTo>
                <a:cubicBezTo>
                  <a:pt x="26491" y="9451"/>
                  <a:pt x="26560" y="9806"/>
                  <a:pt x="26560" y="10167"/>
                </a:cubicBezTo>
                <a:cubicBezTo>
                  <a:pt x="26560" y="10092"/>
                  <a:pt x="26491" y="9949"/>
                  <a:pt x="26416" y="9880"/>
                </a:cubicBezTo>
                <a:cubicBezTo>
                  <a:pt x="26416" y="9806"/>
                  <a:pt x="26416" y="9663"/>
                  <a:pt x="26348" y="9594"/>
                </a:cubicBezTo>
                <a:cubicBezTo>
                  <a:pt x="26416" y="9451"/>
                  <a:pt x="26416" y="9233"/>
                  <a:pt x="26416" y="9090"/>
                </a:cubicBezTo>
                <a:close/>
                <a:moveTo>
                  <a:pt x="102382" y="10023"/>
                </a:moveTo>
                <a:cubicBezTo>
                  <a:pt x="102450" y="10023"/>
                  <a:pt x="102450" y="10092"/>
                  <a:pt x="102450" y="10092"/>
                </a:cubicBezTo>
                <a:lnTo>
                  <a:pt x="102450" y="10167"/>
                </a:lnTo>
                <a:cubicBezTo>
                  <a:pt x="102382" y="10092"/>
                  <a:pt x="102382" y="10092"/>
                  <a:pt x="102382" y="10023"/>
                </a:cubicBezTo>
                <a:close/>
                <a:moveTo>
                  <a:pt x="89351" y="10092"/>
                </a:moveTo>
                <a:lnTo>
                  <a:pt x="89351" y="10310"/>
                </a:lnTo>
                <a:cubicBezTo>
                  <a:pt x="89351" y="10235"/>
                  <a:pt x="89351" y="10235"/>
                  <a:pt x="89277" y="10167"/>
                </a:cubicBezTo>
                <a:cubicBezTo>
                  <a:pt x="89277" y="10167"/>
                  <a:pt x="89351" y="10167"/>
                  <a:pt x="89351" y="10092"/>
                </a:cubicBezTo>
                <a:close/>
                <a:moveTo>
                  <a:pt x="51188" y="9376"/>
                </a:moveTo>
                <a:lnTo>
                  <a:pt x="51406" y="10023"/>
                </a:lnTo>
                <a:cubicBezTo>
                  <a:pt x="51332" y="10023"/>
                  <a:pt x="51332" y="10092"/>
                  <a:pt x="51263" y="10167"/>
                </a:cubicBezTo>
                <a:lnTo>
                  <a:pt x="51051" y="9748"/>
                </a:lnTo>
                <a:lnTo>
                  <a:pt x="51051" y="9748"/>
                </a:lnTo>
                <a:cubicBezTo>
                  <a:pt x="51120" y="9888"/>
                  <a:pt x="51121" y="10027"/>
                  <a:pt x="51188" y="10167"/>
                </a:cubicBezTo>
                <a:lnTo>
                  <a:pt x="50976" y="10378"/>
                </a:lnTo>
                <a:lnTo>
                  <a:pt x="50976" y="10235"/>
                </a:lnTo>
                <a:cubicBezTo>
                  <a:pt x="50976" y="10092"/>
                  <a:pt x="51045" y="9949"/>
                  <a:pt x="51045" y="9737"/>
                </a:cubicBezTo>
                <a:cubicBezTo>
                  <a:pt x="51120" y="9594"/>
                  <a:pt x="51120" y="9519"/>
                  <a:pt x="51188" y="9376"/>
                </a:cubicBezTo>
                <a:close/>
                <a:moveTo>
                  <a:pt x="112617" y="10378"/>
                </a:moveTo>
                <a:cubicBezTo>
                  <a:pt x="112617" y="10378"/>
                  <a:pt x="112617" y="10378"/>
                  <a:pt x="112617" y="10378"/>
                </a:cubicBezTo>
                <a:lnTo>
                  <a:pt x="112617" y="10378"/>
                </a:lnTo>
                <a:close/>
                <a:moveTo>
                  <a:pt x="112617" y="10378"/>
                </a:moveTo>
                <a:cubicBezTo>
                  <a:pt x="112617" y="10378"/>
                  <a:pt x="112617" y="10378"/>
                  <a:pt x="112617" y="10378"/>
                </a:cubicBezTo>
                <a:lnTo>
                  <a:pt x="112617" y="10378"/>
                </a:lnTo>
                <a:close/>
                <a:moveTo>
                  <a:pt x="82621" y="10235"/>
                </a:moveTo>
                <a:cubicBezTo>
                  <a:pt x="82644" y="10302"/>
                  <a:pt x="82666" y="10366"/>
                  <a:pt x="82688" y="10429"/>
                </a:cubicBezTo>
                <a:lnTo>
                  <a:pt x="82688" y="10429"/>
                </a:lnTo>
                <a:cubicBezTo>
                  <a:pt x="82668" y="10361"/>
                  <a:pt x="82646" y="10296"/>
                  <a:pt x="82621" y="10235"/>
                </a:cubicBezTo>
                <a:close/>
                <a:moveTo>
                  <a:pt x="45031" y="8517"/>
                </a:moveTo>
                <a:cubicBezTo>
                  <a:pt x="45031" y="9164"/>
                  <a:pt x="45031" y="9806"/>
                  <a:pt x="44962" y="10453"/>
                </a:cubicBezTo>
                <a:lnTo>
                  <a:pt x="44888" y="10378"/>
                </a:lnTo>
                <a:cubicBezTo>
                  <a:pt x="44962" y="9880"/>
                  <a:pt x="44962" y="9233"/>
                  <a:pt x="45031" y="8517"/>
                </a:cubicBezTo>
                <a:close/>
                <a:moveTo>
                  <a:pt x="112044" y="6656"/>
                </a:moveTo>
                <a:cubicBezTo>
                  <a:pt x="112405" y="7372"/>
                  <a:pt x="112617" y="8231"/>
                  <a:pt x="112760" y="9164"/>
                </a:cubicBezTo>
                <a:cubicBezTo>
                  <a:pt x="112548" y="9233"/>
                  <a:pt x="112405" y="9451"/>
                  <a:pt x="112262" y="9663"/>
                </a:cubicBezTo>
                <a:cubicBezTo>
                  <a:pt x="112044" y="9880"/>
                  <a:pt x="111901" y="10167"/>
                  <a:pt x="111758" y="10453"/>
                </a:cubicBezTo>
                <a:lnTo>
                  <a:pt x="111758" y="10378"/>
                </a:lnTo>
                <a:cubicBezTo>
                  <a:pt x="111832" y="10023"/>
                  <a:pt x="111832" y="9519"/>
                  <a:pt x="111832" y="9021"/>
                </a:cubicBezTo>
                <a:cubicBezTo>
                  <a:pt x="111975" y="8878"/>
                  <a:pt x="112044" y="8735"/>
                  <a:pt x="112044" y="8735"/>
                </a:cubicBezTo>
                <a:lnTo>
                  <a:pt x="112044" y="8735"/>
                </a:lnTo>
                <a:lnTo>
                  <a:pt x="111901" y="8878"/>
                </a:lnTo>
                <a:cubicBezTo>
                  <a:pt x="111901" y="8162"/>
                  <a:pt x="111975" y="7446"/>
                  <a:pt x="112044" y="6656"/>
                </a:cubicBezTo>
                <a:close/>
                <a:moveTo>
                  <a:pt x="70021" y="10235"/>
                </a:moveTo>
                <a:lnTo>
                  <a:pt x="70021" y="10522"/>
                </a:lnTo>
                <a:cubicBezTo>
                  <a:pt x="70021" y="10453"/>
                  <a:pt x="69946" y="10453"/>
                  <a:pt x="69946" y="10453"/>
                </a:cubicBezTo>
                <a:cubicBezTo>
                  <a:pt x="69946" y="10378"/>
                  <a:pt x="70021" y="10310"/>
                  <a:pt x="70021" y="10235"/>
                </a:cubicBezTo>
                <a:close/>
                <a:moveTo>
                  <a:pt x="104885" y="10378"/>
                </a:moveTo>
                <a:lnTo>
                  <a:pt x="104885" y="10522"/>
                </a:lnTo>
                <a:cubicBezTo>
                  <a:pt x="104885" y="10522"/>
                  <a:pt x="104816" y="10522"/>
                  <a:pt x="104816" y="10453"/>
                </a:cubicBezTo>
                <a:cubicBezTo>
                  <a:pt x="104885" y="10453"/>
                  <a:pt x="104885" y="10453"/>
                  <a:pt x="104885" y="10378"/>
                </a:cubicBezTo>
                <a:close/>
                <a:moveTo>
                  <a:pt x="92713" y="10453"/>
                </a:moveTo>
                <a:cubicBezTo>
                  <a:pt x="92729" y="10487"/>
                  <a:pt x="92743" y="10521"/>
                  <a:pt x="92758" y="10554"/>
                </a:cubicBezTo>
                <a:lnTo>
                  <a:pt x="92758" y="10554"/>
                </a:lnTo>
                <a:cubicBezTo>
                  <a:pt x="92745" y="10520"/>
                  <a:pt x="92730" y="10486"/>
                  <a:pt x="92713" y="10453"/>
                </a:cubicBezTo>
                <a:close/>
                <a:moveTo>
                  <a:pt x="110687" y="9949"/>
                </a:moveTo>
                <a:cubicBezTo>
                  <a:pt x="110687" y="10023"/>
                  <a:pt x="110612" y="10167"/>
                  <a:pt x="110612" y="10235"/>
                </a:cubicBezTo>
                <a:cubicBezTo>
                  <a:pt x="110543" y="10378"/>
                  <a:pt x="110469" y="10453"/>
                  <a:pt x="110400" y="10596"/>
                </a:cubicBezTo>
                <a:cubicBezTo>
                  <a:pt x="110469" y="10378"/>
                  <a:pt x="110612" y="10167"/>
                  <a:pt x="110687" y="9949"/>
                </a:cubicBezTo>
                <a:close/>
                <a:moveTo>
                  <a:pt x="54270" y="10092"/>
                </a:moveTo>
                <a:cubicBezTo>
                  <a:pt x="54339" y="10235"/>
                  <a:pt x="54413" y="10378"/>
                  <a:pt x="54413" y="10522"/>
                </a:cubicBezTo>
                <a:lnTo>
                  <a:pt x="54270" y="10665"/>
                </a:lnTo>
                <a:lnTo>
                  <a:pt x="54270" y="10092"/>
                </a:lnTo>
                <a:close/>
                <a:moveTo>
                  <a:pt x="67512" y="9594"/>
                </a:moveTo>
                <a:cubicBezTo>
                  <a:pt x="67655" y="9880"/>
                  <a:pt x="67655" y="10092"/>
                  <a:pt x="67730" y="10378"/>
                </a:cubicBezTo>
                <a:cubicBezTo>
                  <a:pt x="67730" y="10453"/>
                  <a:pt x="67655" y="10522"/>
                  <a:pt x="67655" y="10665"/>
                </a:cubicBezTo>
                <a:cubicBezTo>
                  <a:pt x="67586" y="10522"/>
                  <a:pt x="67586" y="10378"/>
                  <a:pt x="67512" y="10167"/>
                </a:cubicBezTo>
                <a:lnTo>
                  <a:pt x="67512" y="9594"/>
                </a:lnTo>
                <a:close/>
                <a:moveTo>
                  <a:pt x="87272" y="10522"/>
                </a:moveTo>
                <a:cubicBezTo>
                  <a:pt x="87272" y="10596"/>
                  <a:pt x="87272" y="10665"/>
                  <a:pt x="87347" y="10665"/>
                </a:cubicBezTo>
                <a:cubicBezTo>
                  <a:pt x="87347" y="10596"/>
                  <a:pt x="87272" y="10522"/>
                  <a:pt x="87272" y="10522"/>
                </a:cubicBezTo>
                <a:close/>
                <a:moveTo>
                  <a:pt x="104598" y="10310"/>
                </a:moveTo>
                <a:lnTo>
                  <a:pt x="104598" y="10453"/>
                </a:lnTo>
                <a:cubicBezTo>
                  <a:pt x="104598" y="10453"/>
                  <a:pt x="104598" y="10522"/>
                  <a:pt x="104530" y="10596"/>
                </a:cubicBezTo>
                <a:lnTo>
                  <a:pt x="104455" y="10665"/>
                </a:lnTo>
                <a:cubicBezTo>
                  <a:pt x="104530" y="10596"/>
                  <a:pt x="104530" y="10453"/>
                  <a:pt x="104598" y="10310"/>
                </a:cubicBezTo>
                <a:close/>
                <a:moveTo>
                  <a:pt x="112760" y="9233"/>
                </a:moveTo>
                <a:cubicBezTo>
                  <a:pt x="112760" y="9376"/>
                  <a:pt x="112835" y="9519"/>
                  <a:pt x="112835" y="9737"/>
                </a:cubicBezTo>
                <a:cubicBezTo>
                  <a:pt x="112835" y="9949"/>
                  <a:pt x="112760" y="10167"/>
                  <a:pt x="112760" y="10378"/>
                </a:cubicBezTo>
                <a:cubicBezTo>
                  <a:pt x="112691" y="10453"/>
                  <a:pt x="112691" y="10522"/>
                  <a:pt x="112617" y="10596"/>
                </a:cubicBezTo>
                <a:lnTo>
                  <a:pt x="112617" y="10378"/>
                </a:lnTo>
                <a:cubicBezTo>
                  <a:pt x="112617" y="10453"/>
                  <a:pt x="112548" y="10596"/>
                  <a:pt x="112474" y="10665"/>
                </a:cubicBezTo>
                <a:cubicBezTo>
                  <a:pt x="112474" y="10596"/>
                  <a:pt x="112405" y="10596"/>
                  <a:pt x="112405" y="10522"/>
                </a:cubicBezTo>
                <a:cubicBezTo>
                  <a:pt x="112474" y="10092"/>
                  <a:pt x="112617" y="9663"/>
                  <a:pt x="112760" y="9233"/>
                </a:cubicBezTo>
                <a:close/>
                <a:moveTo>
                  <a:pt x="40020" y="8660"/>
                </a:moveTo>
                <a:cubicBezTo>
                  <a:pt x="40094" y="8947"/>
                  <a:pt x="40163" y="9233"/>
                  <a:pt x="40163" y="9594"/>
                </a:cubicBezTo>
                <a:cubicBezTo>
                  <a:pt x="40094" y="9949"/>
                  <a:pt x="40094" y="10310"/>
                  <a:pt x="40020" y="10665"/>
                </a:cubicBezTo>
                <a:cubicBezTo>
                  <a:pt x="40020" y="10739"/>
                  <a:pt x="39951" y="10739"/>
                  <a:pt x="39951" y="10739"/>
                </a:cubicBezTo>
                <a:cubicBezTo>
                  <a:pt x="39951" y="10665"/>
                  <a:pt x="39876" y="10522"/>
                  <a:pt x="39876" y="10378"/>
                </a:cubicBezTo>
                <a:cubicBezTo>
                  <a:pt x="39950" y="9886"/>
                  <a:pt x="39951" y="9322"/>
                  <a:pt x="40017" y="8756"/>
                </a:cubicBezTo>
                <a:lnTo>
                  <a:pt x="40017" y="8756"/>
                </a:lnTo>
                <a:cubicBezTo>
                  <a:pt x="40005" y="8804"/>
                  <a:pt x="39951" y="8812"/>
                  <a:pt x="39951" y="8877"/>
                </a:cubicBezTo>
                <a:lnTo>
                  <a:pt x="39951" y="8877"/>
                </a:lnTo>
                <a:cubicBezTo>
                  <a:pt x="39951" y="8803"/>
                  <a:pt x="40020" y="8734"/>
                  <a:pt x="40020" y="8660"/>
                </a:cubicBezTo>
                <a:close/>
                <a:moveTo>
                  <a:pt x="47683" y="10310"/>
                </a:moveTo>
                <a:lnTo>
                  <a:pt x="47683" y="10808"/>
                </a:lnTo>
                <a:lnTo>
                  <a:pt x="47609" y="10808"/>
                </a:lnTo>
                <a:lnTo>
                  <a:pt x="47609" y="10739"/>
                </a:lnTo>
                <a:cubicBezTo>
                  <a:pt x="47609" y="10596"/>
                  <a:pt x="47683" y="10453"/>
                  <a:pt x="47683" y="10310"/>
                </a:cubicBezTo>
                <a:close/>
                <a:moveTo>
                  <a:pt x="107680" y="10092"/>
                </a:moveTo>
                <a:lnTo>
                  <a:pt x="107680" y="10378"/>
                </a:lnTo>
                <a:cubicBezTo>
                  <a:pt x="107680" y="10453"/>
                  <a:pt x="107680" y="10522"/>
                  <a:pt x="107748" y="10596"/>
                </a:cubicBezTo>
                <a:cubicBezTo>
                  <a:pt x="107680" y="10665"/>
                  <a:pt x="107605" y="10739"/>
                  <a:pt x="107605" y="10808"/>
                </a:cubicBezTo>
                <a:cubicBezTo>
                  <a:pt x="107605" y="10596"/>
                  <a:pt x="107605" y="10378"/>
                  <a:pt x="107680" y="10092"/>
                </a:cubicBezTo>
                <a:close/>
                <a:moveTo>
                  <a:pt x="22550" y="9376"/>
                </a:moveTo>
                <a:cubicBezTo>
                  <a:pt x="22550" y="9880"/>
                  <a:pt x="22550" y="10378"/>
                  <a:pt x="22482" y="10883"/>
                </a:cubicBezTo>
                <a:cubicBezTo>
                  <a:pt x="22482" y="10739"/>
                  <a:pt x="22482" y="10665"/>
                  <a:pt x="22407" y="10522"/>
                </a:cubicBezTo>
                <a:cubicBezTo>
                  <a:pt x="22407" y="10378"/>
                  <a:pt x="22482" y="10235"/>
                  <a:pt x="22482" y="10167"/>
                </a:cubicBezTo>
                <a:cubicBezTo>
                  <a:pt x="22482" y="9880"/>
                  <a:pt x="22482" y="9663"/>
                  <a:pt x="22550" y="9376"/>
                </a:cubicBezTo>
                <a:close/>
                <a:moveTo>
                  <a:pt x="51406" y="10092"/>
                </a:moveTo>
                <a:cubicBezTo>
                  <a:pt x="51475" y="10310"/>
                  <a:pt x="51475" y="10453"/>
                  <a:pt x="51549" y="10665"/>
                </a:cubicBezTo>
                <a:cubicBezTo>
                  <a:pt x="51475" y="10739"/>
                  <a:pt x="51475" y="10808"/>
                  <a:pt x="51475" y="10883"/>
                </a:cubicBezTo>
                <a:cubicBezTo>
                  <a:pt x="51406" y="10665"/>
                  <a:pt x="51332" y="10522"/>
                  <a:pt x="51263" y="10310"/>
                </a:cubicBezTo>
                <a:cubicBezTo>
                  <a:pt x="51332" y="10167"/>
                  <a:pt x="51406" y="10167"/>
                  <a:pt x="51406" y="10092"/>
                </a:cubicBezTo>
                <a:close/>
                <a:moveTo>
                  <a:pt x="51618" y="10808"/>
                </a:moveTo>
                <a:lnTo>
                  <a:pt x="51618" y="10883"/>
                </a:lnTo>
                <a:lnTo>
                  <a:pt x="51549" y="10883"/>
                </a:lnTo>
                <a:lnTo>
                  <a:pt x="51549" y="10808"/>
                </a:lnTo>
                <a:close/>
                <a:moveTo>
                  <a:pt x="112405" y="10596"/>
                </a:moveTo>
                <a:cubicBezTo>
                  <a:pt x="112405" y="10596"/>
                  <a:pt x="112405" y="10665"/>
                  <a:pt x="112474" y="10739"/>
                </a:cubicBezTo>
                <a:cubicBezTo>
                  <a:pt x="112474" y="10808"/>
                  <a:pt x="112405" y="10808"/>
                  <a:pt x="112405" y="10883"/>
                </a:cubicBezTo>
                <a:cubicBezTo>
                  <a:pt x="112405" y="10808"/>
                  <a:pt x="112330" y="10739"/>
                  <a:pt x="112330" y="10665"/>
                </a:cubicBezTo>
                <a:cubicBezTo>
                  <a:pt x="112330" y="10665"/>
                  <a:pt x="112330" y="10596"/>
                  <a:pt x="112405" y="10596"/>
                </a:cubicBezTo>
                <a:close/>
                <a:moveTo>
                  <a:pt x="97582" y="10883"/>
                </a:moveTo>
                <a:lnTo>
                  <a:pt x="97582" y="10951"/>
                </a:lnTo>
                <a:cubicBezTo>
                  <a:pt x="97582" y="10883"/>
                  <a:pt x="97582" y="10883"/>
                  <a:pt x="97513" y="10883"/>
                </a:cubicBezTo>
                <a:close/>
                <a:moveTo>
                  <a:pt x="101379" y="10522"/>
                </a:moveTo>
                <a:cubicBezTo>
                  <a:pt x="101379" y="10596"/>
                  <a:pt x="101448" y="10665"/>
                  <a:pt x="101448" y="10808"/>
                </a:cubicBezTo>
                <a:lnTo>
                  <a:pt x="101305" y="10951"/>
                </a:lnTo>
                <a:cubicBezTo>
                  <a:pt x="101305" y="10883"/>
                  <a:pt x="101305" y="10808"/>
                  <a:pt x="101236" y="10739"/>
                </a:cubicBezTo>
                <a:cubicBezTo>
                  <a:pt x="101305" y="10665"/>
                  <a:pt x="101305" y="10596"/>
                  <a:pt x="101379" y="10522"/>
                </a:cubicBezTo>
                <a:close/>
                <a:moveTo>
                  <a:pt x="106677" y="10665"/>
                </a:moveTo>
                <a:lnTo>
                  <a:pt x="106677" y="10808"/>
                </a:lnTo>
                <a:lnTo>
                  <a:pt x="106677" y="10951"/>
                </a:lnTo>
                <a:cubicBezTo>
                  <a:pt x="106677" y="10883"/>
                  <a:pt x="106603" y="10883"/>
                  <a:pt x="106603" y="10808"/>
                </a:cubicBezTo>
                <a:cubicBezTo>
                  <a:pt x="106677" y="10739"/>
                  <a:pt x="106677" y="10739"/>
                  <a:pt x="106677" y="10665"/>
                </a:cubicBezTo>
                <a:close/>
                <a:moveTo>
                  <a:pt x="26491" y="10378"/>
                </a:moveTo>
                <a:lnTo>
                  <a:pt x="26491" y="10378"/>
                </a:lnTo>
                <a:cubicBezTo>
                  <a:pt x="26560" y="10522"/>
                  <a:pt x="26560" y="10596"/>
                  <a:pt x="26560" y="10739"/>
                </a:cubicBezTo>
                <a:lnTo>
                  <a:pt x="26560" y="11026"/>
                </a:lnTo>
                <a:cubicBezTo>
                  <a:pt x="26560" y="10808"/>
                  <a:pt x="26491" y="10596"/>
                  <a:pt x="26491" y="10378"/>
                </a:cubicBezTo>
                <a:close/>
                <a:moveTo>
                  <a:pt x="52552" y="10310"/>
                </a:moveTo>
                <a:lnTo>
                  <a:pt x="52552" y="10453"/>
                </a:lnTo>
                <a:cubicBezTo>
                  <a:pt x="52552" y="10596"/>
                  <a:pt x="52477" y="10739"/>
                  <a:pt x="52477" y="10883"/>
                </a:cubicBezTo>
                <a:cubicBezTo>
                  <a:pt x="52477" y="10883"/>
                  <a:pt x="52408" y="10951"/>
                  <a:pt x="52408" y="11026"/>
                </a:cubicBezTo>
                <a:cubicBezTo>
                  <a:pt x="52334" y="10951"/>
                  <a:pt x="52334" y="10883"/>
                  <a:pt x="52265" y="10808"/>
                </a:cubicBezTo>
                <a:cubicBezTo>
                  <a:pt x="52334" y="10665"/>
                  <a:pt x="52477" y="10453"/>
                  <a:pt x="52552" y="10310"/>
                </a:cubicBezTo>
                <a:close/>
                <a:moveTo>
                  <a:pt x="37660" y="9880"/>
                </a:moveTo>
                <a:cubicBezTo>
                  <a:pt x="37660" y="10310"/>
                  <a:pt x="37585" y="10739"/>
                  <a:pt x="37517" y="11094"/>
                </a:cubicBezTo>
                <a:cubicBezTo>
                  <a:pt x="37517" y="10951"/>
                  <a:pt x="37442" y="10808"/>
                  <a:pt x="37373" y="10596"/>
                </a:cubicBezTo>
                <a:lnTo>
                  <a:pt x="37373" y="10453"/>
                </a:lnTo>
                <a:cubicBezTo>
                  <a:pt x="37585" y="10092"/>
                  <a:pt x="37585" y="10023"/>
                  <a:pt x="37660" y="9880"/>
                </a:cubicBezTo>
                <a:close/>
                <a:moveTo>
                  <a:pt x="40020" y="10808"/>
                </a:moveTo>
                <a:cubicBezTo>
                  <a:pt x="39951" y="10883"/>
                  <a:pt x="39951" y="11026"/>
                  <a:pt x="39951" y="11094"/>
                </a:cubicBezTo>
                <a:lnTo>
                  <a:pt x="39951" y="10883"/>
                </a:lnTo>
                <a:lnTo>
                  <a:pt x="40020" y="10808"/>
                </a:lnTo>
                <a:close/>
                <a:moveTo>
                  <a:pt x="55845" y="10808"/>
                </a:moveTo>
                <a:lnTo>
                  <a:pt x="55845" y="10951"/>
                </a:lnTo>
                <a:cubicBezTo>
                  <a:pt x="55845" y="11026"/>
                  <a:pt x="55845" y="11026"/>
                  <a:pt x="55770" y="11094"/>
                </a:cubicBezTo>
                <a:lnTo>
                  <a:pt x="55770" y="11026"/>
                </a:lnTo>
                <a:cubicBezTo>
                  <a:pt x="55770" y="10951"/>
                  <a:pt x="55845" y="10883"/>
                  <a:pt x="55845" y="10808"/>
                </a:cubicBezTo>
                <a:close/>
                <a:moveTo>
                  <a:pt x="58566" y="10596"/>
                </a:moveTo>
                <a:cubicBezTo>
                  <a:pt x="58566" y="10739"/>
                  <a:pt x="58565" y="10883"/>
                  <a:pt x="58491" y="11094"/>
                </a:cubicBezTo>
                <a:cubicBezTo>
                  <a:pt x="58491" y="11026"/>
                  <a:pt x="58491" y="10951"/>
                  <a:pt x="58422" y="10883"/>
                </a:cubicBezTo>
                <a:cubicBezTo>
                  <a:pt x="58491" y="10808"/>
                  <a:pt x="58565" y="10665"/>
                  <a:pt x="58566" y="10596"/>
                </a:cubicBezTo>
                <a:close/>
                <a:moveTo>
                  <a:pt x="51188" y="10453"/>
                </a:moveTo>
                <a:cubicBezTo>
                  <a:pt x="51263" y="10665"/>
                  <a:pt x="51263" y="10883"/>
                  <a:pt x="51263" y="11094"/>
                </a:cubicBezTo>
                <a:lnTo>
                  <a:pt x="51263" y="11169"/>
                </a:lnTo>
                <a:cubicBezTo>
                  <a:pt x="51188" y="11026"/>
                  <a:pt x="51120" y="10883"/>
                  <a:pt x="51120" y="10665"/>
                </a:cubicBezTo>
                <a:cubicBezTo>
                  <a:pt x="51120" y="10596"/>
                  <a:pt x="51188" y="10522"/>
                  <a:pt x="51188" y="10453"/>
                </a:cubicBezTo>
                <a:close/>
                <a:moveTo>
                  <a:pt x="98566" y="8591"/>
                </a:moveTo>
                <a:cubicBezTo>
                  <a:pt x="98357" y="9158"/>
                  <a:pt x="98186" y="10018"/>
                  <a:pt x="98011" y="10883"/>
                </a:cubicBezTo>
                <a:cubicBezTo>
                  <a:pt x="97943" y="10951"/>
                  <a:pt x="97943" y="11026"/>
                  <a:pt x="97868" y="11094"/>
                </a:cubicBezTo>
                <a:lnTo>
                  <a:pt x="97868" y="11169"/>
                </a:lnTo>
                <a:cubicBezTo>
                  <a:pt x="97800" y="11169"/>
                  <a:pt x="97800" y="11169"/>
                  <a:pt x="97800" y="11094"/>
                </a:cubicBezTo>
                <a:cubicBezTo>
                  <a:pt x="97800" y="10808"/>
                  <a:pt x="97868" y="10522"/>
                  <a:pt x="97868" y="10235"/>
                </a:cubicBezTo>
                <a:lnTo>
                  <a:pt x="97868" y="10235"/>
                </a:lnTo>
                <a:cubicBezTo>
                  <a:pt x="97800" y="10378"/>
                  <a:pt x="97656" y="10596"/>
                  <a:pt x="97582" y="10808"/>
                </a:cubicBezTo>
                <a:cubicBezTo>
                  <a:pt x="97800" y="10167"/>
                  <a:pt x="98155" y="9519"/>
                  <a:pt x="98372" y="8947"/>
                </a:cubicBezTo>
                <a:cubicBezTo>
                  <a:pt x="98446" y="8818"/>
                  <a:pt x="98511" y="8698"/>
                  <a:pt x="98566" y="8591"/>
                </a:cubicBezTo>
                <a:close/>
                <a:moveTo>
                  <a:pt x="106534" y="10883"/>
                </a:moveTo>
                <a:lnTo>
                  <a:pt x="106603" y="10951"/>
                </a:lnTo>
                <a:lnTo>
                  <a:pt x="106603" y="11094"/>
                </a:lnTo>
                <a:lnTo>
                  <a:pt x="106534" y="11169"/>
                </a:lnTo>
                <a:lnTo>
                  <a:pt x="106534" y="11094"/>
                </a:lnTo>
                <a:cubicBezTo>
                  <a:pt x="106534" y="11094"/>
                  <a:pt x="106603" y="11026"/>
                  <a:pt x="106603" y="10951"/>
                </a:cubicBezTo>
                <a:lnTo>
                  <a:pt x="106603" y="10951"/>
                </a:lnTo>
                <a:cubicBezTo>
                  <a:pt x="106603" y="10951"/>
                  <a:pt x="106534" y="11026"/>
                  <a:pt x="106460" y="11026"/>
                </a:cubicBezTo>
                <a:cubicBezTo>
                  <a:pt x="106534" y="11026"/>
                  <a:pt x="106534" y="10951"/>
                  <a:pt x="106534" y="10883"/>
                </a:cubicBezTo>
                <a:close/>
                <a:moveTo>
                  <a:pt x="102095" y="10596"/>
                </a:moveTo>
                <a:lnTo>
                  <a:pt x="102095" y="11094"/>
                </a:lnTo>
                <a:lnTo>
                  <a:pt x="101952" y="11238"/>
                </a:lnTo>
                <a:cubicBezTo>
                  <a:pt x="101952" y="11169"/>
                  <a:pt x="101878" y="11094"/>
                  <a:pt x="101878" y="11026"/>
                </a:cubicBezTo>
                <a:lnTo>
                  <a:pt x="102095" y="10596"/>
                </a:lnTo>
                <a:close/>
                <a:moveTo>
                  <a:pt x="87988" y="11238"/>
                </a:moveTo>
                <a:cubicBezTo>
                  <a:pt x="87988" y="11238"/>
                  <a:pt x="87988" y="11238"/>
                  <a:pt x="87988" y="11238"/>
                </a:cubicBezTo>
                <a:lnTo>
                  <a:pt x="87988" y="11238"/>
                </a:lnTo>
                <a:close/>
                <a:moveTo>
                  <a:pt x="78898" y="10739"/>
                </a:moveTo>
                <a:cubicBezTo>
                  <a:pt x="78898" y="10808"/>
                  <a:pt x="78967" y="10883"/>
                  <a:pt x="78967" y="10883"/>
                </a:cubicBezTo>
                <a:cubicBezTo>
                  <a:pt x="78898" y="11026"/>
                  <a:pt x="78824" y="11094"/>
                  <a:pt x="78824" y="11238"/>
                </a:cubicBezTo>
                <a:lnTo>
                  <a:pt x="78824" y="11312"/>
                </a:lnTo>
                <a:cubicBezTo>
                  <a:pt x="78755" y="11238"/>
                  <a:pt x="78755" y="11169"/>
                  <a:pt x="78755" y="11094"/>
                </a:cubicBezTo>
                <a:cubicBezTo>
                  <a:pt x="78824" y="11026"/>
                  <a:pt x="78824" y="10883"/>
                  <a:pt x="78898" y="10739"/>
                </a:cubicBezTo>
                <a:close/>
                <a:moveTo>
                  <a:pt x="104741" y="10739"/>
                </a:moveTo>
                <a:lnTo>
                  <a:pt x="104741" y="10883"/>
                </a:lnTo>
                <a:lnTo>
                  <a:pt x="104741" y="11169"/>
                </a:lnTo>
                <a:cubicBezTo>
                  <a:pt x="104673" y="11238"/>
                  <a:pt x="104598" y="11238"/>
                  <a:pt x="104598" y="11312"/>
                </a:cubicBezTo>
                <a:lnTo>
                  <a:pt x="104598" y="10883"/>
                </a:lnTo>
                <a:cubicBezTo>
                  <a:pt x="104673" y="10808"/>
                  <a:pt x="104673" y="10739"/>
                  <a:pt x="104741" y="10739"/>
                </a:cubicBezTo>
                <a:close/>
                <a:moveTo>
                  <a:pt x="106460" y="11169"/>
                </a:moveTo>
                <a:lnTo>
                  <a:pt x="106460" y="11238"/>
                </a:lnTo>
                <a:lnTo>
                  <a:pt x="106391" y="11312"/>
                </a:lnTo>
                <a:cubicBezTo>
                  <a:pt x="106460" y="11238"/>
                  <a:pt x="106460" y="11238"/>
                  <a:pt x="106460" y="11169"/>
                </a:cubicBezTo>
                <a:close/>
                <a:moveTo>
                  <a:pt x="108539" y="10092"/>
                </a:moveTo>
                <a:cubicBezTo>
                  <a:pt x="108608" y="10092"/>
                  <a:pt x="108608" y="10167"/>
                  <a:pt x="108608" y="10167"/>
                </a:cubicBezTo>
                <a:lnTo>
                  <a:pt x="108608" y="11312"/>
                </a:lnTo>
                <a:cubicBezTo>
                  <a:pt x="108539" y="11094"/>
                  <a:pt x="108396" y="10883"/>
                  <a:pt x="108321" y="10596"/>
                </a:cubicBezTo>
                <a:cubicBezTo>
                  <a:pt x="108396" y="10378"/>
                  <a:pt x="108464" y="10235"/>
                  <a:pt x="108539" y="10092"/>
                </a:cubicBezTo>
                <a:close/>
                <a:moveTo>
                  <a:pt x="53983" y="9307"/>
                </a:moveTo>
                <a:lnTo>
                  <a:pt x="54052" y="9376"/>
                </a:lnTo>
                <a:cubicBezTo>
                  <a:pt x="53909" y="9949"/>
                  <a:pt x="53766" y="10665"/>
                  <a:pt x="53623" y="11381"/>
                </a:cubicBezTo>
                <a:cubicBezTo>
                  <a:pt x="53623" y="10883"/>
                  <a:pt x="53697" y="10378"/>
                  <a:pt x="53766" y="9806"/>
                </a:cubicBezTo>
                <a:cubicBezTo>
                  <a:pt x="53909" y="9451"/>
                  <a:pt x="53909" y="9451"/>
                  <a:pt x="53983" y="9307"/>
                </a:cubicBezTo>
                <a:close/>
                <a:moveTo>
                  <a:pt x="61000" y="11169"/>
                </a:moveTo>
                <a:lnTo>
                  <a:pt x="61000" y="11238"/>
                </a:lnTo>
                <a:lnTo>
                  <a:pt x="60857" y="11381"/>
                </a:lnTo>
                <a:cubicBezTo>
                  <a:pt x="60925" y="11312"/>
                  <a:pt x="60925" y="11238"/>
                  <a:pt x="61000" y="11169"/>
                </a:cubicBezTo>
                <a:close/>
                <a:moveTo>
                  <a:pt x="67873" y="10883"/>
                </a:moveTo>
                <a:cubicBezTo>
                  <a:pt x="67873" y="10951"/>
                  <a:pt x="67942" y="11094"/>
                  <a:pt x="67942" y="11238"/>
                </a:cubicBezTo>
                <a:cubicBezTo>
                  <a:pt x="67942" y="11238"/>
                  <a:pt x="67873" y="11312"/>
                  <a:pt x="67873" y="11381"/>
                </a:cubicBezTo>
                <a:lnTo>
                  <a:pt x="67873" y="11169"/>
                </a:lnTo>
                <a:lnTo>
                  <a:pt x="67873" y="10883"/>
                </a:lnTo>
                <a:close/>
                <a:moveTo>
                  <a:pt x="89134" y="10522"/>
                </a:moveTo>
                <a:cubicBezTo>
                  <a:pt x="89134" y="10596"/>
                  <a:pt x="89134" y="10665"/>
                  <a:pt x="89208" y="10739"/>
                </a:cubicBezTo>
                <a:cubicBezTo>
                  <a:pt x="89065" y="10883"/>
                  <a:pt x="88991" y="11094"/>
                  <a:pt x="88922" y="11381"/>
                </a:cubicBezTo>
                <a:cubicBezTo>
                  <a:pt x="88922" y="11312"/>
                  <a:pt x="88847" y="11238"/>
                  <a:pt x="88847" y="11169"/>
                </a:cubicBezTo>
                <a:lnTo>
                  <a:pt x="88847" y="11026"/>
                </a:lnTo>
                <a:cubicBezTo>
                  <a:pt x="88991" y="10739"/>
                  <a:pt x="89065" y="10665"/>
                  <a:pt x="89134" y="10522"/>
                </a:cubicBezTo>
                <a:close/>
                <a:moveTo>
                  <a:pt x="70519" y="9663"/>
                </a:moveTo>
                <a:cubicBezTo>
                  <a:pt x="70593" y="9806"/>
                  <a:pt x="70593" y="9949"/>
                  <a:pt x="70662" y="10092"/>
                </a:cubicBezTo>
                <a:cubicBezTo>
                  <a:pt x="70737" y="10453"/>
                  <a:pt x="70737" y="10808"/>
                  <a:pt x="70737" y="11094"/>
                </a:cubicBezTo>
                <a:cubicBezTo>
                  <a:pt x="70662" y="11238"/>
                  <a:pt x="70519" y="11381"/>
                  <a:pt x="70450" y="11455"/>
                </a:cubicBezTo>
                <a:cubicBezTo>
                  <a:pt x="70450" y="10951"/>
                  <a:pt x="70519" y="10378"/>
                  <a:pt x="70519" y="9663"/>
                </a:cubicBezTo>
                <a:close/>
                <a:moveTo>
                  <a:pt x="59923" y="9806"/>
                </a:moveTo>
                <a:cubicBezTo>
                  <a:pt x="60066" y="10235"/>
                  <a:pt x="60209" y="10665"/>
                  <a:pt x="60284" y="11026"/>
                </a:cubicBezTo>
                <a:cubicBezTo>
                  <a:pt x="60209" y="11094"/>
                  <a:pt x="60209" y="11238"/>
                  <a:pt x="60141" y="11312"/>
                </a:cubicBezTo>
                <a:cubicBezTo>
                  <a:pt x="60141" y="11094"/>
                  <a:pt x="60141" y="10951"/>
                  <a:pt x="60209" y="10739"/>
                </a:cubicBezTo>
                <a:lnTo>
                  <a:pt x="60209" y="10739"/>
                </a:lnTo>
                <a:cubicBezTo>
                  <a:pt x="60141" y="10883"/>
                  <a:pt x="60066" y="10951"/>
                  <a:pt x="59997" y="11094"/>
                </a:cubicBezTo>
                <a:lnTo>
                  <a:pt x="59923" y="11026"/>
                </a:lnTo>
                <a:lnTo>
                  <a:pt x="59923" y="11026"/>
                </a:lnTo>
                <a:cubicBezTo>
                  <a:pt x="59923" y="11094"/>
                  <a:pt x="59923" y="11169"/>
                  <a:pt x="59997" y="11238"/>
                </a:cubicBezTo>
                <a:cubicBezTo>
                  <a:pt x="59923" y="11312"/>
                  <a:pt x="59854" y="11381"/>
                  <a:pt x="59854" y="11524"/>
                </a:cubicBezTo>
                <a:cubicBezTo>
                  <a:pt x="59854" y="11238"/>
                  <a:pt x="59923" y="11026"/>
                  <a:pt x="59923" y="10808"/>
                </a:cubicBezTo>
                <a:lnTo>
                  <a:pt x="59923" y="10808"/>
                </a:lnTo>
                <a:cubicBezTo>
                  <a:pt x="59780" y="10951"/>
                  <a:pt x="59711" y="11169"/>
                  <a:pt x="59637" y="11381"/>
                </a:cubicBezTo>
                <a:lnTo>
                  <a:pt x="59425" y="10951"/>
                </a:lnTo>
                <a:cubicBezTo>
                  <a:pt x="59568" y="10596"/>
                  <a:pt x="59780" y="10167"/>
                  <a:pt x="59923" y="9806"/>
                </a:cubicBezTo>
                <a:close/>
                <a:moveTo>
                  <a:pt x="67512" y="10235"/>
                </a:moveTo>
                <a:cubicBezTo>
                  <a:pt x="67512" y="10378"/>
                  <a:pt x="67586" y="10596"/>
                  <a:pt x="67586" y="10739"/>
                </a:cubicBezTo>
                <a:cubicBezTo>
                  <a:pt x="67512" y="10951"/>
                  <a:pt x="67443" y="11238"/>
                  <a:pt x="67369" y="11524"/>
                </a:cubicBezTo>
                <a:cubicBezTo>
                  <a:pt x="67443" y="11094"/>
                  <a:pt x="67443" y="10665"/>
                  <a:pt x="67512" y="10235"/>
                </a:cubicBezTo>
                <a:close/>
                <a:moveTo>
                  <a:pt x="88847" y="11238"/>
                </a:moveTo>
                <a:cubicBezTo>
                  <a:pt x="88847" y="11312"/>
                  <a:pt x="88922" y="11381"/>
                  <a:pt x="88922" y="11455"/>
                </a:cubicBezTo>
                <a:lnTo>
                  <a:pt x="88922" y="11524"/>
                </a:lnTo>
                <a:cubicBezTo>
                  <a:pt x="88847" y="11455"/>
                  <a:pt x="88847" y="11381"/>
                  <a:pt x="88847" y="11312"/>
                </a:cubicBezTo>
                <a:lnTo>
                  <a:pt x="88847" y="11238"/>
                </a:lnTo>
                <a:close/>
                <a:moveTo>
                  <a:pt x="89277" y="11312"/>
                </a:moveTo>
                <a:lnTo>
                  <a:pt x="89351" y="11381"/>
                </a:lnTo>
                <a:cubicBezTo>
                  <a:pt x="89277" y="11455"/>
                  <a:pt x="89277" y="11455"/>
                  <a:pt x="89277" y="11524"/>
                </a:cubicBezTo>
                <a:lnTo>
                  <a:pt x="89277" y="11312"/>
                </a:lnTo>
                <a:close/>
                <a:moveTo>
                  <a:pt x="98945" y="10596"/>
                </a:moveTo>
                <a:cubicBezTo>
                  <a:pt x="99014" y="10739"/>
                  <a:pt x="99014" y="10951"/>
                  <a:pt x="99014" y="11094"/>
                </a:cubicBezTo>
                <a:cubicBezTo>
                  <a:pt x="98883" y="11225"/>
                  <a:pt x="98752" y="11356"/>
                  <a:pt x="98513" y="11543"/>
                </a:cubicBezTo>
                <a:lnTo>
                  <a:pt x="98513" y="11543"/>
                </a:lnTo>
                <a:cubicBezTo>
                  <a:pt x="98516" y="11532"/>
                  <a:pt x="98516" y="11524"/>
                  <a:pt x="98516" y="11524"/>
                </a:cubicBezTo>
                <a:lnTo>
                  <a:pt x="98516" y="11455"/>
                </a:lnTo>
                <a:cubicBezTo>
                  <a:pt x="98659" y="11094"/>
                  <a:pt x="98802" y="10883"/>
                  <a:pt x="98945" y="10596"/>
                </a:cubicBezTo>
                <a:close/>
                <a:moveTo>
                  <a:pt x="85554" y="11455"/>
                </a:moveTo>
                <a:cubicBezTo>
                  <a:pt x="85554" y="11524"/>
                  <a:pt x="85628" y="11598"/>
                  <a:pt x="85628" y="11598"/>
                </a:cubicBezTo>
                <a:cubicBezTo>
                  <a:pt x="85628" y="11524"/>
                  <a:pt x="85628" y="11455"/>
                  <a:pt x="85554" y="11455"/>
                </a:cubicBezTo>
                <a:close/>
                <a:moveTo>
                  <a:pt x="102737" y="10883"/>
                </a:moveTo>
                <a:cubicBezTo>
                  <a:pt x="102737" y="11026"/>
                  <a:pt x="102811" y="11094"/>
                  <a:pt x="102811" y="11238"/>
                </a:cubicBezTo>
                <a:cubicBezTo>
                  <a:pt x="102811" y="11312"/>
                  <a:pt x="102811" y="11455"/>
                  <a:pt x="102737" y="11598"/>
                </a:cubicBezTo>
                <a:cubicBezTo>
                  <a:pt x="102737" y="11524"/>
                  <a:pt x="102668" y="11455"/>
                  <a:pt x="102668" y="11381"/>
                </a:cubicBezTo>
                <a:lnTo>
                  <a:pt x="102668" y="11094"/>
                </a:lnTo>
                <a:lnTo>
                  <a:pt x="102668" y="11026"/>
                </a:lnTo>
                <a:cubicBezTo>
                  <a:pt x="102668" y="10951"/>
                  <a:pt x="102737" y="10951"/>
                  <a:pt x="102737" y="10883"/>
                </a:cubicBezTo>
                <a:close/>
                <a:moveTo>
                  <a:pt x="59425" y="11598"/>
                </a:moveTo>
                <a:cubicBezTo>
                  <a:pt x="59425" y="11599"/>
                  <a:pt x="59425" y="11651"/>
                  <a:pt x="59471" y="11664"/>
                </a:cubicBezTo>
                <a:lnTo>
                  <a:pt x="59471" y="11664"/>
                </a:lnTo>
                <a:cubicBezTo>
                  <a:pt x="59461" y="11642"/>
                  <a:pt x="59446" y="11620"/>
                  <a:pt x="59425" y="11598"/>
                </a:cubicBezTo>
                <a:close/>
                <a:moveTo>
                  <a:pt x="76819" y="11238"/>
                </a:moveTo>
                <a:cubicBezTo>
                  <a:pt x="76819" y="11381"/>
                  <a:pt x="76751" y="11524"/>
                  <a:pt x="76751" y="11667"/>
                </a:cubicBezTo>
                <a:cubicBezTo>
                  <a:pt x="76676" y="11667"/>
                  <a:pt x="76676" y="11667"/>
                  <a:pt x="76676" y="11598"/>
                </a:cubicBezTo>
                <a:cubicBezTo>
                  <a:pt x="76751" y="11524"/>
                  <a:pt x="76751" y="11381"/>
                  <a:pt x="76819" y="11238"/>
                </a:cubicBezTo>
                <a:close/>
                <a:moveTo>
                  <a:pt x="78755" y="11169"/>
                </a:moveTo>
                <a:lnTo>
                  <a:pt x="78755" y="11455"/>
                </a:lnTo>
                <a:cubicBezTo>
                  <a:pt x="78755" y="11524"/>
                  <a:pt x="78681" y="11598"/>
                  <a:pt x="78681" y="11667"/>
                </a:cubicBezTo>
                <a:cubicBezTo>
                  <a:pt x="78681" y="11667"/>
                  <a:pt x="78612" y="11598"/>
                  <a:pt x="78612" y="11524"/>
                </a:cubicBezTo>
                <a:cubicBezTo>
                  <a:pt x="78612" y="11455"/>
                  <a:pt x="78681" y="11312"/>
                  <a:pt x="78755" y="11169"/>
                </a:cubicBezTo>
                <a:close/>
                <a:moveTo>
                  <a:pt x="94718" y="11598"/>
                </a:moveTo>
                <a:cubicBezTo>
                  <a:pt x="94718" y="11598"/>
                  <a:pt x="94793" y="11598"/>
                  <a:pt x="94793" y="11667"/>
                </a:cubicBezTo>
                <a:lnTo>
                  <a:pt x="94718" y="11667"/>
                </a:lnTo>
                <a:lnTo>
                  <a:pt x="94718" y="11598"/>
                </a:lnTo>
                <a:close/>
                <a:moveTo>
                  <a:pt x="94220" y="11094"/>
                </a:moveTo>
                <a:cubicBezTo>
                  <a:pt x="94289" y="11238"/>
                  <a:pt x="94363" y="11381"/>
                  <a:pt x="94363" y="11524"/>
                </a:cubicBezTo>
                <a:cubicBezTo>
                  <a:pt x="94289" y="11598"/>
                  <a:pt x="94220" y="11667"/>
                  <a:pt x="94077" y="11742"/>
                </a:cubicBezTo>
                <a:cubicBezTo>
                  <a:pt x="94077" y="11667"/>
                  <a:pt x="94077" y="11598"/>
                  <a:pt x="94002" y="11524"/>
                </a:cubicBezTo>
                <a:lnTo>
                  <a:pt x="94220" y="11094"/>
                </a:lnTo>
                <a:close/>
                <a:moveTo>
                  <a:pt x="101236" y="10808"/>
                </a:moveTo>
                <a:lnTo>
                  <a:pt x="101236" y="11026"/>
                </a:lnTo>
                <a:cubicBezTo>
                  <a:pt x="101162" y="11094"/>
                  <a:pt x="101162" y="11169"/>
                  <a:pt x="101093" y="11238"/>
                </a:cubicBezTo>
                <a:cubicBezTo>
                  <a:pt x="101093" y="11238"/>
                  <a:pt x="101093" y="11169"/>
                  <a:pt x="101018" y="11094"/>
                </a:cubicBezTo>
                <a:lnTo>
                  <a:pt x="101018" y="11094"/>
                </a:lnTo>
                <a:cubicBezTo>
                  <a:pt x="101018" y="11169"/>
                  <a:pt x="101093" y="11238"/>
                  <a:pt x="101093" y="11312"/>
                </a:cubicBezTo>
                <a:cubicBezTo>
                  <a:pt x="100950" y="11455"/>
                  <a:pt x="100875" y="11598"/>
                  <a:pt x="100807" y="11742"/>
                </a:cubicBezTo>
                <a:cubicBezTo>
                  <a:pt x="100807" y="11742"/>
                  <a:pt x="100807" y="11667"/>
                  <a:pt x="100732" y="11598"/>
                </a:cubicBezTo>
                <a:cubicBezTo>
                  <a:pt x="100875" y="11455"/>
                  <a:pt x="100950" y="11312"/>
                  <a:pt x="101018" y="11094"/>
                </a:cubicBezTo>
                <a:cubicBezTo>
                  <a:pt x="101093" y="11026"/>
                  <a:pt x="101162" y="10883"/>
                  <a:pt x="101236" y="10808"/>
                </a:cubicBezTo>
                <a:close/>
                <a:moveTo>
                  <a:pt x="101666" y="11524"/>
                </a:moveTo>
                <a:lnTo>
                  <a:pt x="101666" y="11742"/>
                </a:lnTo>
                <a:cubicBezTo>
                  <a:pt x="101666" y="11742"/>
                  <a:pt x="101591" y="11667"/>
                  <a:pt x="101591" y="11598"/>
                </a:cubicBezTo>
                <a:lnTo>
                  <a:pt x="101666" y="11524"/>
                </a:lnTo>
                <a:close/>
                <a:moveTo>
                  <a:pt x="102668" y="11598"/>
                </a:moveTo>
                <a:cubicBezTo>
                  <a:pt x="102737" y="11598"/>
                  <a:pt x="102737" y="11667"/>
                  <a:pt x="102737" y="11667"/>
                </a:cubicBezTo>
                <a:lnTo>
                  <a:pt x="102737" y="11742"/>
                </a:lnTo>
                <a:cubicBezTo>
                  <a:pt x="102737" y="11667"/>
                  <a:pt x="102737" y="11667"/>
                  <a:pt x="102668" y="11598"/>
                </a:cubicBezTo>
                <a:close/>
                <a:moveTo>
                  <a:pt x="105314" y="10023"/>
                </a:moveTo>
                <a:cubicBezTo>
                  <a:pt x="105457" y="10235"/>
                  <a:pt x="105601" y="10596"/>
                  <a:pt x="105675" y="10883"/>
                </a:cubicBezTo>
                <a:lnTo>
                  <a:pt x="105457" y="11742"/>
                </a:lnTo>
                <a:cubicBezTo>
                  <a:pt x="105389" y="11524"/>
                  <a:pt x="105314" y="11381"/>
                  <a:pt x="105245" y="11238"/>
                </a:cubicBezTo>
                <a:cubicBezTo>
                  <a:pt x="105245" y="11238"/>
                  <a:pt x="105245" y="11169"/>
                  <a:pt x="105171" y="11169"/>
                </a:cubicBezTo>
                <a:cubicBezTo>
                  <a:pt x="105245" y="10808"/>
                  <a:pt x="105245" y="10378"/>
                  <a:pt x="105314" y="10023"/>
                </a:cubicBezTo>
                <a:close/>
                <a:moveTo>
                  <a:pt x="66584" y="11742"/>
                </a:moveTo>
                <a:cubicBezTo>
                  <a:pt x="66653" y="11742"/>
                  <a:pt x="66653" y="11810"/>
                  <a:pt x="66653" y="11810"/>
                </a:cubicBezTo>
                <a:cubicBezTo>
                  <a:pt x="66653" y="11742"/>
                  <a:pt x="66653" y="11742"/>
                  <a:pt x="66584" y="11742"/>
                </a:cubicBezTo>
                <a:close/>
                <a:moveTo>
                  <a:pt x="88779" y="11667"/>
                </a:moveTo>
                <a:cubicBezTo>
                  <a:pt x="88779" y="11667"/>
                  <a:pt x="88847" y="11742"/>
                  <a:pt x="88847" y="11810"/>
                </a:cubicBezTo>
                <a:cubicBezTo>
                  <a:pt x="88779" y="11810"/>
                  <a:pt x="88779" y="11810"/>
                  <a:pt x="88779" y="11742"/>
                </a:cubicBezTo>
                <a:lnTo>
                  <a:pt x="88779" y="11667"/>
                </a:lnTo>
                <a:close/>
                <a:moveTo>
                  <a:pt x="94432" y="11598"/>
                </a:moveTo>
                <a:lnTo>
                  <a:pt x="94432" y="11742"/>
                </a:lnTo>
                <a:cubicBezTo>
                  <a:pt x="94432" y="11742"/>
                  <a:pt x="94363" y="11742"/>
                  <a:pt x="94363" y="11810"/>
                </a:cubicBezTo>
                <a:cubicBezTo>
                  <a:pt x="94363" y="11742"/>
                  <a:pt x="94363" y="11667"/>
                  <a:pt x="94432" y="11598"/>
                </a:cubicBezTo>
                <a:close/>
                <a:moveTo>
                  <a:pt x="106460" y="11598"/>
                </a:moveTo>
                <a:lnTo>
                  <a:pt x="106460" y="11810"/>
                </a:lnTo>
                <a:cubicBezTo>
                  <a:pt x="106391" y="11810"/>
                  <a:pt x="106391" y="11742"/>
                  <a:pt x="106391" y="11742"/>
                </a:cubicBezTo>
                <a:cubicBezTo>
                  <a:pt x="106460" y="11667"/>
                  <a:pt x="106460" y="11667"/>
                  <a:pt x="106460" y="11598"/>
                </a:cubicBezTo>
                <a:close/>
                <a:moveTo>
                  <a:pt x="64648" y="9806"/>
                </a:moveTo>
                <a:cubicBezTo>
                  <a:pt x="64791" y="10023"/>
                  <a:pt x="64866" y="10235"/>
                  <a:pt x="64866" y="10453"/>
                </a:cubicBezTo>
                <a:cubicBezTo>
                  <a:pt x="64866" y="10522"/>
                  <a:pt x="64791" y="10596"/>
                  <a:pt x="64791" y="10665"/>
                </a:cubicBezTo>
                <a:cubicBezTo>
                  <a:pt x="64648" y="10522"/>
                  <a:pt x="64580" y="10379"/>
                  <a:pt x="64505" y="10235"/>
                </a:cubicBezTo>
                <a:lnTo>
                  <a:pt x="64505" y="10235"/>
                </a:lnTo>
                <a:cubicBezTo>
                  <a:pt x="64580" y="10379"/>
                  <a:pt x="64648" y="10596"/>
                  <a:pt x="64723" y="10739"/>
                </a:cubicBezTo>
                <a:cubicBezTo>
                  <a:pt x="64579" y="10951"/>
                  <a:pt x="64436" y="11238"/>
                  <a:pt x="64362" y="11455"/>
                </a:cubicBezTo>
                <a:cubicBezTo>
                  <a:pt x="64293" y="11381"/>
                  <a:pt x="64293" y="11238"/>
                  <a:pt x="64219" y="11169"/>
                </a:cubicBezTo>
                <a:lnTo>
                  <a:pt x="64219" y="11169"/>
                </a:lnTo>
                <a:cubicBezTo>
                  <a:pt x="64219" y="11238"/>
                  <a:pt x="64293" y="11381"/>
                  <a:pt x="64293" y="11524"/>
                </a:cubicBezTo>
                <a:cubicBezTo>
                  <a:pt x="64219" y="11667"/>
                  <a:pt x="64075" y="11742"/>
                  <a:pt x="64007" y="11885"/>
                </a:cubicBezTo>
                <a:cubicBezTo>
                  <a:pt x="64007" y="11598"/>
                  <a:pt x="64007" y="11312"/>
                  <a:pt x="64075" y="11026"/>
                </a:cubicBezTo>
                <a:cubicBezTo>
                  <a:pt x="64362" y="10378"/>
                  <a:pt x="64579" y="10023"/>
                  <a:pt x="64648" y="9806"/>
                </a:cubicBezTo>
                <a:close/>
                <a:moveTo>
                  <a:pt x="66223" y="11667"/>
                </a:moveTo>
                <a:cubicBezTo>
                  <a:pt x="66223" y="11742"/>
                  <a:pt x="66223" y="11810"/>
                  <a:pt x="66298" y="11885"/>
                </a:cubicBezTo>
                <a:lnTo>
                  <a:pt x="66223" y="11885"/>
                </a:lnTo>
                <a:cubicBezTo>
                  <a:pt x="66223" y="11810"/>
                  <a:pt x="66223" y="11742"/>
                  <a:pt x="66155" y="11667"/>
                </a:cubicBezTo>
                <a:close/>
                <a:moveTo>
                  <a:pt x="97513" y="10951"/>
                </a:moveTo>
                <a:lnTo>
                  <a:pt x="97513" y="11026"/>
                </a:lnTo>
                <a:cubicBezTo>
                  <a:pt x="97439" y="11238"/>
                  <a:pt x="97370" y="11524"/>
                  <a:pt x="97296" y="11810"/>
                </a:cubicBezTo>
                <a:lnTo>
                  <a:pt x="97227" y="11885"/>
                </a:lnTo>
                <a:cubicBezTo>
                  <a:pt x="97296" y="11598"/>
                  <a:pt x="97370" y="11312"/>
                  <a:pt x="97513" y="10951"/>
                </a:cubicBezTo>
                <a:close/>
                <a:moveTo>
                  <a:pt x="108332" y="10831"/>
                </a:moveTo>
                <a:cubicBezTo>
                  <a:pt x="108464" y="11117"/>
                  <a:pt x="108466" y="11534"/>
                  <a:pt x="108539" y="11885"/>
                </a:cubicBezTo>
                <a:lnTo>
                  <a:pt x="108464" y="11885"/>
                </a:lnTo>
                <a:cubicBezTo>
                  <a:pt x="108464" y="11667"/>
                  <a:pt x="108464" y="11524"/>
                  <a:pt x="108396" y="11312"/>
                </a:cubicBezTo>
                <a:cubicBezTo>
                  <a:pt x="108396" y="11176"/>
                  <a:pt x="108396" y="10974"/>
                  <a:pt x="108332" y="10831"/>
                </a:cubicBezTo>
                <a:close/>
                <a:moveTo>
                  <a:pt x="61784" y="10665"/>
                </a:moveTo>
                <a:lnTo>
                  <a:pt x="61784" y="11094"/>
                </a:lnTo>
                <a:cubicBezTo>
                  <a:pt x="61784" y="11381"/>
                  <a:pt x="61716" y="11667"/>
                  <a:pt x="61641" y="11954"/>
                </a:cubicBezTo>
                <a:cubicBezTo>
                  <a:pt x="61573" y="11810"/>
                  <a:pt x="61498" y="11598"/>
                  <a:pt x="61355" y="11381"/>
                </a:cubicBezTo>
                <a:cubicBezTo>
                  <a:pt x="61498" y="11094"/>
                  <a:pt x="61641" y="10883"/>
                  <a:pt x="61784" y="10665"/>
                </a:cubicBezTo>
                <a:close/>
                <a:moveTo>
                  <a:pt x="72237" y="11742"/>
                </a:moveTo>
                <a:cubicBezTo>
                  <a:pt x="72312" y="11810"/>
                  <a:pt x="72312" y="11885"/>
                  <a:pt x="72312" y="11885"/>
                </a:cubicBezTo>
                <a:lnTo>
                  <a:pt x="72312" y="11954"/>
                </a:lnTo>
                <a:lnTo>
                  <a:pt x="72237" y="11885"/>
                </a:lnTo>
                <a:lnTo>
                  <a:pt x="72237" y="11742"/>
                </a:lnTo>
                <a:close/>
                <a:moveTo>
                  <a:pt x="77822" y="11598"/>
                </a:moveTo>
                <a:cubicBezTo>
                  <a:pt x="77753" y="11742"/>
                  <a:pt x="77753" y="11810"/>
                  <a:pt x="77679" y="11954"/>
                </a:cubicBezTo>
                <a:lnTo>
                  <a:pt x="77679" y="11885"/>
                </a:lnTo>
                <a:cubicBezTo>
                  <a:pt x="77753" y="11810"/>
                  <a:pt x="77753" y="11667"/>
                  <a:pt x="77822" y="11598"/>
                </a:cubicBezTo>
                <a:close/>
                <a:moveTo>
                  <a:pt x="69734" y="10883"/>
                </a:moveTo>
                <a:cubicBezTo>
                  <a:pt x="69803" y="11026"/>
                  <a:pt x="69803" y="11238"/>
                  <a:pt x="69878" y="11381"/>
                </a:cubicBezTo>
                <a:cubicBezTo>
                  <a:pt x="69803" y="11455"/>
                  <a:pt x="69803" y="11524"/>
                  <a:pt x="69803" y="11598"/>
                </a:cubicBezTo>
                <a:cubicBezTo>
                  <a:pt x="69734" y="11742"/>
                  <a:pt x="69660" y="11885"/>
                  <a:pt x="69660" y="12028"/>
                </a:cubicBezTo>
                <a:cubicBezTo>
                  <a:pt x="69591" y="11885"/>
                  <a:pt x="69517" y="11667"/>
                  <a:pt x="69448" y="11455"/>
                </a:cubicBezTo>
                <a:cubicBezTo>
                  <a:pt x="69517" y="11238"/>
                  <a:pt x="69660" y="11094"/>
                  <a:pt x="69734" y="10883"/>
                </a:cubicBezTo>
                <a:close/>
                <a:moveTo>
                  <a:pt x="70805" y="11810"/>
                </a:moveTo>
                <a:lnTo>
                  <a:pt x="70805" y="12028"/>
                </a:lnTo>
                <a:lnTo>
                  <a:pt x="70737" y="11954"/>
                </a:lnTo>
                <a:cubicBezTo>
                  <a:pt x="70737" y="11885"/>
                  <a:pt x="70737" y="11885"/>
                  <a:pt x="70805" y="11810"/>
                </a:cubicBezTo>
                <a:close/>
                <a:moveTo>
                  <a:pt x="75319" y="11455"/>
                </a:moveTo>
                <a:lnTo>
                  <a:pt x="75319" y="12028"/>
                </a:lnTo>
                <a:lnTo>
                  <a:pt x="75244" y="12028"/>
                </a:lnTo>
                <a:cubicBezTo>
                  <a:pt x="75244" y="11885"/>
                  <a:pt x="75244" y="11667"/>
                  <a:pt x="75319" y="11455"/>
                </a:cubicBezTo>
                <a:close/>
                <a:moveTo>
                  <a:pt x="85772" y="10951"/>
                </a:moveTo>
                <a:cubicBezTo>
                  <a:pt x="85984" y="11238"/>
                  <a:pt x="86058" y="11524"/>
                  <a:pt x="86201" y="11810"/>
                </a:cubicBezTo>
                <a:cubicBezTo>
                  <a:pt x="86127" y="11885"/>
                  <a:pt x="86127" y="11954"/>
                  <a:pt x="86058" y="12028"/>
                </a:cubicBezTo>
                <a:cubicBezTo>
                  <a:pt x="85984" y="11742"/>
                  <a:pt x="85915" y="11381"/>
                  <a:pt x="85772" y="11026"/>
                </a:cubicBezTo>
                <a:lnTo>
                  <a:pt x="85772" y="10951"/>
                </a:lnTo>
                <a:close/>
                <a:moveTo>
                  <a:pt x="104598" y="11742"/>
                </a:moveTo>
                <a:lnTo>
                  <a:pt x="104598" y="11810"/>
                </a:lnTo>
                <a:cubicBezTo>
                  <a:pt x="104598" y="11885"/>
                  <a:pt x="104598" y="11954"/>
                  <a:pt x="104530" y="12028"/>
                </a:cubicBezTo>
                <a:lnTo>
                  <a:pt x="104530" y="11954"/>
                </a:lnTo>
                <a:lnTo>
                  <a:pt x="104530" y="11885"/>
                </a:lnTo>
                <a:cubicBezTo>
                  <a:pt x="104530" y="11810"/>
                  <a:pt x="104598" y="11810"/>
                  <a:pt x="104598" y="11742"/>
                </a:cubicBezTo>
                <a:close/>
                <a:moveTo>
                  <a:pt x="88779" y="11954"/>
                </a:moveTo>
                <a:lnTo>
                  <a:pt x="88779" y="12028"/>
                </a:lnTo>
                <a:lnTo>
                  <a:pt x="88779" y="12097"/>
                </a:lnTo>
                <a:lnTo>
                  <a:pt x="88704" y="12097"/>
                </a:lnTo>
                <a:cubicBezTo>
                  <a:pt x="88779" y="12028"/>
                  <a:pt x="88779" y="12028"/>
                  <a:pt x="88779" y="11954"/>
                </a:cubicBezTo>
                <a:close/>
                <a:moveTo>
                  <a:pt x="37299" y="11381"/>
                </a:moveTo>
                <a:cubicBezTo>
                  <a:pt x="37299" y="11524"/>
                  <a:pt x="37373" y="11667"/>
                  <a:pt x="37373" y="11810"/>
                </a:cubicBezTo>
                <a:lnTo>
                  <a:pt x="37373" y="11885"/>
                </a:lnTo>
                <a:cubicBezTo>
                  <a:pt x="37373" y="12028"/>
                  <a:pt x="37299" y="12097"/>
                  <a:pt x="37230" y="12240"/>
                </a:cubicBezTo>
                <a:cubicBezTo>
                  <a:pt x="37230" y="11954"/>
                  <a:pt x="37299" y="11667"/>
                  <a:pt x="37299" y="11381"/>
                </a:cubicBezTo>
                <a:close/>
                <a:moveTo>
                  <a:pt x="59350" y="11238"/>
                </a:moveTo>
                <a:cubicBezTo>
                  <a:pt x="59350" y="11381"/>
                  <a:pt x="59425" y="11524"/>
                  <a:pt x="59493" y="11667"/>
                </a:cubicBezTo>
                <a:cubicBezTo>
                  <a:pt x="59485" y="11667"/>
                  <a:pt x="59478" y="11666"/>
                  <a:pt x="59471" y="11664"/>
                </a:cubicBezTo>
                <a:lnTo>
                  <a:pt x="59471" y="11664"/>
                </a:lnTo>
                <a:cubicBezTo>
                  <a:pt x="59493" y="11713"/>
                  <a:pt x="59493" y="11763"/>
                  <a:pt x="59493" y="11810"/>
                </a:cubicBezTo>
                <a:lnTo>
                  <a:pt x="59493" y="11885"/>
                </a:lnTo>
                <a:cubicBezTo>
                  <a:pt x="59425" y="11954"/>
                  <a:pt x="59281" y="12028"/>
                  <a:pt x="58995" y="12240"/>
                </a:cubicBezTo>
                <a:cubicBezTo>
                  <a:pt x="59064" y="11954"/>
                  <a:pt x="59207" y="11598"/>
                  <a:pt x="59350" y="11238"/>
                </a:cubicBezTo>
                <a:close/>
                <a:moveTo>
                  <a:pt x="73314" y="11524"/>
                </a:moveTo>
                <a:lnTo>
                  <a:pt x="73314" y="12028"/>
                </a:lnTo>
                <a:cubicBezTo>
                  <a:pt x="73314" y="12097"/>
                  <a:pt x="73314" y="12171"/>
                  <a:pt x="73240" y="12240"/>
                </a:cubicBezTo>
                <a:cubicBezTo>
                  <a:pt x="73240" y="12028"/>
                  <a:pt x="73314" y="11810"/>
                  <a:pt x="73314" y="11524"/>
                </a:cubicBezTo>
                <a:close/>
                <a:moveTo>
                  <a:pt x="92358" y="10522"/>
                </a:moveTo>
                <a:cubicBezTo>
                  <a:pt x="92427" y="10665"/>
                  <a:pt x="92502" y="10883"/>
                  <a:pt x="92570" y="11026"/>
                </a:cubicBezTo>
                <a:lnTo>
                  <a:pt x="92570" y="11312"/>
                </a:lnTo>
                <a:cubicBezTo>
                  <a:pt x="92570" y="11238"/>
                  <a:pt x="92502" y="11169"/>
                  <a:pt x="92427" y="11026"/>
                </a:cubicBezTo>
                <a:lnTo>
                  <a:pt x="92427" y="11026"/>
                </a:lnTo>
                <a:cubicBezTo>
                  <a:pt x="92502" y="11169"/>
                  <a:pt x="92502" y="11312"/>
                  <a:pt x="92570" y="11381"/>
                </a:cubicBezTo>
                <a:lnTo>
                  <a:pt x="92570" y="11524"/>
                </a:lnTo>
                <a:lnTo>
                  <a:pt x="92570" y="12097"/>
                </a:lnTo>
                <a:cubicBezTo>
                  <a:pt x="92502" y="12171"/>
                  <a:pt x="92502" y="12171"/>
                  <a:pt x="92358" y="12240"/>
                </a:cubicBezTo>
                <a:cubicBezTo>
                  <a:pt x="92358" y="12097"/>
                  <a:pt x="92284" y="12028"/>
                  <a:pt x="92284" y="11885"/>
                </a:cubicBezTo>
                <a:cubicBezTo>
                  <a:pt x="92427" y="11667"/>
                  <a:pt x="92570" y="11455"/>
                  <a:pt x="92570" y="11381"/>
                </a:cubicBezTo>
                <a:lnTo>
                  <a:pt x="92570" y="11381"/>
                </a:lnTo>
                <a:lnTo>
                  <a:pt x="92284" y="11667"/>
                </a:lnTo>
                <a:cubicBezTo>
                  <a:pt x="92284" y="11312"/>
                  <a:pt x="92284" y="10951"/>
                  <a:pt x="92358" y="10522"/>
                </a:cubicBezTo>
                <a:close/>
                <a:moveTo>
                  <a:pt x="66653" y="11667"/>
                </a:moveTo>
                <a:lnTo>
                  <a:pt x="66653" y="11810"/>
                </a:lnTo>
                <a:lnTo>
                  <a:pt x="66653" y="12314"/>
                </a:lnTo>
                <a:cubicBezTo>
                  <a:pt x="66584" y="12171"/>
                  <a:pt x="66510" y="12097"/>
                  <a:pt x="66441" y="11954"/>
                </a:cubicBezTo>
                <a:cubicBezTo>
                  <a:pt x="66584" y="11810"/>
                  <a:pt x="66584" y="11810"/>
                  <a:pt x="66584" y="11742"/>
                </a:cubicBezTo>
                <a:cubicBezTo>
                  <a:pt x="66653" y="11742"/>
                  <a:pt x="66653" y="11667"/>
                  <a:pt x="66653" y="11667"/>
                </a:cubicBezTo>
                <a:close/>
                <a:moveTo>
                  <a:pt x="80972" y="12240"/>
                </a:moveTo>
                <a:cubicBezTo>
                  <a:pt x="81008" y="12277"/>
                  <a:pt x="81027" y="12312"/>
                  <a:pt x="81045" y="12338"/>
                </a:cubicBezTo>
                <a:lnTo>
                  <a:pt x="81045" y="12338"/>
                </a:lnTo>
                <a:cubicBezTo>
                  <a:pt x="81040" y="12308"/>
                  <a:pt x="81025" y="12293"/>
                  <a:pt x="80972" y="12240"/>
                </a:cubicBezTo>
                <a:close/>
                <a:moveTo>
                  <a:pt x="56704" y="11026"/>
                </a:moveTo>
                <a:lnTo>
                  <a:pt x="56704" y="11169"/>
                </a:lnTo>
                <a:cubicBezTo>
                  <a:pt x="56630" y="11598"/>
                  <a:pt x="56561" y="11954"/>
                  <a:pt x="56486" y="12383"/>
                </a:cubicBezTo>
                <a:cubicBezTo>
                  <a:pt x="56486" y="12097"/>
                  <a:pt x="56486" y="11810"/>
                  <a:pt x="56418" y="11524"/>
                </a:cubicBezTo>
                <a:cubicBezTo>
                  <a:pt x="56486" y="11312"/>
                  <a:pt x="56561" y="11169"/>
                  <a:pt x="56704" y="11026"/>
                </a:cubicBezTo>
                <a:close/>
                <a:moveTo>
                  <a:pt x="59425" y="11954"/>
                </a:moveTo>
                <a:cubicBezTo>
                  <a:pt x="59425" y="12097"/>
                  <a:pt x="59350" y="12240"/>
                  <a:pt x="59350" y="12383"/>
                </a:cubicBezTo>
                <a:lnTo>
                  <a:pt x="59281" y="12314"/>
                </a:lnTo>
                <a:cubicBezTo>
                  <a:pt x="59350" y="12097"/>
                  <a:pt x="59425" y="12028"/>
                  <a:pt x="59425" y="11954"/>
                </a:cubicBezTo>
                <a:close/>
                <a:moveTo>
                  <a:pt x="88418" y="11885"/>
                </a:moveTo>
                <a:cubicBezTo>
                  <a:pt x="88418" y="12028"/>
                  <a:pt x="88349" y="12240"/>
                  <a:pt x="88275" y="12383"/>
                </a:cubicBezTo>
                <a:cubicBezTo>
                  <a:pt x="88275" y="12314"/>
                  <a:pt x="88275" y="12314"/>
                  <a:pt x="88206" y="12240"/>
                </a:cubicBezTo>
                <a:cubicBezTo>
                  <a:pt x="88275" y="12097"/>
                  <a:pt x="88349" y="11954"/>
                  <a:pt x="88418" y="11885"/>
                </a:cubicBezTo>
                <a:close/>
                <a:moveTo>
                  <a:pt x="85628" y="11312"/>
                </a:moveTo>
                <a:lnTo>
                  <a:pt x="85628" y="11598"/>
                </a:lnTo>
                <a:cubicBezTo>
                  <a:pt x="85697" y="11885"/>
                  <a:pt x="85697" y="12171"/>
                  <a:pt x="85697" y="12458"/>
                </a:cubicBezTo>
                <a:cubicBezTo>
                  <a:pt x="85628" y="12240"/>
                  <a:pt x="85485" y="12028"/>
                  <a:pt x="85411" y="11742"/>
                </a:cubicBezTo>
                <a:cubicBezTo>
                  <a:pt x="85485" y="11667"/>
                  <a:pt x="85485" y="11524"/>
                  <a:pt x="85554" y="11455"/>
                </a:cubicBezTo>
                <a:cubicBezTo>
                  <a:pt x="85554" y="11381"/>
                  <a:pt x="85628" y="11312"/>
                  <a:pt x="85628" y="11312"/>
                </a:cubicBezTo>
                <a:close/>
                <a:moveTo>
                  <a:pt x="96007" y="12240"/>
                </a:moveTo>
                <a:lnTo>
                  <a:pt x="96007" y="12458"/>
                </a:lnTo>
                <a:cubicBezTo>
                  <a:pt x="96007" y="12458"/>
                  <a:pt x="96007" y="12383"/>
                  <a:pt x="95938" y="12383"/>
                </a:cubicBezTo>
                <a:cubicBezTo>
                  <a:pt x="96007" y="12314"/>
                  <a:pt x="96007" y="12314"/>
                  <a:pt x="96007" y="12240"/>
                </a:cubicBezTo>
                <a:close/>
                <a:moveTo>
                  <a:pt x="98441" y="12171"/>
                </a:moveTo>
                <a:cubicBezTo>
                  <a:pt x="98441" y="12314"/>
                  <a:pt x="98516" y="12383"/>
                  <a:pt x="98516" y="12458"/>
                </a:cubicBezTo>
                <a:cubicBezTo>
                  <a:pt x="98516" y="12458"/>
                  <a:pt x="98441" y="12458"/>
                  <a:pt x="98441" y="12383"/>
                </a:cubicBezTo>
                <a:lnTo>
                  <a:pt x="98441" y="12314"/>
                </a:lnTo>
                <a:lnTo>
                  <a:pt x="98441" y="12171"/>
                </a:lnTo>
                <a:close/>
                <a:moveTo>
                  <a:pt x="70662" y="12028"/>
                </a:moveTo>
                <a:cubicBezTo>
                  <a:pt x="70662" y="12097"/>
                  <a:pt x="70737" y="12171"/>
                  <a:pt x="70737" y="12171"/>
                </a:cubicBezTo>
                <a:cubicBezTo>
                  <a:pt x="70662" y="12314"/>
                  <a:pt x="70662" y="12383"/>
                  <a:pt x="70593" y="12526"/>
                </a:cubicBezTo>
                <a:cubicBezTo>
                  <a:pt x="70593" y="12458"/>
                  <a:pt x="70593" y="12383"/>
                  <a:pt x="70519" y="12314"/>
                </a:cubicBezTo>
                <a:cubicBezTo>
                  <a:pt x="70593" y="12240"/>
                  <a:pt x="70662" y="12097"/>
                  <a:pt x="70662" y="12028"/>
                </a:cubicBezTo>
                <a:close/>
                <a:moveTo>
                  <a:pt x="63360" y="12601"/>
                </a:moveTo>
                <a:cubicBezTo>
                  <a:pt x="63360" y="12601"/>
                  <a:pt x="63359" y="12670"/>
                  <a:pt x="63291" y="12670"/>
                </a:cubicBezTo>
                <a:lnTo>
                  <a:pt x="63360" y="12601"/>
                </a:lnTo>
                <a:close/>
                <a:moveTo>
                  <a:pt x="75319" y="12028"/>
                </a:moveTo>
                <a:lnTo>
                  <a:pt x="75319" y="12028"/>
                </a:lnTo>
                <a:cubicBezTo>
                  <a:pt x="75244" y="12240"/>
                  <a:pt x="75244" y="12383"/>
                  <a:pt x="75244" y="12601"/>
                </a:cubicBezTo>
                <a:lnTo>
                  <a:pt x="75176" y="12670"/>
                </a:lnTo>
                <a:lnTo>
                  <a:pt x="75176" y="12314"/>
                </a:lnTo>
                <a:cubicBezTo>
                  <a:pt x="75244" y="12240"/>
                  <a:pt x="75244" y="12097"/>
                  <a:pt x="75319" y="12028"/>
                </a:cubicBezTo>
                <a:close/>
                <a:moveTo>
                  <a:pt x="66367" y="12097"/>
                </a:moveTo>
                <a:cubicBezTo>
                  <a:pt x="66441" y="12240"/>
                  <a:pt x="66510" y="12383"/>
                  <a:pt x="66584" y="12601"/>
                </a:cubicBezTo>
                <a:cubicBezTo>
                  <a:pt x="66510" y="12601"/>
                  <a:pt x="66510" y="12670"/>
                  <a:pt x="66441" y="12744"/>
                </a:cubicBezTo>
                <a:cubicBezTo>
                  <a:pt x="66441" y="12601"/>
                  <a:pt x="66367" y="12383"/>
                  <a:pt x="66298" y="12240"/>
                </a:cubicBezTo>
                <a:cubicBezTo>
                  <a:pt x="66367" y="12171"/>
                  <a:pt x="66367" y="12171"/>
                  <a:pt x="66367" y="12097"/>
                </a:cubicBezTo>
                <a:close/>
                <a:moveTo>
                  <a:pt x="99014" y="11238"/>
                </a:moveTo>
                <a:lnTo>
                  <a:pt x="99014" y="11810"/>
                </a:lnTo>
                <a:cubicBezTo>
                  <a:pt x="99014" y="11885"/>
                  <a:pt x="98945" y="11954"/>
                  <a:pt x="98945" y="12028"/>
                </a:cubicBezTo>
                <a:cubicBezTo>
                  <a:pt x="98871" y="12240"/>
                  <a:pt x="98802" y="12526"/>
                  <a:pt x="98727" y="12744"/>
                </a:cubicBezTo>
                <a:lnTo>
                  <a:pt x="98516" y="12097"/>
                </a:lnTo>
                <a:cubicBezTo>
                  <a:pt x="98727" y="11667"/>
                  <a:pt x="98871" y="11381"/>
                  <a:pt x="99014" y="11238"/>
                </a:cubicBezTo>
                <a:close/>
                <a:moveTo>
                  <a:pt x="65009" y="11524"/>
                </a:moveTo>
                <a:cubicBezTo>
                  <a:pt x="65152" y="11810"/>
                  <a:pt x="65221" y="12097"/>
                  <a:pt x="65295" y="12383"/>
                </a:cubicBezTo>
                <a:lnTo>
                  <a:pt x="65078" y="12601"/>
                </a:lnTo>
                <a:lnTo>
                  <a:pt x="64866" y="12383"/>
                </a:lnTo>
                <a:lnTo>
                  <a:pt x="64866" y="12383"/>
                </a:lnTo>
                <a:cubicBezTo>
                  <a:pt x="64935" y="12526"/>
                  <a:pt x="64935" y="12670"/>
                  <a:pt x="64935" y="12813"/>
                </a:cubicBezTo>
                <a:cubicBezTo>
                  <a:pt x="64866" y="12813"/>
                  <a:pt x="64866" y="12887"/>
                  <a:pt x="64791" y="12887"/>
                </a:cubicBezTo>
                <a:cubicBezTo>
                  <a:pt x="64791" y="12813"/>
                  <a:pt x="64723" y="12670"/>
                  <a:pt x="64723" y="12526"/>
                </a:cubicBezTo>
                <a:cubicBezTo>
                  <a:pt x="64791" y="12240"/>
                  <a:pt x="64866" y="11885"/>
                  <a:pt x="65009" y="11524"/>
                </a:cubicBezTo>
                <a:close/>
                <a:moveTo>
                  <a:pt x="86270" y="12028"/>
                </a:moveTo>
                <a:cubicBezTo>
                  <a:pt x="86344" y="12240"/>
                  <a:pt x="86413" y="12526"/>
                  <a:pt x="86488" y="12813"/>
                </a:cubicBezTo>
                <a:lnTo>
                  <a:pt x="86488" y="12887"/>
                </a:lnTo>
                <a:cubicBezTo>
                  <a:pt x="86413" y="12744"/>
                  <a:pt x="86270" y="12601"/>
                  <a:pt x="86201" y="12383"/>
                </a:cubicBezTo>
                <a:lnTo>
                  <a:pt x="86270" y="12028"/>
                </a:lnTo>
                <a:close/>
                <a:moveTo>
                  <a:pt x="59207" y="12383"/>
                </a:moveTo>
                <a:lnTo>
                  <a:pt x="59207" y="13030"/>
                </a:lnTo>
                <a:cubicBezTo>
                  <a:pt x="59138" y="12887"/>
                  <a:pt x="59138" y="12744"/>
                  <a:pt x="59064" y="12601"/>
                </a:cubicBezTo>
                <a:cubicBezTo>
                  <a:pt x="59064" y="12526"/>
                  <a:pt x="59138" y="12458"/>
                  <a:pt x="59207" y="12383"/>
                </a:cubicBezTo>
                <a:close/>
                <a:moveTo>
                  <a:pt x="78538" y="11598"/>
                </a:moveTo>
                <a:cubicBezTo>
                  <a:pt x="78612" y="11667"/>
                  <a:pt x="78612" y="11742"/>
                  <a:pt x="78681" y="11810"/>
                </a:cubicBezTo>
                <a:cubicBezTo>
                  <a:pt x="78538" y="12240"/>
                  <a:pt x="78394" y="12601"/>
                  <a:pt x="78251" y="13030"/>
                </a:cubicBezTo>
                <a:lnTo>
                  <a:pt x="78251" y="12813"/>
                </a:lnTo>
                <a:cubicBezTo>
                  <a:pt x="78251" y="12458"/>
                  <a:pt x="78394" y="12028"/>
                  <a:pt x="78538" y="11598"/>
                </a:cubicBezTo>
                <a:close/>
                <a:moveTo>
                  <a:pt x="82833" y="12383"/>
                </a:moveTo>
                <a:cubicBezTo>
                  <a:pt x="82833" y="12383"/>
                  <a:pt x="82908" y="12458"/>
                  <a:pt x="82908" y="12526"/>
                </a:cubicBezTo>
                <a:cubicBezTo>
                  <a:pt x="82908" y="12744"/>
                  <a:pt x="82833" y="12887"/>
                  <a:pt x="82833" y="13099"/>
                </a:cubicBezTo>
                <a:cubicBezTo>
                  <a:pt x="82765" y="12956"/>
                  <a:pt x="82690" y="12887"/>
                  <a:pt x="82690" y="12744"/>
                </a:cubicBezTo>
                <a:cubicBezTo>
                  <a:pt x="82765" y="12601"/>
                  <a:pt x="82765" y="12458"/>
                  <a:pt x="82833" y="12383"/>
                </a:cubicBezTo>
                <a:close/>
                <a:moveTo>
                  <a:pt x="90852" y="12601"/>
                </a:moveTo>
                <a:lnTo>
                  <a:pt x="90852" y="12813"/>
                </a:lnTo>
                <a:cubicBezTo>
                  <a:pt x="90783" y="12887"/>
                  <a:pt x="90709" y="13030"/>
                  <a:pt x="90640" y="13174"/>
                </a:cubicBezTo>
                <a:lnTo>
                  <a:pt x="90640" y="13099"/>
                </a:lnTo>
                <a:lnTo>
                  <a:pt x="90640" y="12956"/>
                </a:lnTo>
                <a:cubicBezTo>
                  <a:pt x="90709" y="12813"/>
                  <a:pt x="90783" y="12744"/>
                  <a:pt x="90852" y="12601"/>
                </a:cubicBezTo>
                <a:close/>
                <a:moveTo>
                  <a:pt x="92215" y="13030"/>
                </a:moveTo>
                <a:lnTo>
                  <a:pt x="92215" y="13174"/>
                </a:lnTo>
                <a:cubicBezTo>
                  <a:pt x="92215" y="13242"/>
                  <a:pt x="92141" y="13242"/>
                  <a:pt x="92141" y="13242"/>
                </a:cubicBezTo>
                <a:lnTo>
                  <a:pt x="92141" y="13030"/>
                </a:lnTo>
                <a:close/>
                <a:moveTo>
                  <a:pt x="82547" y="13030"/>
                </a:moveTo>
                <a:cubicBezTo>
                  <a:pt x="82621" y="13174"/>
                  <a:pt x="82621" y="13317"/>
                  <a:pt x="82690" y="13460"/>
                </a:cubicBezTo>
                <a:cubicBezTo>
                  <a:pt x="82621" y="13385"/>
                  <a:pt x="82547" y="13242"/>
                  <a:pt x="82478" y="13174"/>
                </a:cubicBezTo>
                <a:cubicBezTo>
                  <a:pt x="82478" y="13099"/>
                  <a:pt x="82547" y="13030"/>
                  <a:pt x="82547" y="13030"/>
                </a:cubicBezTo>
                <a:close/>
                <a:moveTo>
                  <a:pt x="83337" y="12744"/>
                </a:moveTo>
                <a:cubicBezTo>
                  <a:pt x="83481" y="12956"/>
                  <a:pt x="83549" y="13174"/>
                  <a:pt x="83624" y="13385"/>
                </a:cubicBezTo>
                <a:cubicBezTo>
                  <a:pt x="83549" y="13385"/>
                  <a:pt x="83549" y="13460"/>
                  <a:pt x="83481" y="13529"/>
                </a:cubicBezTo>
                <a:cubicBezTo>
                  <a:pt x="83481" y="13317"/>
                  <a:pt x="83406" y="13030"/>
                  <a:pt x="83337" y="12744"/>
                </a:cubicBezTo>
                <a:close/>
                <a:moveTo>
                  <a:pt x="86413" y="13746"/>
                </a:moveTo>
                <a:lnTo>
                  <a:pt x="86413" y="13890"/>
                </a:lnTo>
                <a:cubicBezTo>
                  <a:pt x="86413" y="13890"/>
                  <a:pt x="86413" y="13815"/>
                  <a:pt x="86344" y="13815"/>
                </a:cubicBezTo>
                <a:lnTo>
                  <a:pt x="86413" y="13746"/>
                </a:lnTo>
                <a:close/>
                <a:moveTo>
                  <a:pt x="80330" y="12240"/>
                </a:moveTo>
                <a:cubicBezTo>
                  <a:pt x="80399" y="12813"/>
                  <a:pt x="80399" y="13317"/>
                  <a:pt x="80330" y="13815"/>
                </a:cubicBezTo>
                <a:cubicBezTo>
                  <a:pt x="80330" y="13746"/>
                  <a:pt x="80256" y="13672"/>
                  <a:pt x="80256" y="13603"/>
                </a:cubicBezTo>
                <a:lnTo>
                  <a:pt x="80256" y="13603"/>
                </a:lnTo>
                <a:cubicBezTo>
                  <a:pt x="80256" y="13672"/>
                  <a:pt x="80256" y="13815"/>
                  <a:pt x="80330" y="13890"/>
                </a:cubicBezTo>
                <a:lnTo>
                  <a:pt x="80330" y="13958"/>
                </a:lnTo>
                <a:cubicBezTo>
                  <a:pt x="80256" y="13815"/>
                  <a:pt x="80256" y="13746"/>
                  <a:pt x="80187" y="13603"/>
                </a:cubicBezTo>
                <a:cubicBezTo>
                  <a:pt x="80256" y="13174"/>
                  <a:pt x="80256" y="12744"/>
                  <a:pt x="80330" y="12240"/>
                </a:cubicBezTo>
                <a:close/>
                <a:moveTo>
                  <a:pt x="82478" y="13242"/>
                </a:moveTo>
                <a:lnTo>
                  <a:pt x="82478" y="14245"/>
                </a:lnTo>
                <a:cubicBezTo>
                  <a:pt x="82404" y="14033"/>
                  <a:pt x="82335" y="13890"/>
                  <a:pt x="82261" y="13746"/>
                </a:cubicBezTo>
                <a:cubicBezTo>
                  <a:pt x="82335" y="13603"/>
                  <a:pt x="82404" y="13385"/>
                  <a:pt x="82478" y="13242"/>
                </a:cubicBezTo>
                <a:close/>
                <a:moveTo>
                  <a:pt x="9377" y="0"/>
                </a:moveTo>
                <a:cubicBezTo>
                  <a:pt x="9022" y="642"/>
                  <a:pt x="8804" y="1861"/>
                  <a:pt x="8592" y="3293"/>
                </a:cubicBezTo>
                <a:lnTo>
                  <a:pt x="8592" y="3293"/>
                </a:lnTo>
                <a:cubicBezTo>
                  <a:pt x="8593" y="3020"/>
                  <a:pt x="8598" y="2698"/>
                  <a:pt x="8661" y="2434"/>
                </a:cubicBezTo>
                <a:lnTo>
                  <a:pt x="8661" y="2434"/>
                </a:lnTo>
                <a:cubicBezTo>
                  <a:pt x="8449" y="2789"/>
                  <a:pt x="8306" y="3293"/>
                  <a:pt x="8163" y="3866"/>
                </a:cubicBezTo>
                <a:cubicBezTo>
                  <a:pt x="8088" y="4009"/>
                  <a:pt x="7945" y="4221"/>
                  <a:pt x="7876" y="4365"/>
                </a:cubicBezTo>
                <a:cubicBezTo>
                  <a:pt x="7802" y="4078"/>
                  <a:pt x="7733" y="3792"/>
                  <a:pt x="7659" y="3580"/>
                </a:cubicBezTo>
                <a:lnTo>
                  <a:pt x="7659" y="3580"/>
                </a:lnTo>
                <a:cubicBezTo>
                  <a:pt x="7733" y="3866"/>
                  <a:pt x="7733" y="4153"/>
                  <a:pt x="7802" y="4508"/>
                </a:cubicBezTo>
                <a:cubicBezTo>
                  <a:pt x="7733" y="4582"/>
                  <a:pt x="7733" y="4651"/>
                  <a:pt x="7659" y="4794"/>
                </a:cubicBezTo>
                <a:cubicBezTo>
                  <a:pt x="7590" y="4869"/>
                  <a:pt x="7590" y="4937"/>
                  <a:pt x="7515" y="5012"/>
                </a:cubicBezTo>
                <a:cubicBezTo>
                  <a:pt x="7515" y="4651"/>
                  <a:pt x="7590" y="4296"/>
                  <a:pt x="7590" y="4009"/>
                </a:cubicBezTo>
                <a:lnTo>
                  <a:pt x="7590" y="4009"/>
                </a:lnTo>
                <a:cubicBezTo>
                  <a:pt x="7447" y="4221"/>
                  <a:pt x="7372" y="4582"/>
                  <a:pt x="7229" y="5012"/>
                </a:cubicBezTo>
                <a:cubicBezTo>
                  <a:pt x="7017" y="3580"/>
                  <a:pt x="6513" y="2005"/>
                  <a:pt x="5797" y="642"/>
                </a:cubicBezTo>
                <a:lnTo>
                  <a:pt x="5797" y="642"/>
                </a:lnTo>
                <a:cubicBezTo>
                  <a:pt x="6084" y="1358"/>
                  <a:pt x="6370" y="2217"/>
                  <a:pt x="6513" y="3219"/>
                </a:cubicBezTo>
                <a:cubicBezTo>
                  <a:pt x="6455" y="3099"/>
                  <a:pt x="6345" y="2930"/>
                  <a:pt x="6267" y="2750"/>
                </a:cubicBezTo>
                <a:lnTo>
                  <a:pt x="6267" y="2750"/>
                </a:lnTo>
                <a:cubicBezTo>
                  <a:pt x="6396" y="3088"/>
                  <a:pt x="6520" y="3477"/>
                  <a:pt x="6588" y="3866"/>
                </a:cubicBezTo>
                <a:cubicBezTo>
                  <a:pt x="6731" y="4508"/>
                  <a:pt x="6799" y="5224"/>
                  <a:pt x="6799" y="5940"/>
                </a:cubicBezTo>
                <a:cubicBezTo>
                  <a:pt x="6799" y="6014"/>
                  <a:pt x="6799" y="6014"/>
                  <a:pt x="6731" y="6083"/>
                </a:cubicBezTo>
                <a:cubicBezTo>
                  <a:pt x="6656" y="6083"/>
                  <a:pt x="6656" y="6014"/>
                  <a:pt x="6656" y="5940"/>
                </a:cubicBezTo>
                <a:lnTo>
                  <a:pt x="6656" y="6157"/>
                </a:lnTo>
                <a:cubicBezTo>
                  <a:pt x="6656" y="6157"/>
                  <a:pt x="6588" y="6226"/>
                  <a:pt x="6588" y="6300"/>
                </a:cubicBezTo>
                <a:cubicBezTo>
                  <a:pt x="6513" y="6226"/>
                  <a:pt x="6513" y="6157"/>
                  <a:pt x="6513" y="6083"/>
                </a:cubicBezTo>
                <a:lnTo>
                  <a:pt x="6513" y="5653"/>
                </a:lnTo>
                <a:lnTo>
                  <a:pt x="6513" y="5510"/>
                </a:lnTo>
                <a:cubicBezTo>
                  <a:pt x="6444" y="5585"/>
                  <a:pt x="6444" y="5728"/>
                  <a:pt x="6370" y="5871"/>
                </a:cubicBezTo>
                <a:cubicBezTo>
                  <a:pt x="6301" y="5728"/>
                  <a:pt x="6158" y="5510"/>
                  <a:pt x="6084" y="5367"/>
                </a:cubicBezTo>
                <a:lnTo>
                  <a:pt x="6084" y="5367"/>
                </a:lnTo>
                <a:lnTo>
                  <a:pt x="6301" y="6014"/>
                </a:lnTo>
                <a:lnTo>
                  <a:pt x="6301" y="6157"/>
                </a:lnTo>
                <a:lnTo>
                  <a:pt x="6084" y="5510"/>
                </a:lnTo>
                <a:lnTo>
                  <a:pt x="6084" y="5367"/>
                </a:lnTo>
                <a:cubicBezTo>
                  <a:pt x="6158" y="4725"/>
                  <a:pt x="6158" y="4009"/>
                  <a:pt x="6227" y="3362"/>
                </a:cubicBezTo>
                <a:lnTo>
                  <a:pt x="6227" y="3362"/>
                </a:lnTo>
                <a:cubicBezTo>
                  <a:pt x="6084" y="3649"/>
                  <a:pt x="5940" y="4153"/>
                  <a:pt x="5797" y="4725"/>
                </a:cubicBezTo>
                <a:lnTo>
                  <a:pt x="5585" y="4078"/>
                </a:lnTo>
                <a:cubicBezTo>
                  <a:pt x="5585" y="4009"/>
                  <a:pt x="5511" y="3935"/>
                  <a:pt x="5511" y="3866"/>
                </a:cubicBezTo>
                <a:cubicBezTo>
                  <a:pt x="5728" y="3437"/>
                  <a:pt x="5872" y="3076"/>
                  <a:pt x="5872" y="3076"/>
                </a:cubicBezTo>
                <a:lnTo>
                  <a:pt x="5872" y="3076"/>
                </a:lnTo>
                <a:cubicBezTo>
                  <a:pt x="5872" y="3076"/>
                  <a:pt x="5654" y="3294"/>
                  <a:pt x="5442" y="3580"/>
                </a:cubicBezTo>
                <a:cubicBezTo>
                  <a:pt x="5382" y="3291"/>
                  <a:pt x="5278" y="3005"/>
                  <a:pt x="5204" y="2717"/>
                </a:cubicBezTo>
                <a:lnTo>
                  <a:pt x="5204" y="2717"/>
                </a:lnTo>
                <a:cubicBezTo>
                  <a:pt x="5255" y="2959"/>
                  <a:pt x="5299" y="3234"/>
                  <a:pt x="5299" y="3505"/>
                </a:cubicBezTo>
                <a:lnTo>
                  <a:pt x="5081" y="3076"/>
                </a:lnTo>
                <a:lnTo>
                  <a:pt x="5299" y="3723"/>
                </a:lnTo>
                <a:cubicBezTo>
                  <a:pt x="5081" y="4078"/>
                  <a:pt x="4795" y="4439"/>
                  <a:pt x="4508" y="4937"/>
                </a:cubicBezTo>
                <a:lnTo>
                  <a:pt x="4508" y="4869"/>
                </a:lnTo>
                <a:cubicBezTo>
                  <a:pt x="4508" y="4794"/>
                  <a:pt x="4440" y="4725"/>
                  <a:pt x="4440" y="4725"/>
                </a:cubicBezTo>
                <a:lnTo>
                  <a:pt x="4440" y="4725"/>
                </a:lnTo>
                <a:cubicBezTo>
                  <a:pt x="4440" y="4794"/>
                  <a:pt x="4508" y="4869"/>
                  <a:pt x="4508" y="5012"/>
                </a:cubicBezTo>
                <a:cubicBezTo>
                  <a:pt x="4440" y="5080"/>
                  <a:pt x="4440" y="5155"/>
                  <a:pt x="4365" y="5298"/>
                </a:cubicBezTo>
                <a:cubicBezTo>
                  <a:pt x="4365" y="5080"/>
                  <a:pt x="4365" y="4937"/>
                  <a:pt x="4440" y="4725"/>
                </a:cubicBezTo>
                <a:cubicBezTo>
                  <a:pt x="4440" y="4153"/>
                  <a:pt x="4508" y="3649"/>
                  <a:pt x="4508" y="3150"/>
                </a:cubicBezTo>
                <a:lnTo>
                  <a:pt x="4508" y="3150"/>
                </a:lnTo>
                <a:cubicBezTo>
                  <a:pt x="4222" y="3723"/>
                  <a:pt x="4010" y="4937"/>
                  <a:pt x="3792" y="6226"/>
                </a:cubicBezTo>
                <a:cubicBezTo>
                  <a:pt x="3792" y="6157"/>
                  <a:pt x="3724" y="6083"/>
                  <a:pt x="3724" y="6014"/>
                </a:cubicBezTo>
                <a:cubicBezTo>
                  <a:pt x="3724" y="5728"/>
                  <a:pt x="3724" y="5510"/>
                  <a:pt x="3792" y="5298"/>
                </a:cubicBezTo>
                <a:lnTo>
                  <a:pt x="3792" y="5298"/>
                </a:lnTo>
                <a:cubicBezTo>
                  <a:pt x="3724" y="5367"/>
                  <a:pt x="3649" y="5510"/>
                  <a:pt x="3581" y="5653"/>
                </a:cubicBezTo>
                <a:lnTo>
                  <a:pt x="3581" y="5585"/>
                </a:lnTo>
                <a:cubicBezTo>
                  <a:pt x="3363" y="5012"/>
                  <a:pt x="3151" y="4508"/>
                  <a:pt x="2790" y="4009"/>
                </a:cubicBezTo>
                <a:lnTo>
                  <a:pt x="2790" y="4009"/>
                </a:lnTo>
                <a:cubicBezTo>
                  <a:pt x="3077" y="4508"/>
                  <a:pt x="3294" y="5155"/>
                  <a:pt x="3437" y="5871"/>
                </a:cubicBezTo>
                <a:cubicBezTo>
                  <a:pt x="3363" y="5940"/>
                  <a:pt x="3363" y="6014"/>
                  <a:pt x="3363" y="6083"/>
                </a:cubicBezTo>
                <a:cubicBezTo>
                  <a:pt x="3294" y="6226"/>
                  <a:pt x="3220" y="6444"/>
                  <a:pt x="3151" y="6587"/>
                </a:cubicBezTo>
                <a:cubicBezTo>
                  <a:pt x="3077" y="5653"/>
                  <a:pt x="2865" y="4508"/>
                  <a:pt x="2435" y="3150"/>
                </a:cubicBezTo>
                <a:lnTo>
                  <a:pt x="2435" y="3150"/>
                </a:lnTo>
                <a:cubicBezTo>
                  <a:pt x="2647" y="3866"/>
                  <a:pt x="2647" y="4869"/>
                  <a:pt x="2647" y="5940"/>
                </a:cubicBezTo>
                <a:cubicBezTo>
                  <a:pt x="2647" y="5871"/>
                  <a:pt x="2578" y="5728"/>
                  <a:pt x="2504" y="5653"/>
                </a:cubicBezTo>
                <a:lnTo>
                  <a:pt x="2504" y="5653"/>
                </a:lnTo>
                <a:cubicBezTo>
                  <a:pt x="2578" y="6014"/>
                  <a:pt x="2578" y="6369"/>
                  <a:pt x="2578" y="6799"/>
                </a:cubicBezTo>
                <a:cubicBezTo>
                  <a:pt x="2504" y="6587"/>
                  <a:pt x="2361" y="6444"/>
                  <a:pt x="2292" y="6226"/>
                </a:cubicBezTo>
                <a:lnTo>
                  <a:pt x="2292" y="6226"/>
                </a:lnTo>
                <a:cubicBezTo>
                  <a:pt x="2361" y="6444"/>
                  <a:pt x="2504" y="6730"/>
                  <a:pt x="2578" y="7016"/>
                </a:cubicBezTo>
                <a:cubicBezTo>
                  <a:pt x="2504" y="7085"/>
                  <a:pt x="2504" y="7160"/>
                  <a:pt x="2504" y="7228"/>
                </a:cubicBezTo>
                <a:cubicBezTo>
                  <a:pt x="2435" y="7303"/>
                  <a:pt x="2435" y="7372"/>
                  <a:pt x="2435" y="7446"/>
                </a:cubicBezTo>
                <a:cubicBezTo>
                  <a:pt x="2217" y="6587"/>
                  <a:pt x="2005" y="5728"/>
                  <a:pt x="1645" y="4937"/>
                </a:cubicBezTo>
                <a:lnTo>
                  <a:pt x="1862" y="2148"/>
                </a:lnTo>
                <a:lnTo>
                  <a:pt x="1862" y="2148"/>
                </a:lnTo>
                <a:cubicBezTo>
                  <a:pt x="1645" y="2578"/>
                  <a:pt x="1433" y="3293"/>
                  <a:pt x="1290" y="4153"/>
                </a:cubicBezTo>
                <a:cubicBezTo>
                  <a:pt x="1215" y="4079"/>
                  <a:pt x="1147" y="4010"/>
                  <a:pt x="1073" y="3869"/>
                </a:cubicBezTo>
                <a:lnTo>
                  <a:pt x="1073" y="3869"/>
                </a:lnTo>
                <a:cubicBezTo>
                  <a:pt x="1147" y="4010"/>
                  <a:pt x="1215" y="4079"/>
                  <a:pt x="1290" y="4221"/>
                </a:cubicBezTo>
                <a:cubicBezTo>
                  <a:pt x="1215" y="4439"/>
                  <a:pt x="1215" y="4651"/>
                  <a:pt x="1146" y="4869"/>
                </a:cubicBezTo>
                <a:cubicBezTo>
                  <a:pt x="1146" y="5012"/>
                  <a:pt x="1072" y="5155"/>
                  <a:pt x="1072" y="5298"/>
                </a:cubicBezTo>
                <a:lnTo>
                  <a:pt x="1003" y="5224"/>
                </a:lnTo>
                <a:lnTo>
                  <a:pt x="1003" y="4937"/>
                </a:lnTo>
                <a:cubicBezTo>
                  <a:pt x="1003" y="5012"/>
                  <a:pt x="1003" y="5080"/>
                  <a:pt x="929" y="5155"/>
                </a:cubicBezTo>
                <a:cubicBezTo>
                  <a:pt x="860" y="5367"/>
                  <a:pt x="717" y="5728"/>
                  <a:pt x="642" y="6083"/>
                </a:cubicBezTo>
                <a:cubicBezTo>
                  <a:pt x="642" y="5871"/>
                  <a:pt x="717" y="5728"/>
                  <a:pt x="717" y="5585"/>
                </a:cubicBezTo>
                <a:lnTo>
                  <a:pt x="717" y="5585"/>
                </a:lnTo>
                <a:cubicBezTo>
                  <a:pt x="642" y="5728"/>
                  <a:pt x="499" y="5940"/>
                  <a:pt x="430" y="6157"/>
                </a:cubicBezTo>
                <a:cubicBezTo>
                  <a:pt x="430" y="6014"/>
                  <a:pt x="356" y="5871"/>
                  <a:pt x="287" y="5796"/>
                </a:cubicBezTo>
                <a:lnTo>
                  <a:pt x="287" y="6083"/>
                </a:lnTo>
                <a:lnTo>
                  <a:pt x="287" y="6512"/>
                </a:lnTo>
                <a:cubicBezTo>
                  <a:pt x="287" y="6444"/>
                  <a:pt x="213" y="6369"/>
                  <a:pt x="144" y="6300"/>
                </a:cubicBezTo>
                <a:lnTo>
                  <a:pt x="144" y="6300"/>
                </a:lnTo>
                <a:cubicBezTo>
                  <a:pt x="213" y="6369"/>
                  <a:pt x="287" y="6512"/>
                  <a:pt x="287" y="6587"/>
                </a:cubicBezTo>
                <a:lnTo>
                  <a:pt x="287" y="6799"/>
                </a:lnTo>
                <a:cubicBezTo>
                  <a:pt x="287" y="6942"/>
                  <a:pt x="213" y="7016"/>
                  <a:pt x="213" y="7160"/>
                </a:cubicBezTo>
                <a:lnTo>
                  <a:pt x="1" y="6730"/>
                </a:lnTo>
                <a:lnTo>
                  <a:pt x="1" y="6799"/>
                </a:lnTo>
                <a:cubicBezTo>
                  <a:pt x="70" y="6942"/>
                  <a:pt x="144" y="7160"/>
                  <a:pt x="213" y="7303"/>
                </a:cubicBezTo>
                <a:cubicBezTo>
                  <a:pt x="144" y="7732"/>
                  <a:pt x="70" y="8087"/>
                  <a:pt x="1" y="8517"/>
                </a:cubicBezTo>
                <a:lnTo>
                  <a:pt x="1" y="15321"/>
                </a:lnTo>
                <a:lnTo>
                  <a:pt x="116197" y="15321"/>
                </a:lnTo>
                <a:lnTo>
                  <a:pt x="116197" y="9090"/>
                </a:lnTo>
                <a:cubicBezTo>
                  <a:pt x="116197" y="8878"/>
                  <a:pt x="116128" y="8735"/>
                  <a:pt x="116053" y="8517"/>
                </a:cubicBezTo>
                <a:cubicBezTo>
                  <a:pt x="116053" y="8374"/>
                  <a:pt x="116053" y="8305"/>
                  <a:pt x="115985" y="8162"/>
                </a:cubicBezTo>
                <a:cubicBezTo>
                  <a:pt x="116053" y="8019"/>
                  <a:pt x="116128" y="7876"/>
                  <a:pt x="116197" y="7658"/>
                </a:cubicBezTo>
                <a:lnTo>
                  <a:pt x="116197" y="6656"/>
                </a:lnTo>
                <a:cubicBezTo>
                  <a:pt x="116053" y="6799"/>
                  <a:pt x="115910" y="7016"/>
                  <a:pt x="115767" y="7228"/>
                </a:cubicBezTo>
                <a:cubicBezTo>
                  <a:pt x="115624" y="6730"/>
                  <a:pt x="115481" y="6300"/>
                  <a:pt x="115269" y="5728"/>
                </a:cubicBezTo>
                <a:lnTo>
                  <a:pt x="115269" y="5728"/>
                </a:lnTo>
                <a:cubicBezTo>
                  <a:pt x="115412" y="6226"/>
                  <a:pt x="115481" y="6942"/>
                  <a:pt x="115481" y="7658"/>
                </a:cubicBezTo>
                <a:cubicBezTo>
                  <a:pt x="115412" y="7801"/>
                  <a:pt x="115337" y="8019"/>
                  <a:pt x="115269" y="8162"/>
                </a:cubicBezTo>
                <a:cubicBezTo>
                  <a:pt x="115269" y="8231"/>
                  <a:pt x="115269" y="8305"/>
                  <a:pt x="115194" y="8374"/>
                </a:cubicBezTo>
                <a:cubicBezTo>
                  <a:pt x="115194" y="8448"/>
                  <a:pt x="115051" y="8517"/>
                  <a:pt x="114839" y="8735"/>
                </a:cubicBezTo>
                <a:lnTo>
                  <a:pt x="114839" y="8660"/>
                </a:lnTo>
                <a:cubicBezTo>
                  <a:pt x="114908" y="7732"/>
                  <a:pt x="114982" y="6656"/>
                  <a:pt x="115126" y="5585"/>
                </a:cubicBezTo>
                <a:lnTo>
                  <a:pt x="115126" y="5585"/>
                </a:lnTo>
                <a:cubicBezTo>
                  <a:pt x="114696" y="6226"/>
                  <a:pt x="114410" y="7801"/>
                  <a:pt x="114192" y="9233"/>
                </a:cubicBezTo>
                <a:cubicBezTo>
                  <a:pt x="114123" y="8374"/>
                  <a:pt x="113906" y="7228"/>
                  <a:pt x="113333" y="5796"/>
                </a:cubicBezTo>
                <a:lnTo>
                  <a:pt x="113333" y="5796"/>
                </a:lnTo>
                <a:cubicBezTo>
                  <a:pt x="113550" y="6656"/>
                  <a:pt x="113619" y="7876"/>
                  <a:pt x="113619" y="8947"/>
                </a:cubicBezTo>
                <a:cubicBezTo>
                  <a:pt x="113476" y="9090"/>
                  <a:pt x="113407" y="9307"/>
                  <a:pt x="113333" y="9594"/>
                </a:cubicBezTo>
                <a:cubicBezTo>
                  <a:pt x="113333" y="9519"/>
                  <a:pt x="113264" y="9451"/>
                  <a:pt x="113264" y="9376"/>
                </a:cubicBezTo>
                <a:cubicBezTo>
                  <a:pt x="113190" y="9021"/>
                  <a:pt x="113121" y="8735"/>
                  <a:pt x="112978" y="8448"/>
                </a:cubicBezTo>
                <a:cubicBezTo>
                  <a:pt x="112760" y="7801"/>
                  <a:pt x="112474" y="7160"/>
                  <a:pt x="112044" y="6587"/>
                </a:cubicBezTo>
                <a:cubicBezTo>
                  <a:pt x="112044" y="6226"/>
                  <a:pt x="112119" y="5940"/>
                  <a:pt x="112119" y="5585"/>
                </a:cubicBezTo>
                <a:lnTo>
                  <a:pt x="112119" y="5585"/>
                </a:lnTo>
                <a:cubicBezTo>
                  <a:pt x="111758" y="6157"/>
                  <a:pt x="111546" y="7302"/>
                  <a:pt x="111328" y="8448"/>
                </a:cubicBezTo>
                <a:lnTo>
                  <a:pt x="111328" y="8448"/>
                </a:lnTo>
                <a:cubicBezTo>
                  <a:pt x="111329" y="8246"/>
                  <a:pt x="111336" y="7996"/>
                  <a:pt x="111403" y="7801"/>
                </a:cubicBezTo>
                <a:lnTo>
                  <a:pt x="111403" y="7801"/>
                </a:lnTo>
                <a:cubicBezTo>
                  <a:pt x="111259" y="8019"/>
                  <a:pt x="111116" y="8305"/>
                  <a:pt x="111042" y="8591"/>
                </a:cubicBezTo>
                <a:cubicBezTo>
                  <a:pt x="110973" y="8517"/>
                  <a:pt x="110899" y="8448"/>
                  <a:pt x="110830" y="8305"/>
                </a:cubicBezTo>
                <a:lnTo>
                  <a:pt x="110830" y="8305"/>
                </a:lnTo>
                <a:cubicBezTo>
                  <a:pt x="110830" y="8517"/>
                  <a:pt x="110830" y="8735"/>
                  <a:pt x="110899" y="8947"/>
                </a:cubicBezTo>
                <a:cubicBezTo>
                  <a:pt x="110687" y="9164"/>
                  <a:pt x="110400" y="9451"/>
                  <a:pt x="110183" y="9737"/>
                </a:cubicBezTo>
                <a:cubicBezTo>
                  <a:pt x="110114" y="9376"/>
                  <a:pt x="110039" y="9021"/>
                  <a:pt x="109896" y="8591"/>
                </a:cubicBezTo>
                <a:cubicBezTo>
                  <a:pt x="109971" y="7732"/>
                  <a:pt x="110039" y="6730"/>
                  <a:pt x="110114" y="5653"/>
                </a:cubicBezTo>
                <a:lnTo>
                  <a:pt x="110114" y="5653"/>
                </a:lnTo>
                <a:cubicBezTo>
                  <a:pt x="109896" y="6083"/>
                  <a:pt x="109684" y="6799"/>
                  <a:pt x="109541" y="7658"/>
                </a:cubicBezTo>
                <a:cubicBezTo>
                  <a:pt x="109255" y="7228"/>
                  <a:pt x="109037" y="6730"/>
                  <a:pt x="108682" y="6300"/>
                </a:cubicBezTo>
                <a:lnTo>
                  <a:pt x="108682" y="6300"/>
                </a:lnTo>
                <a:cubicBezTo>
                  <a:pt x="109037" y="6873"/>
                  <a:pt x="109255" y="7515"/>
                  <a:pt x="109398" y="8231"/>
                </a:cubicBezTo>
                <a:cubicBezTo>
                  <a:pt x="109324" y="8878"/>
                  <a:pt x="109180" y="9663"/>
                  <a:pt x="109112" y="10310"/>
                </a:cubicBezTo>
                <a:cubicBezTo>
                  <a:pt x="109037" y="10092"/>
                  <a:pt x="108894" y="9949"/>
                  <a:pt x="108751" y="9737"/>
                </a:cubicBezTo>
                <a:cubicBezTo>
                  <a:pt x="108968" y="9308"/>
                  <a:pt x="109180" y="8947"/>
                  <a:pt x="109180" y="8947"/>
                </a:cubicBezTo>
                <a:lnTo>
                  <a:pt x="109180" y="8947"/>
                </a:lnTo>
                <a:cubicBezTo>
                  <a:pt x="109180" y="8947"/>
                  <a:pt x="108894" y="9164"/>
                  <a:pt x="108608" y="9519"/>
                </a:cubicBezTo>
                <a:cubicBezTo>
                  <a:pt x="108539" y="9376"/>
                  <a:pt x="108464" y="9164"/>
                  <a:pt x="108396" y="8947"/>
                </a:cubicBezTo>
                <a:lnTo>
                  <a:pt x="108396" y="8947"/>
                </a:lnTo>
                <a:cubicBezTo>
                  <a:pt x="108396" y="9090"/>
                  <a:pt x="108464" y="9233"/>
                  <a:pt x="108464" y="9376"/>
                </a:cubicBezTo>
                <a:cubicBezTo>
                  <a:pt x="108464" y="9307"/>
                  <a:pt x="108396" y="9233"/>
                  <a:pt x="108396" y="9164"/>
                </a:cubicBezTo>
                <a:lnTo>
                  <a:pt x="108396" y="9090"/>
                </a:lnTo>
                <a:cubicBezTo>
                  <a:pt x="108396" y="9090"/>
                  <a:pt x="108321" y="9090"/>
                  <a:pt x="108321" y="9164"/>
                </a:cubicBezTo>
                <a:lnTo>
                  <a:pt x="107892" y="8517"/>
                </a:lnTo>
                <a:lnTo>
                  <a:pt x="107892" y="8517"/>
                </a:lnTo>
                <a:cubicBezTo>
                  <a:pt x="108035" y="8735"/>
                  <a:pt x="108178" y="9021"/>
                  <a:pt x="108252" y="9233"/>
                </a:cubicBezTo>
                <a:cubicBezTo>
                  <a:pt x="108178" y="9376"/>
                  <a:pt x="108178" y="9519"/>
                  <a:pt x="108109" y="9663"/>
                </a:cubicBezTo>
                <a:cubicBezTo>
                  <a:pt x="108035" y="9307"/>
                  <a:pt x="107892" y="9021"/>
                  <a:pt x="107823" y="8660"/>
                </a:cubicBezTo>
                <a:cubicBezTo>
                  <a:pt x="107536" y="7944"/>
                  <a:pt x="107176" y="7085"/>
                  <a:pt x="106603" y="6369"/>
                </a:cubicBezTo>
                <a:lnTo>
                  <a:pt x="106603" y="6369"/>
                </a:lnTo>
                <a:cubicBezTo>
                  <a:pt x="107032" y="7160"/>
                  <a:pt x="107319" y="8162"/>
                  <a:pt x="107536" y="9233"/>
                </a:cubicBezTo>
                <a:cubicBezTo>
                  <a:pt x="107319" y="9806"/>
                  <a:pt x="107176" y="10522"/>
                  <a:pt x="107032" y="11312"/>
                </a:cubicBezTo>
                <a:cubicBezTo>
                  <a:pt x="106964" y="11238"/>
                  <a:pt x="106964" y="11169"/>
                  <a:pt x="106964" y="11094"/>
                </a:cubicBezTo>
                <a:lnTo>
                  <a:pt x="106964" y="10808"/>
                </a:lnTo>
                <a:cubicBezTo>
                  <a:pt x="106964" y="10596"/>
                  <a:pt x="107032" y="10378"/>
                  <a:pt x="107032" y="10167"/>
                </a:cubicBezTo>
                <a:lnTo>
                  <a:pt x="107032" y="10167"/>
                </a:lnTo>
                <a:cubicBezTo>
                  <a:pt x="106964" y="10235"/>
                  <a:pt x="106821" y="10453"/>
                  <a:pt x="106746" y="10665"/>
                </a:cubicBezTo>
                <a:lnTo>
                  <a:pt x="106746" y="10596"/>
                </a:lnTo>
                <a:cubicBezTo>
                  <a:pt x="107032" y="10092"/>
                  <a:pt x="107250" y="9737"/>
                  <a:pt x="107250" y="9737"/>
                </a:cubicBezTo>
                <a:lnTo>
                  <a:pt x="107250" y="9737"/>
                </a:lnTo>
                <a:cubicBezTo>
                  <a:pt x="107250" y="9737"/>
                  <a:pt x="106964" y="9949"/>
                  <a:pt x="106603" y="10310"/>
                </a:cubicBezTo>
                <a:lnTo>
                  <a:pt x="106460" y="10453"/>
                </a:lnTo>
                <a:lnTo>
                  <a:pt x="106173" y="10739"/>
                </a:lnTo>
                <a:cubicBezTo>
                  <a:pt x="106030" y="10310"/>
                  <a:pt x="105887" y="9806"/>
                  <a:pt x="105675" y="9233"/>
                </a:cubicBezTo>
                <a:lnTo>
                  <a:pt x="105675" y="9233"/>
                </a:lnTo>
                <a:cubicBezTo>
                  <a:pt x="105744" y="9594"/>
                  <a:pt x="105818" y="10092"/>
                  <a:pt x="105887" y="10522"/>
                </a:cubicBezTo>
                <a:cubicBezTo>
                  <a:pt x="105887" y="10596"/>
                  <a:pt x="105818" y="10665"/>
                  <a:pt x="105818" y="10665"/>
                </a:cubicBezTo>
                <a:cubicBezTo>
                  <a:pt x="105675" y="10453"/>
                  <a:pt x="105532" y="10167"/>
                  <a:pt x="105314" y="9949"/>
                </a:cubicBezTo>
                <a:cubicBezTo>
                  <a:pt x="105314" y="9594"/>
                  <a:pt x="105389" y="9307"/>
                  <a:pt x="105389" y="8947"/>
                </a:cubicBezTo>
                <a:lnTo>
                  <a:pt x="105389" y="8947"/>
                </a:lnTo>
                <a:cubicBezTo>
                  <a:pt x="105245" y="9233"/>
                  <a:pt x="105102" y="9663"/>
                  <a:pt x="104959" y="10235"/>
                </a:cubicBezTo>
                <a:cubicBezTo>
                  <a:pt x="104885" y="10235"/>
                  <a:pt x="104885" y="10310"/>
                  <a:pt x="104741" y="10378"/>
                </a:cubicBezTo>
                <a:cubicBezTo>
                  <a:pt x="104741" y="10310"/>
                  <a:pt x="104673" y="10235"/>
                  <a:pt x="104673" y="10167"/>
                </a:cubicBezTo>
                <a:cubicBezTo>
                  <a:pt x="105102" y="9164"/>
                  <a:pt x="105675" y="8231"/>
                  <a:pt x="105675" y="8231"/>
                </a:cubicBezTo>
                <a:lnTo>
                  <a:pt x="105675" y="8231"/>
                </a:lnTo>
                <a:cubicBezTo>
                  <a:pt x="105675" y="8231"/>
                  <a:pt x="104885" y="8878"/>
                  <a:pt x="104312" y="9663"/>
                </a:cubicBezTo>
                <a:lnTo>
                  <a:pt x="104243" y="9594"/>
                </a:lnTo>
                <a:lnTo>
                  <a:pt x="104243" y="9594"/>
                </a:lnTo>
                <a:cubicBezTo>
                  <a:pt x="104243" y="9663"/>
                  <a:pt x="104243" y="9663"/>
                  <a:pt x="104312" y="9737"/>
                </a:cubicBezTo>
                <a:cubicBezTo>
                  <a:pt x="104243" y="9737"/>
                  <a:pt x="104243" y="9806"/>
                  <a:pt x="104243" y="9806"/>
                </a:cubicBezTo>
                <a:lnTo>
                  <a:pt x="104243" y="9594"/>
                </a:lnTo>
                <a:cubicBezTo>
                  <a:pt x="104243" y="9233"/>
                  <a:pt x="104312" y="8803"/>
                  <a:pt x="104312" y="8448"/>
                </a:cubicBezTo>
                <a:lnTo>
                  <a:pt x="104312" y="8448"/>
                </a:lnTo>
                <a:cubicBezTo>
                  <a:pt x="104100" y="8878"/>
                  <a:pt x="103882" y="9594"/>
                  <a:pt x="103739" y="10310"/>
                </a:cubicBezTo>
                <a:cubicBezTo>
                  <a:pt x="103670" y="10167"/>
                  <a:pt x="103596" y="10092"/>
                  <a:pt x="103527" y="9949"/>
                </a:cubicBezTo>
                <a:lnTo>
                  <a:pt x="103527" y="9949"/>
                </a:lnTo>
                <a:cubicBezTo>
                  <a:pt x="103596" y="10092"/>
                  <a:pt x="103670" y="10310"/>
                  <a:pt x="103670" y="10522"/>
                </a:cubicBezTo>
                <a:cubicBezTo>
                  <a:pt x="103670" y="10665"/>
                  <a:pt x="103596" y="10808"/>
                  <a:pt x="103596" y="11026"/>
                </a:cubicBezTo>
                <a:cubicBezTo>
                  <a:pt x="103527" y="11169"/>
                  <a:pt x="103527" y="11312"/>
                  <a:pt x="103527" y="11381"/>
                </a:cubicBezTo>
                <a:cubicBezTo>
                  <a:pt x="103453" y="11381"/>
                  <a:pt x="103453" y="11312"/>
                  <a:pt x="103453" y="11312"/>
                </a:cubicBezTo>
                <a:lnTo>
                  <a:pt x="103453" y="11598"/>
                </a:lnTo>
                <a:lnTo>
                  <a:pt x="103453" y="11667"/>
                </a:lnTo>
                <a:cubicBezTo>
                  <a:pt x="103384" y="11598"/>
                  <a:pt x="103310" y="11455"/>
                  <a:pt x="103241" y="11381"/>
                </a:cubicBezTo>
                <a:lnTo>
                  <a:pt x="103241" y="11312"/>
                </a:lnTo>
                <a:lnTo>
                  <a:pt x="103241" y="10808"/>
                </a:lnTo>
                <a:cubicBezTo>
                  <a:pt x="103310" y="10522"/>
                  <a:pt x="103310" y="10310"/>
                  <a:pt x="103310" y="10092"/>
                </a:cubicBezTo>
                <a:lnTo>
                  <a:pt x="103310" y="10092"/>
                </a:lnTo>
                <a:cubicBezTo>
                  <a:pt x="103166" y="10235"/>
                  <a:pt x="103098" y="10522"/>
                  <a:pt x="102954" y="10808"/>
                </a:cubicBezTo>
                <a:cubicBezTo>
                  <a:pt x="102954" y="10739"/>
                  <a:pt x="102880" y="10665"/>
                  <a:pt x="102880" y="10665"/>
                </a:cubicBezTo>
                <a:cubicBezTo>
                  <a:pt x="103098" y="10167"/>
                  <a:pt x="103309" y="9806"/>
                  <a:pt x="103310" y="9806"/>
                </a:cubicBezTo>
                <a:lnTo>
                  <a:pt x="103310" y="9806"/>
                </a:lnTo>
                <a:cubicBezTo>
                  <a:pt x="103309" y="9806"/>
                  <a:pt x="103023" y="10023"/>
                  <a:pt x="102737" y="10378"/>
                </a:cubicBezTo>
                <a:cubicBezTo>
                  <a:pt x="102737" y="9949"/>
                  <a:pt x="102811" y="9594"/>
                  <a:pt x="102811" y="9164"/>
                </a:cubicBezTo>
                <a:lnTo>
                  <a:pt x="102811" y="9164"/>
                </a:lnTo>
                <a:cubicBezTo>
                  <a:pt x="102737" y="9233"/>
                  <a:pt x="102668" y="9376"/>
                  <a:pt x="102594" y="9594"/>
                </a:cubicBezTo>
                <a:cubicBezTo>
                  <a:pt x="102594" y="9594"/>
                  <a:pt x="102450" y="9663"/>
                  <a:pt x="102307" y="9806"/>
                </a:cubicBezTo>
                <a:cubicBezTo>
                  <a:pt x="102164" y="9376"/>
                  <a:pt x="102021" y="8878"/>
                  <a:pt x="101809" y="8374"/>
                </a:cubicBezTo>
                <a:lnTo>
                  <a:pt x="101809" y="8374"/>
                </a:lnTo>
                <a:cubicBezTo>
                  <a:pt x="101952" y="8878"/>
                  <a:pt x="102021" y="9451"/>
                  <a:pt x="102095" y="10092"/>
                </a:cubicBezTo>
                <a:cubicBezTo>
                  <a:pt x="101952" y="10235"/>
                  <a:pt x="101809" y="10378"/>
                  <a:pt x="101666" y="10596"/>
                </a:cubicBezTo>
                <a:cubicBezTo>
                  <a:pt x="101448" y="10092"/>
                  <a:pt x="101162" y="9594"/>
                  <a:pt x="100807" y="9164"/>
                </a:cubicBezTo>
                <a:lnTo>
                  <a:pt x="100807" y="9164"/>
                </a:lnTo>
                <a:cubicBezTo>
                  <a:pt x="101018" y="9519"/>
                  <a:pt x="101162" y="10023"/>
                  <a:pt x="101379" y="10453"/>
                </a:cubicBezTo>
                <a:cubicBezTo>
                  <a:pt x="101305" y="10522"/>
                  <a:pt x="101305" y="10522"/>
                  <a:pt x="101162" y="10596"/>
                </a:cubicBezTo>
                <a:cubicBezTo>
                  <a:pt x="101093" y="10739"/>
                  <a:pt x="100950" y="10883"/>
                  <a:pt x="100807" y="10951"/>
                </a:cubicBezTo>
                <a:lnTo>
                  <a:pt x="100589" y="11169"/>
                </a:lnTo>
                <a:cubicBezTo>
                  <a:pt x="100589" y="11094"/>
                  <a:pt x="100520" y="11026"/>
                  <a:pt x="100520" y="10951"/>
                </a:cubicBezTo>
                <a:cubicBezTo>
                  <a:pt x="100520" y="10596"/>
                  <a:pt x="100520" y="10235"/>
                  <a:pt x="100589" y="9880"/>
                </a:cubicBezTo>
                <a:lnTo>
                  <a:pt x="100589" y="9880"/>
                </a:lnTo>
                <a:cubicBezTo>
                  <a:pt x="100446" y="10023"/>
                  <a:pt x="100377" y="10310"/>
                  <a:pt x="100303" y="10596"/>
                </a:cubicBezTo>
                <a:cubicBezTo>
                  <a:pt x="100091" y="10310"/>
                  <a:pt x="99947" y="10023"/>
                  <a:pt x="99730" y="9737"/>
                </a:cubicBezTo>
                <a:lnTo>
                  <a:pt x="99730" y="9737"/>
                </a:lnTo>
                <a:cubicBezTo>
                  <a:pt x="99873" y="10092"/>
                  <a:pt x="100091" y="10453"/>
                  <a:pt x="100234" y="10808"/>
                </a:cubicBezTo>
                <a:lnTo>
                  <a:pt x="100159" y="10883"/>
                </a:lnTo>
                <a:cubicBezTo>
                  <a:pt x="100091" y="10596"/>
                  <a:pt x="99947" y="10310"/>
                  <a:pt x="99804" y="9949"/>
                </a:cubicBezTo>
                <a:lnTo>
                  <a:pt x="99804" y="9949"/>
                </a:lnTo>
                <a:cubicBezTo>
                  <a:pt x="99947" y="10310"/>
                  <a:pt x="99947" y="10665"/>
                  <a:pt x="100016" y="11026"/>
                </a:cubicBezTo>
                <a:cubicBezTo>
                  <a:pt x="99947" y="10951"/>
                  <a:pt x="99873" y="10808"/>
                  <a:pt x="99804" y="10739"/>
                </a:cubicBezTo>
                <a:lnTo>
                  <a:pt x="99804" y="10739"/>
                </a:lnTo>
                <a:lnTo>
                  <a:pt x="100016" y="11169"/>
                </a:lnTo>
                <a:lnTo>
                  <a:pt x="100016" y="11312"/>
                </a:lnTo>
                <a:cubicBezTo>
                  <a:pt x="99947" y="11169"/>
                  <a:pt x="99873" y="11094"/>
                  <a:pt x="99804" y="11026"/>
                </a:cubicBezTo>
                <a:lnTo>
                  <a:pt x="99804" y="11026"/>
                </a:lnTo>
                <a:cubicBezTo>
                  <a:pt x="99873" y="11095"/>
                  <a:pt x="99947" y="11238"/>
                  <a:pt x="100016" y="11381"/>
                </a:cubicBezTo>
                <a:lnTo>
                  <a:pt x="100016" y="11524"/>
                </a:lnTo>
                <a:cubicBezTo>
                  <a:pt x="99947" y="11524"/>
                  <a:pt x="99947" y="11455"/>
                  <a:pt x="99873" y="11381"/>
                </a:cubicBezTo>
                <a:lnTo>
                  <a:pt x="99873" y="11381"/>
                </a:lnTo>
                <a:cubicBezTo>
                  <a:pt x="99873" y="11455"/>
                  <a:pt x="99947" y="11524"/>
                  <a:pt x="100016" y="11598"/>
                </a:cubicBezTo>
                <a:cubicBezTo>
                  <a:pt x="99947" y="11742"/>
                  <a:pt x="99947" y="11810"/>
                  <a:pt x="99947" y="11954"/>
                </a:cubicBezTo>
                <a:lnTo>
                  <a:pt x="99873" y="11954"/>
                </a:lnTo>
                <a:cubicBezTo>
                  <a:pt x="99804" y="11524"/>
                  <a:pt x="99730" y="11094"/>
                  <a:pt x="99375" y="10739"/>
                </a:cubicBezTo>
                <a:lnTo>
                  <a:pt x="99375" y="10739"/>
                </a:lnTo>
                <a:cubicBezTo>
                  <a:pt x="99443" y="11026"/>
                  <a:pt x="99443" y="11381"/>
                  <a:pt x="99443" y="11742"/>
                </a:cubicBezTo>
                <a:cubicBezTo>
                  <a:pt x="99443" y="11598"/>
                  <a:pt x="99375" y="11455"/>
                  <a:pt x="99375" y="11312"/>
                </a:cubicBezTo>
                <a:lnTo>
                  <a:pt x="99375" y="11169"/>
                </a:lnTo>
                <a:cubicBezTo>
                  <a:pt x="99375" y="11169"/>
                  <a:pt x="99300" y="11169"/>
                  <a:pt x="99300" y="11238"/>
                </a:cubicBezTo>
                <a:lnTo>
                  <a:pt x="99088" y="10378"/>
                </a:lnTo>
                <a:cubicBezTo>
                  <a:pt x="99231" y="10167"/>
                  <a:pt x="99300" y="9949"/>
                  <a:pt x="99300" y="9949"/>
                </a:cubicBezTo>
                <a:lnTo>
                  <a:pt x="99300" y="9949"/>
                </a:lnTo>
                <a:cubicBezTo>
                  <a:pt x="99300" y="9949"/>
                  <a:pt x="99231" y="10092"/>
                  <a:pt x="99014" y="10235"/>
                </a:cubicBezTo>
                <a:lnTo>
                  <a:pt x="99804" y="8660"/>
                </a:lnTo>
                <a:lnTo>
                  <a:pt x="99804" y="8660"/>
                </a:lnTo>
                <a:cubicBezTo>
                  <a:pt x="99804" y="8660"/>
                  <a:pt x="99300" y="9090"/>
                  <a:pt x="98802" y="9737"/>
                </a:cubicBezTo>
                <a:cubicBezTo>
                  <a:pt x="98727" y="9806"/>
                  <a:pt x="98659" y="9949"/>
                  <a:pt x="98584" y="10023"/>
                </a:cubicBezTo>
                <a:cubicBezTo>
                  <a:pt x="98658" y="9459"/>
                  <a:pt x="98725" y="8895"/>
                  <a:pt x="98727" y="8259"/>
                </a:cubicBezTo>
                <a:lnTo>
                  <a:pt x="98727" y="8259"/>
                </a:lnTo>
                <a:cubicBezTo>
                  <a:pt x="98777" y="8150"/>
                  <a:pt x="98802" y="8088"/>
                  <a:pt x="98802" y="8087"/>
                </a:cubicBezTo>
                <a:lnTo>
                  <a:pt x="98802" y="8087"/>
                </a:lnTo>
                <a:cubicBezTo>
                  <a:pt x="98802" y="8088"/>
                  <a:pt x="97370" y="9451"/>
                  <a:pt x="96940" y="10665"/>
                </a:cubicBezTo>
                <a:lnTo>
                  <a:pt x="96940" y="10378"/>
                </a:lnTo>
                <a:cubicBezTo>
                  <a:pt x="97152" y="10023"/>
                  <a:pt x="97295" y="9737"/>
                  <a:pt x="97296" y="9737"/>
                </a:cubicBezTo>
                <a:lnTo>
                  <a:pt x="97296" y="9737"/>
                </a:lnTo>
                <a:lnTo>
                  <a:pt x="97009" y="10023"/>
                </a:lnTo>
                <a:lnTo>
                  <a:pt x="97009" y="9880"/>
                </a:lnTo>
                <a:cubicBezTo>
                  <a:pt x="96940" y="9949"/>
                  <a:pt x="96866" y="10092"/>
                  <a:pt x="96866" y="10167"/>
                </a:cubicBezTo>
                <a:cubicBezTo>
                  <a:pt x="96797" y="10235"/>
                  <a:pt x="96797" y="10235"/>
                  <a:pt x="96723" y="10235"/>
                </a:cubicBezTo>
                <a:cubicBezTo>
                  <a:pt x="96866" y="10092"/>
                  <a:pt x="97009" y="9737"/>
                  <a:pt x="97009" y="9737"/>
                </a:cubicBezTo>
                <a:lnTo>
                  <a:pt x="97009" y="9737"/>
                </a:lnTo>
                <a:lnTo>
                  <a:pt x="96293" y="10453"/>
                </a:lnTo>
                <a:cubicBezTo>
                  <a:pt x="96150" y="9949"/>
                  <a:pt x="96007" y="9376"/>
                  <a:pt x="95795" y="8803"/>
                </a:cubicBezTo>
                <a:lnTo>
                  <a:pt x="95795" y="8803"/>
                </a:lnTo>
                <a:cubicBezTo>
                  <a:pt x="95864" y="9090"/>
                  <a:pt x="95938" y="9451"/>
                  <a:pt x="95938" y="9880"/>
                </a:cubicBezTo>
                <a:cubicBezTo>
                  <a:pt x="95795" y="9519"/>
                  <a:pt x="95577" y="9164"/>
                  <a:pt x="95365" y="8878"/>
                </a:cubicBezTo>
                <a:lnTo>
                  <a:pt x="95365" y="8878"/>
                </a:lnTo>
                <a:cubicBezTo>
                  <a:pt x="95652" y="9376"/>
                  <a:pt x="95864" y="10023"/>
                  <a:pt x="96007" y="10665"/>
                </a:cubicBezTo>
                <a:cubicBezTo>
                  <a:pt x="96081" y="10665"/>
                  <a:pt x="96081" y="10665"/>
                  <a:pt x="96081" y="10739"/>
                </a:cubicBezTo>
                <a:cubicBezTo>
                  <a:pt x="95938" y="10808"/>
                  <a:pt x="95864" y="10951"/>
                  <a:pt x="95795" y="11026"/>
                </a:cubicBezTo>
                <a:cubicBezTo>
                  <a:pt x="95720" y="10739"/>
                  <a:pt x="95652" y="10453"/>
                  <a:pt x="95577" y="10092"/>
                </a:cubicBezTo>
                <a:cubicBezTo>
                  <a:pt x="95577" y="9949"/>
                  <a:pt x="95577" y="9737"/>
                  <a:pt x="95652" y="9519"/>
                </a:cubicBezTo>
                <a:lnTo>
                  <a:pt x="95652" y="9519"/>
                </a:lnTo>
                <a:cubicBezTo>
                  <a:pt x="95577" y="9594"/>
                  <a:pt x="95509" y="9663"/>
                  <a:pt x="95509" y="9806"/>
                </a:cubicBezTo>
                <a:cubicBezTo>
                  <a:pt x="95365" y="9307"/>
                  <a:pt x="95222" y="8735"/>
                  <a:pt x="94936" y="8162"/>
                </a:cubicBezTo>
                <a:lnTo>
                  <a:pt x="94936" y="8162"/>
                </a:lnTo>
                <a:cubicBezTo>
                  <a:pt x="95148" y="8735"/>
                  <a:pt x="95222" y="9451"/>
                  <a:pt x="95222" y="10167"/>
                </a:cubicBezTo>
                <a:lnTo>
                  <a:pt x="95222" y="10235"/>
                </a:lnTo>
                <a:lnTo>
                  <a:pt x="95222" y="10453"/>
                </a:lnTo>
                <a:cubicBezTo>
                  <a:pt x="95148" y="10665"/>
                  <a:pt x="95148" y="10808"/>
                  <a:pt x="95079" y="10951"/>
                </a:cubicBezTo>
                <a:cubicBezTo>
                  <a:pt x="95005" y="10883"/>
                  <a:pt x="95005" y="10739"/>
                  <a:pt x="94936" y="10596"/>
                </a:cubicBezTo>
                <a:lnTo>
                  <a:pt x="94936" y="10596"/>
                </a:lnTo>
                <a:cubicBezTo>
                  <a:pt x="95005" y="10740"/>
                  <a:pt x="95005" y="10951"/>
                  <a:pt x="95079" y="11169"/>
                </a:cubicBezTo>
                <a:cubicBezTo>
                  <a:pt x="95005" y="11238"/>
                  <a:pt x="95005" y="11381"/>
                  <a:pt x="95005" y="11455"/>
                </a:cubicBezTo>
                <a:cubicBezTo>
                  <a:pt x="94970" y="11490"/>
                  <a:pt x="94953" y="11490"/>
                  <a:pt x="94935" y="11490"/>
                </a:cubicBezTo>
                <a:cubicBezTo>
                  <a:pt x="94917" y="11490"/>
                  <a:pt x="94899" y="11490"/>
                  <a:pt x="94861" y="11524"/>
                </a:cubicBezTo>
                <a:lnTo>
                  <a:pt x="94793" y="11455"/>
                </a:lnTo>
                <a:lnTo>
                  <a:pt x="94936" y="11312"/>
                </a:lnTo>
                <a:lnTo>
                  <a:pt x="94793" y="11381"/>
                </a:lnTo>
                <a:cubicBezTo>
                  <a:pt x="94649" y="11238"/>
                  <a:pt x="94506" y="11026"/>
                  <a:pt x="94363" y="10883"/>
                </a:cubicBezTo>
                <a:lnTo>
                  <a:pt x="94363" y="10883"/>
                </a:lnTo>
                <a:cubicBezTo>
                  <a:pt x="94506" y="11094"/>
                  <a:pt x="94575" y="11238"/>
                  <a:pt x="94718" y="11455"/>
                </a:cubicBezTo>
                <a:lnTo>
                  <a:pt x="94649" y="11524"/>
                </a:lnTo>
                <a:cubicBezTo>
                  <a:pt x="94506" y="11381"/>
                  <a:pt x="94432" y="11169"/>
                  <a:pt x="94289" y="11026"/>
                </a:cubicBezTo>
                <a:cubicBezTo>
                  <a:pt x="94718" y="10167"/>
                  <a:pt x="95148" y="9376"/>
                  <a:pt x="95148" y="9376"/>
                </a:cubicBezTo>
                <a:lnTo>
                  <a:pt x="95148" y="9376"/>
                </a:lnTo>
                <a:cubicBezTo>
                  <a:pt x="95148" y="9376"/>
                  <a:pt x="94649" y="9806"/>
                  <a:pt x="94077" y="10453"/>
                </a:cubicBezTo>
                <a:lnTo>
                  <a:pt x="94077" y="10378"/>
                </a:lnTo>
                <a:cubicBezTo>
                  <a:pt x="94077" y="10378"/>
                  <a:pt x="94002" y="10453"/>
                  <a:pt x="94002" y="10522"/>
                </a:cubicBezTo>
                <a:cubicBezTo>
                  <a:pt x="93933" y="10522"/>
                  <a:pt x="93933" y="10453"/>
                  <a:pt x="93859" y="10453"/>
                </a:cubicBezTo>
                <a:lnTo>
                  <a:pt x="93859" y="10453"/>
                </a:lnTo>
                <a:cubicBezTo>
                  <a:pt x="93933" y="10453"/>
                  <a:pt x="93933" y="10522"/>
                  <a:pt x="94002" y="10596"/>
                </a:cubicBezTo>
                <a:lnTo>
                  <a:pt x="93790" y="10808"/>
                </a:lnTo>
                <a:cubicBezTo>
                  <a:pt x="93716" y="10522"/>
                  <a:pt x="93573" y="10167"/>
                  <a:pt x="93430" y="9880"/>
                </a:cubicBezTo>
                <a:lnTo>
                  <a:pt x="93430" y="9880"/>
                </a:lnTo>
                <a:cubicBezTo>
                  <a:pt x="93573" y="10167"/>
                  <a:pt x="93647" y="10596"/>
                  <a:pt x="93647" y="11026"/>
                </a:cubicBezTo>
                <a:cubicBezTo>
                  <a:pt x="93504" y="10665"/>
                  <a:pt x="93361" y="10235"/>
                  <a:pt x="93217" y="9806"/>
                </a:cubicBezTo>
                <a:lnTo>
                  <a:pt x="93217" y="9806"/>
                </a:lnTo>
                <a:cubicBezTo>
                  <a:pt x="93286" y="10092"/>
                  <a:pt x="93361" y="10378"/>
                  <a:pt x="93361" y="10665"/>
                </a:cubicBezTo>
                <a:cubicBezTo>
                  <a:pt x="93286" y="10522"/>
                  <a:pt x="93286" y="10378"/>
                  <a:pt x="93217" y="10167"/>
                </a:cubicBezTo>
                <a:lnTo>
                  <a:pt x="93217" y="10167"/>
                </a:lnTo>
                <a:cubicBezTo>
                  <a:pt x="93286" y="10522"/>
                  <a:pt x="93361" y="10951"/>
                  <a:pt x="93429" y="11381"/>
                </a:cubicBezTo>
                <a:cubicBezTo>
                  <a:pt x="93361" y="11381"/>
                  <a:pt x="93361" y="11455"/>
                  <a:pt x="93361" y="11455"/>
                </a:cubicBezTo>
                <a:cubicBezTo>
                  <a:pt x="93286" y="11381"/>
                  <a:pt x="93217" y="11381"/>
                  <a:pt x="93217" y="11312"/>
                </a:cubicBezTo>
                <a:lnTo>
                  <a:pt x="93217" y="11667"/>
                </a:lnTo>
                <a:lnTo>
                  <a:pt x="93217" y="11742"/>
                </a:lnTo>
                <a:cubicBezTo>
                  <a:pt x="93084" y="11342"/>
                  <a:pt x="92951" y="11001"/>
                  <a:pt x="92758" y="10554"/>
                </a:cubicBezTo>
                <a:lnTo>
                  <a:pt x="92758" y="10554"/>
                </a:lnTo>
                <a:cubicBezTo>
                  <a:pt x="92858" y="10820"/>
                  <a:pt x="92865" y="11127"/>
                  <a:pt x="92931" y="11381"/>
                </a:cubicBezTo>
                <a:cubicBezTo>
                  <a:pt x="92931" y="11381"/>
                  <a:pt x="92857" y="11312"/>
                  <a:pt x="92857" y="11238"/>
                </a:cubicBezTo>
                <a:cubicBezTo>
                  <a:pt x="92788" y="11026"/>
                  <a:pt x="92645" y="10808"/>
                  <a:pt x="92502" y="10665"/>
                </a:cubicBezTo>
                <a:lnTo>
                  <a:pt x="92502" y="10739"/>
                </a:lnTo>
                <a:cubicBezTo>
                  <a:pt x="92427" y="10596"/>
                  <a:pt x="92427" y="10522"/>
                  <a:pt x="92358" y="10453"/>
                </a:cubicBezTo>
                <a:cubicBezTo>
                  <a:pt x="92358" y="9880"/>
                  <a:pt x="92427" y="9233"/>
                  <a:pt x="92502" y="8517"/>
                </a:cubicBezTo>
                <a:lnTo>
                  <a:pt x="92502" y="8517"/>
                </a:lnTo>
                <a:cubicBezTo>
                  <a:pt x="92284" y="8947"/>
                  <a:pt x="92072" y="9737"/>
                  <a:pt x="91854" y="10521"/>
                </a:cubicBezTo>
                <a:lnTo>
                  <a:pt x="91854" y="10521"/>
                </a:lnTo>
                <a:cubicBezTo>
                  <a:pt x="91855" y="10330"/>
                  <a:pt x="91863" y="10142"/>
                  <a:pt x="91929" y="9949"/>
                </a:cubicBezTo>
                <a:lnTo>
                  <a:pt x="91929" y="9949"/>
                </a:lnTo>
                <a:cubicBezTo>
                  <a:pt x="91786" y="10092"/>
                  <a:pt x="91711" y="10235"/>
                  <a:pt x="91642" y="10453"/>
                </a:cubicBezTo>
                <a:cubicBezTo>
                  <a:pt x="91711" y="9737"/>
                  <a:pt x="91786" y="8803"/>
                  <a:pt x="91854" y="7876"/>
                </a:cubicBezTo>
                <a:lnTo>
                  <a:pt x="91854" y="7876"/>
                </a:lnTo>
                <a:cubicBezTo>
                  <a:pt x="91642" y="8305"/>
                  <a:pt x="91425" y="9090"/>
                  <a:pt x="91282" y="9880"/>
                </a:cubicBezTo>
                <a:cubicBezTo>
                  <a:pt x="91213" y="9738"/>
                  <a:pt x="91139" y="9595"/>
                  <a:pt x="91138" y="9452"/>
                </a:cubicBezTo>
                <a:lnTo>
                  <a:pt x="91138" y="9452"/>
                </a:lnTo>
                <a:cubicBezTo>
                  <a:pt x="91139" y="9595"/>
                  <a:pt x="91213" y="9807"/>
                  <a:pt x="91213" y="10023"/>
                </a:cubicBezTo>
                <a:cubicBezTo>
                  <a:pt x="91138" y="10596"/>
                  <a:pt x="91070" y="11169"/>
                  <a:pt x="90995" y="11667"/>
                </a:cubicBezTo>
                <a:cubicBezTo>
                  <a:pt x="90852" y="11455"/>
                  <a:pt x="90640" y="11169"/>
                  <a:pt x="90422" y="10951"/>
                </a:cubicBezTo>
                <a:lnTo>
                  <a:pt x="90422" y="10951"/>
                </a:lnTo>
                <a:cubicBezTo>
                  <a:pt x="90640" y="11238"/>
                  <a:pt x="90783" y="11598"/>
                  <a:pt x="90926" y="11954"/>
                </a:cubicBezTo>
                <a:lnTo>
                  <a:pt x="90926" y="12028"/>
                </a:lnTo>
                <a:cubicBezTo>
                  <a:pt x="90926" y="11954"/>
                  <a:pt x="90852" y="11954"/>
                  <a:pt x="90852" y="11886"/>
                </a:cubicBezTo>
                <a:lnTo>
                  <a:pt x="90852" y="11886"/>
                </a:lnTo>
                <a:cubicBezTo>
                  <a:pt x="90852" y="11954"/>
                  <a:pt x="90926" y="12028"/>
                  <a:pt x="90926" y="12097"/>
                </a:cubicBezTo>
                <a:lnTo>
                  <a:pt x="90926" y="12240"/>
                </a:lnTo>
                <a:lnTo>
                  <a:pt x="90783" y="12097"/>
                </a:lnTo>
                <a:lnTo>
                  <a:pt x="90783" y="12314"/>
                </a:lnTo>
                <a:lnTo>
                  <a:pt x="90497" y="12601"/>
                </a:lnTo>
                <a:cubicBezTo>
                  <a:pt x="90422" y="12314"/>
                  <a:pt x="90279" y="12028"/>
                  <a:pt x="90211" y="11742"/>
                </a:cubicBezTo>
                <a:cubicBezTo>
                  <a:pt x="90279" y="11242"/>
                  <a:pt x="90279" y="10674"/>
                  <a:pt x="90352" y="10039"/>
                </a:cubicBezTo>
                <a:lnTo>
                  <a:pt x="90352" y="10039"/>
                </a:lnTo>
                <a:cubicBezTo>
                  <a:pt x="90347" y="10064"/>
                  <a:pt x="90332" y="10114"/>
                  <a:pt x="90279" y="10167"/>
                </a:cubicBezTo>
                <a:cubicBezTo>
                  <a:pt x="90279" y="10023"/>
                  <a:pt x="90354" y="9806"/>
                  <a:pt x="90354" y="9663"/>
                </a:cubicBezTo>
                <a:lnTo>
                  <a:pt x="90354" y="9663"/>
                </a:lnTo>
                <a:cubicBezTo>
                  <a:pt x="90211" y="9806"/>
                  <a:pt x="90136" y="10023"/>
                  <a:pt x="90067" y="10235"/>
                </a:cubicBezTo>
                <a:cubicBezTo>
                  <a:pt x="90067" y="10023"/>
                  <a:pt x="90067" y="9806"/>
                  <a:pt x="90136" y="9594"/>
                </a:cubicBezTo>
                <a:lnTo>
                  <a:pt x="90136" y="9594"/>
                </a:lnTo>
                <a:cubicBezTo>
                  <a:pt x="89993" y="9806"/>
                  <a:pt x="89850" y="10167"/>
                  <a:pt x="89706" y="10596"/>
                </a:cubicBezTo>
                <a:cubicBezTo>
                  <a:pt x="89638" y="10378"/>
                  <a:pt x="89495" y="10167"/>
                  <a:pt x="89420" y="9949"/>
                </a:cubicBezTo>
                <a:cubicBezTo>
                  <a:pt x="89277" y="9663"/>
                  <a:pt x="89065" y="9451"/>
                  <a:pt x="88922" y="9164"/>
                </a:cubicBezTo>
                <a:lnTo>
                  <a:pt x="88922" y="9164"/>
                </a:lnTo>
                <a:cubicBezTo>
                  <a:pt x="89065" y="9451"/>
                  <a:pt x="89208" y="9737"/>
                  <a:pt x="89277" y="10023"/>
                </a:cubicBezTo>
                <a:lnTo>
                  <a:pt x="89277" y="10092"/>
                </a:lnTo>
                <a:cubicBezTo>
                  <a:pt x="89065" y="9594"/>
                  <a:pt x="88779" y="9021"/>
                  <a:pt x="88418" y="8517"/>
                </a:cubicBezTo>
                <a:lnTo>
                  <a:pt x="88418" y="8517"/>
                </a:lnTo>
                <a:cubicBezTo>
                  <a:pt x="88704" y="9021"/>
                  <a:pt x="88922" y="9663"/>
                  <a:pt x="89065" y="10310"/>
                </a:cubicBezTo>
                <a:lnTo>
                  <a:pt x="88492" y="10883"/>
                </a:lnTo>
                <a:cubicBezTo>
                  <a:pt x="88275" y="11094"/>
                  <a:pt x="88131" y="11238"/>
                  <a:pt x="87988" y="11455"/>
                </a:cubicBezTo>
                <a:lnTo>
                  <a:pt x="87988" y="11238"/>
                </a:lnTo>
                <a:cubicBezTo>
                  <a:pt x="87988" y="11312"/>
                  <a:pt x="87919" y="11381"/>
                  <a:pt x="87845" y="11455"/>
                </a:cubicBezTo>
                <a:cubicBezTo>
                  <a:pt x="87776" y="11381"/>
                  <a:pt x="87776" y="11312"/>
                  <a:pt x="87702" y="11169"/>
                </a:cubicBezTo>
                <a:cubicBezTo>
                  <a:pt x="87776" y="10596"/>
                  <a:pt x="87776" y="9880"/>
                  <a:pt x="87845" y="9164"/>
                </a:cubicBezTo>
                <a:lnTo>
                  <a:pt x="87845" y="9164"/>
                </a:lnTo>
                <a:cubicBezTo>
                  <a:pt x="87702" y="9519"/>
                  <a:pt x="87490" y="10023"/>
                  <a:pt x="87347" y="10665"/>
                </a:cubicBezTo>
                <a:lnTo>
                  <a:pt x="87347" y="10808"/>
                </a:lnTo>
                <a:lnTo>
                  <a:pt x="86917" y="10167"/>
                </a:lnTo>
                <a:lnTo>
                  <a:pt x="86917" y="10167"/>
                </a:lnTo>
                <a:cubicBezTo>
                  <a:pt x="87060" y="10453"/>
                  <a:pt x="87204" y="10665"/>
                  <a:pt x="87272" y="10951"/>
                </a:cubicBezTo>
                <a:lnTo>
                  <a:pt x="87272" y="11026"/>
                </a:lnTo>
                <a:cubicBezTo>
                  <a:pt x="87129" y="10739"/>
                  <a:pt x="86917" y="10453"/>
                  <a:pt x="86699" y="10167"/>
                </a:cubicBezTo>
                <a:lnTo>
                  <a:pt x="86699" y="10167"/>
                </a:lnTo>
                <a:cubicBezTo>
                  <a:pt x="86917" y="10522"/>
                  <a:pt x="87060" y="10883"/>
                  <a:pt x="87204" y="11312"/>
                </a:cubicBezTo>
                <a:cubicBezTo>
                  <a:pt x="87129" y="11598"/>
                  <a:pt x="87060" y="11954"/>
                  <a:pt x="87060" y="12314"/>
                </a:cubicBezTo>
                <a:cubicBezTo>
                  <a:pt x="86843" y="12028"/>
                  <a:pt x="86631" y="11667"/>
                  <a:pt x="86413" y="11381"/>
                </a:cubicBezTo>
                <a:lnTo>
                  <a:pt x="86413" y="11381"/>
                </a:lnTo>
                <a:cubicBezTo>
                  <a:pt x="86631" y="11667"/>
                  <a:pt x="86774" y="12097"/>
                  <a:pt x="86917" y="12526"/>
                </a:cubicBezTo>
                <a:cubicBezTo>
                  <a:pt x="86917" y="12526"/>
                  <a:pt x="86843" y="12526"/>
                  <a:pt x="86774" y="12601"/>
                </a:cubicBezTo>
                <a:cubicBezTo>
                  <a:pt x="86556" y="12097"/>
                  <a:pt x="86201" y="11524"/>
                  <a:pt x="85840" y="10951"/>
                </a:cubicBezTo>
                <a:cubicBezTo>
                  <a:pt x="85984" y="10596"/>
                  <a:pt x="86201" y="10235"/>
                  <a:pt x="86201" y="10235"/>
                </a:cubicBezTo>
                <a:lnTo>
                  <a:pt x="86201" y="10235"/>
                </a:lnTo>
                <a:lnTo>
                  <a:pt x="85697" y="10739"/>
                </a:lnTo>
                <a:cubicBezTo>
                  <a:pt x="85628" y="10453"/>
                  <a:pt x="85485" y="10235"/>
                  <a:pt x="85411" y="9949"/>
                </a:cubicBezTo>
                <a:lnTo>
                  <a:pt x="85411" y="9949"/>
                </a:lnTo>
                <a:cubicBezTo>
                  <a:pt x="85485" y="10235"/>
                  <a:pt x="85554" y="10522"/>
                  <a:pt x="85554" y="10808"/>
                </a:cubicBezTo>
                <a:cubicBezTo>
                  <a:pt x="85485" y="10951"/>
                  <a:pt x="85342" y="11094"/>
                  <a:pt x="85199" y="11238"/>
                </a:cubicBezTo>
                <a:cubicBezTo>
                  <a:pt x="84981" y="10739"/>
                  <a:pt x="84695" y="10235"/>
                  <a:pt x="84340" y="9737"/>
                </a:cubicBezTo>
                <a:lnTo>
                  <a:pt x="84340" y="9737"/>
                </a:lnTo>
                <a:cubicBezTo>
                  <a:pt x="84626" y="10235"/>
                  <a:pt x="84838" y="10883"/>
                  <a:pt x="84981" y="11524"/>
                </a:cubicBezTo>
                <a:cubicBezTo>
                  <a:pt x="84912" y="11598"/>
                  <a:pt x="84912" y="11667"/>
                  <a:pt x="84838" y="11742"/>
                </a:cubicBezTo>
                <a:cubicBezTo>
                  <a:pt x="84769" y="11742"/>
                  <a:pt x="84769" y="11810"/>
                  <a:pt x="84769" y="11810"/>
                </a:cubicBezTo>
                <a:cubicBezTo>
                  <a:pt x="84695" y="11810"/>
                  <a:pt x="84695" y="11742"/>
                  <a:pt x="84627" y="11668"/>
                </a:cubicBezTo>
                <a:lnTo>
                  <a:pt x="84627" y="11668"/>
                </a:lnTo>
                <a:cubicBezTo>
                  <a:pt x="84695" y="11742"/>
                  <a:pt x="84695" y="11811"/>
                  <a:pt x="84695" y="11885"/>
                </a:cubicBezTo>
                <a:cubicBezTo>
                  <a:pt x="84626" y="12028"/>
                  <a:pt x="84483" y="12240"/>
                  <a:pt x="84408" y="12458"/>
                </a:cubicBezTo>
                <a:cubicBezTo>
                  <a:pt x="84408" y="12526"/>
                  <a:pt x="84340" y="12601"/>
                  <a:pt x="84340" y="12670"/>
                </a:cubicBezTo>
                <a:cubicBezTo>
                  <a:pt x="84340" y="12670"/>
                  <a:pt x="84265" y="12670"/>
                  <a:pt x="84265" y="12601"/>
                </a:cubicBezTo>
                <a:cubicBezTo>
                  <a:pt x="84340" y="12383"/>
                  <a:pt x="84340" y="12097"/>
                  <a:pt x="84340" y="11810"/>
                </a:cubicBezTo>
                <a:lnTo>
                  <a:pt x="84340" y="11810"/>
                </a:lnTo>
                <a:cubicBezTo>
                  <a:pt x="84265" y="11954"/>
                  <a:pt x="84197" y="12171"/>
                  <a:pt x="84053" y="12383"/>
                </a:cubicBezTo>
                <a:lnTo>
                  <a:pt x="84053" y="12526"/>
                </a:lnTo>
                <a:cubicBezTo>
                  <a:pt x="83979" y="12670"/>
                  <a:pt x="83910" y="12744"/>
                  <a:pt x="83836" y="12887"/>
                </a:cubicBezTo>
                <a:cubicBezTo>
                  <a:pt x="83767" y="12601"/>
                  <a:pt x="83624" y="12383"/>
                  <a:pt x="83549" y="12097"/>
                </a:cubicBezTo>
                <a:lnTo>
                  <a:pt x="83549" y="12097"/>
                </a:lnTo>
                <a:cubicBezTo>
                  <a:pt x="83624" y="12383"/>
                  <a:pt x="83693" y="12744"/>
                  <a:pt x="83767" y="13099"/>
                </a:cubicBezTo>
                <a:lnTo>
                  <a:pt x="83337" y="12458"/>
                </a:lnTo>
                <a:lnTo>
                  <a:pt x="83120" y="11810"/>
                </a:lnTo>
                <a:cubicBezTo>
                  <a:pt x="83481" y="11238"/>
                  <a:pt x="83767" y="10739"/>
                  <a:pt x="83767" y="10739"/>
                </a:cubicBezTo>
                <a:lnTo>
                  <a:pt x="83767" y="10739"/>
                </a:lnTo>
                <a:cubicBezTo>
                  <a:pt x="83767" y="10739"/>
                  <a:pt x="83406" y="11026"/>
                  <a:pt x="83051" y="11381"/>
                </a:cubicBezTo>
                <a:cubicBezTo>
                  <a:pt x="82930" y="11080"/>
                  <a:pt x="82809" y="10776"/>
                  <a:pt x="82688" y="10429"/>
                </a:cubicBezTo>
                <a:lnTo>
                  <a:pt x="82688" y="10429"/>
                </a:lnTo>
                <a:cubicBezTo>
                  <a:pt x="82786" y="10765"/>
                  <a:pt x="82833" y="11180"/>
                  <a:pt x="82833" y="11598"/>
                </a:cubicBezTo>
                <a:cubicBezTo>
                  <a:pt x="82690" y="11742"/>
                  <a:pt x="82547" y="11954"/>
                  <a:pt x="82404" y="12097"/>
                </a:cubicBezTo>
                <a:lnTo>
                  <a:pt x="82335" y="12171"/>
                </a:lnTo>
                <a:lnTo>
                  <a:pt x="82049" y="11885"/>
                </a:lnTo>
                <a:lnTo>
                  <a:pt x="82049" y="11885"/>
                </a:lnTo>
                <a:cubicBezTo>
                  <a:pt x="82117" y="12028"/>
                  <a:pt x="82192" y="12097"/>
                  <a:pt x="82261" y="12240"/>
                </a:cubicBezTo>
                <a:cubicBezTo>
                  <a:pt x="82117" y="12314"/>
                  <a:pt x="82049" y="12383"/>
                  <a:pt x="81905" y="12526"/>
                </a:cubicBezTo>
                <a:cubicBezTo>
                  <a:pt x="81905" y="12383"/>
                  <a:pt x="81905" y="12240"/>
                  <a:pt x="81974" y="12097"/>
                </a:cubicBezTo>
                <a:cubicBezTo>
                  <a:pt x="81974" y="12028"/>
                  <a:pt x="82049" y="11954"/>
                  <a:pt x="82049" y="11885"/>
                </a:cubicBezTo>
                <a:cubicBezTo>
                  <a:pt x="82404" y="11312"/>
                  <a:pt x="82621" y="10883"/>
                  <a:pt x="82621" y="10883"/>
                </a:cubicBezTo>
                <a:lnTo>
                  <a:pt x="82621" y="10883"/>
                </a:lnTo>
                <a:cubicBezTo>
                  <a:pt x="82621" y="10883"/>
                  <a:pt x="82335" y="11095"/>
                  <a:pt x="81974" y="11455"/>
                </a:cubicBezTo>
                <a:cubicBezTo>
                  <a:pt x="82049" y="10883"/>
                  <a:pt x="82117" y="10310"/>
                  <a:pt x="82192" y="9594"/>
                </a:cubicBezTo>
                <a:lnTo>
                  <a:pt x="82192" y="9594"/>
                </a:lnTo>
                <a:cubicBezTo>
                  <a:pt x="81974" y="9880"/>
                  <a:pt x="81831" y="10378"/>
                  <a:pt x="81688" y="10951"/>
                </a:cubicBezTo>
                <a:cubicBezTo>
                  <a:pt x="81476" y="11312"/>
                  <a:pt x="81333" y="11742"/>
                  <a:pt x="81258" y="12240"/>
                </a:cubicBezTo>
                <a:lnTo>
                  <a:pt x="81115" y="12383"/>
                </a:lnTo>
                <a:cubicBezTo>
                  <a:pt x="81080" y="12383"/>
                  <a:pt x="81063" y="12365"/>
                  <a:pt x="81045" y="12338"/>
                </a:cubicBezTo>
                <a:lnTo>
                  <a:pt x="81045" y="12338"/>
                </a:lnTo>
                <a:cubicBezTo>
                  <a:pt x="81046" y="12350"/>
                  <a:pt x="81046" y="12364"/>
                  <a:pt x="81046" y="12383"/>
                </a:cubicBezTo>
                <a:cubicBezTo>
                  <a:pt x="81046" y="12383"/>
                  <a:pt x="81046" y="12458"/>
                  <a:pt x="81115" y="12458"/>
                </a:cubicBezTo>
                <a:cubicBezTo>
                  <a:pt x="80972" y="12601"/>
                  <a:pt x="80903" y="12744"/>
                  <a:pt x="80829" y="12813"/>
                </a:cubicBezTo>
                <a:cubicBezTo>
                  <a:pt x="80760" y="12526"/>
                  <a:pt x="80686" y="12240"/>
                  <a:pt x="80542" y="11885"/>
                </a:cubicBezTo>
                <a:cubicBezTo>
                  <a:pt x="80685" y="11599"/>
                  <a:pt x="80829" y="11455"/>
                  <a:pt x="80829" y="11455"/>
                </a:cubicBezTo>
                <a:lnTo>
                  <a:pt x="80829" y="11455"/>
                </a:lnTo>
                <a:cubicBezTo>
                  <a:pt x="80829" y="11455"/>
                  <a:pt x="80685" y="11524"/>
                  <a:pt x="80474" y="11742"/>
                </a:cubicBezTo>
                <a:cubicBezTo>
                  <a:pt x="80399" y="11381"/>
                  <a:pt x="80256" y="11094"/>
                  <a:pt x="80113" y="10665"/>
                </a:cubicBezTo>
                <a:lnTo>
                  <a:pt x="80113" y="10665"/>
                </a:lnTo>
                <a:cubicBezTo>
                  <a:pt x="80187" y="11026"/>
                  <a:pt x="80256" y="11455"/>
                  <a:pt x="80330" y="11810"/>
                </a:cubicBezTo>
                <a:cubicBezTo>
                  <a:pt x="80187" y="12028"/>
                  <a:pt x="79970" y="12171"/>
                  <a:pt x="79758" y="12383"/>
                </a:cubicBezTo>
                <a:cubicBezTo>
                  <a:pt x="79758" y="12171"/>
                  <a:pt x="79683" y="12028"/>
                  <a:pt x="79614" y="11885"/>
                </a:cubicBezTo>
                <a:cubicBezTo>
                  <a:pt x="79614" y="11598"/>
                  <a:pt x="79614" y="11312"/>
                  <a:pt x="79683" y="10951"/>
                </a:cubicBezTo>
                <a:cubicBezTo>
                  <a:pt x="79901" y="10378"/>
                  <a:pt x="80187" y="9737"/>
                  <a:pt x="80399" y="9307"/>
                </a:cubicBezTo>
                <a:cubicBezTo>
                  <a:pt x="80617" y="8804"/>
                  <a:pt x="80829" y="8448"/>
                  <a:pt x="80829" y="8448"/>
                </a:cubicBezTo>
                <a:lnTo>
                  <a:pt x="80829" y="8448"/>
                </a:lnTo>
                <a:cubicBezTo>
                  <a:pt x="80828" y="8449"/>
                  <a:pt x="79614" y="9663"/>
                  <a:pt x="79042" y="10808"/>
                </a:cubicBezTo>
                <a:cubicBezTo>
                  <a:pt x="78967" y="10739"/>
                  <a:pt x="78967" y="10665"/>
                  <a:pt x="78967" y="10665"/>
                </a:cubicBezTo>
                <a:cubicBezTo>
                  <a:pt x="79397" y="9594"/>
                  <a:pt x="79901" y="8517"/>
                  <a:pt x="79901" y="8517"/>
                </a:cubicBezTo>
                <a:lnTo>
                  <a:pt x="79901" y="8517"/>
                </a:lnTo>
                <a:cubicBezTo>
                  <a:pt x="79901" y="8517"/>
                  <a:pt x="78967" y="9451"/>
                  <a:pt x="78326" y="10453"/>
                </a:cubicBezTo>
                <a:cubicBezTo>
                  <a:pt x="78681" y="9663"/>
                  <a:pt x="79042" y="9021"/>
                  <a:pt x="79042" y="9021"/>
                </a:cubicBezTo>
                <a:lnTo>
                  <a:pt x="79042" y="9021"/>
                </a:lnTo>
                <a:cubicBezTo>
                  <a:pt x="79041" y="9021"/>
                  <a:pt x="78108" y="9880"/>
                  <a:pt x="77467" y="10808"/>
                </a:cubicBezTo>
                <a:cubicBezTo>
                  <a:pt x="77467" y="10596"/>
                  <a:pt x="77392" y="10378"/>
                  <a:pt x="77323" y="10167"/>
                </a:cubicBezTo>
                <a:cubicBezTo>
                  <a:pt x="77678" y="9376"/>
                  <a:pt x="77965" y="8735"/>
                  <a:pt x="77965" y="8735"/>
                </a:cubicBezTo>
                <a:lnTo>
                  <a:pt x="77965" y="8735"/>
                </a:lnTo>
                <a:cubicBezTo>
                  <a:pt x="77965" y="8735"/>
                  <a:pt x="77610" y="9090"/>
                  <a:pt x="77180" y="9594"/>
                </a:cubicBezTo>
                <a:cubicBezTo>
                  <a:pt x="77106" y="9233"/>
                  <a:pt x="76963" y="8803"/>
                  <a:pt x="76819" y="8305"/>
                </a:cubicBezTo>
                <a:lnTo>
                  <a:pt x="76819" y="8305"/>
                </a:lnTo>
                <a:cubicBezTo>
                  <a:pt x="76894" y="8735"/>
                  <a:pt x="76963" y="9233"/>
                  <a:pt x="77037" y="9806"/>
                </a:cubicBezTo>
                <a:cubicBezTo>
                  <a:pt x="76894" y="9949"/>
                  <a:pt x="76751" y="10167"/>
                  <a:pt x="76607" y="10310"/>
                </a:cubicBezTo>
                <a:cubicBezTo>
                  <a:pt x="76533" y="10378"/>
                  <a:pt x="76533" y="10453"/>
                  <a:pt x="76464" y="10522"/>
                </a:cubicBezTo>
                <a:cubicBezTo>
                  <a:pt x="76321" y="9949"/>
                  <a:pt x="76103" y="9233"/>
                  <a:pt x="75892" y="8305"/>
                </a:cubicBezTo>
                <a:lnTo>
                  <a:pt x="75892" y="8305"/>
                </a:lnTo>
                <a:cubicBezTo>
                  <a:pt x="76035" y="9164"/>
                  <a:pt x="76103" y="10167"/>
                  <a:pt x="76178" y="11094"/>
                </a:cubicBezTo>
                <a:cubicBezTo>
                  <a:pt x="76103" y="11238"/>
                  <a:pt x="76035" y="11381"/>
                  <a:pt x="75960" y="11455"/>
                </a:cubicBezTo>
                <a:cubicBezTo>
                  <a:pt x="75960" y="11598"/>
                  <a:pt x="75892" y="11742"/>
                  <a:pt x="75817" y="11954"/>
                </a:cubicBezTo>
                <a:lnTo>
                  <a:pt x="75817" y="11885"/>
                </a:lnTo>
                <a:cubicBezTo>
                  <a:pt x="75817" y="11810"/>
                  <a:pt x="75817" y="11667"/>
                  <a:pt x="75892" y="11598"/>
                </a:cubicBezTo>
                <a:cubicBezTo>
                  <a:pt x="75817" y="11598"/>
                  <a:pt x="75817" y="11667"/>
                  <a:pt x="75817" y="11742"/>
                </a:cubicBezTo>
                <a:cubicBezTo>
                  <a:pt x="75748" y="11381"/>
                  <a:pt x="75674" y="11094"/>
                  <a:pt x="75531" y="10665"/>
                </a:cubicBezTo>
                <a:cubicBezTo>
                  <a:pt x="75605" y="10596"/>
                  <a:pt x="75748" y="10379"/>
                  <a:pt x="75748" y="10378"/>
                </a:cubicBezTo>
                <a:lnTo>
                  <a:pt x="75748" y="10378"/>
                </a:lnTo>
                <a:cubicBezTo>
                  <a:pt x="75748" y="10379"/>
                  <a:pt x="75605" y="10453"/>
                  <a:pt x="75531" y="10596"/>
                </a:cubicBezTo>
                <a:cubicBezTo>
                  <a:pt x="75387" y="10023"/>
                  <a:pt x="75244" y="9519"/>
                  <a:pt x="75032" y="8803"/>
                </a:cubicBezTo>
                <a:lnTo>
                  <a:pt x="75032" y="8803"/>
                </a:lnTo>
                <a:cubicBezTo>
                  <a:pt x="75176" y="9376"/>
                  <a:pt x="75244" y="10023"/>
                  <a:pt x="75244" y="10665"/>
                </a:cubicBezTo>
                <a:cubicBezTo>
                  <a:pt x="75176" y="10739"/>
                  <a:pt x="75176" y="10883"/>
                  <a:pt x="75101" y="10951"/>
                </a:cubicBezTo>
                <a:cubicBezTo>
                  <a:pt x="74958" y="11094"/>
                  <a:pt x="74889" y="11238"/>
                  <a:pt x="74672" y="11381"/>
                </a:cubicBezTo>
                <a:lnTo>
                  <a:pt x="74672" y="11169"/>
                </a:lnTo>
                <a:cubicBezTo>
                  <a:pt x="74889" y="10808"/>
                  <a:pt x="74958" y="10596"/>
                  <a:pt x="74958" y="10596"/>
                </a:cubicBezTo>
                <a:lnTo>
                  <a:pt x="74958" y="10596"/>
                </a:lnTo>
                <a:lnTo>
                  <a:pt x="74603" y="10951"/>
                </a:lnTo>
                <a:cubicBezTo>
                  <a:pt x="74460" y="10310"/>
                  <a:pt x="74242" y="9519"/>
                  <a:pt x="73956" y="8517"/>
                </a:cubicBezTo>
                <a:lnTo>
                  <a:pt x="73956" y="8517"/>
                </a:lnTo>
                <a:cubicBezTo>
                  <a:pt x="74030" y="8803"/>
                  <a:pt x="74099" y="9164"/>
                  <a:pt x="74099" y="9519"/>
                </a:cubicBezTo>
                <a:cubicBezTo>
                  <a:pt x="74173" y="10023"/>
                  <a:pt x="74242" y="10596"/>
                  <a:pt x="74242" y="11094"/>
                </a:cubicBezTo>
                <a:cubicBezTo>
                  <a:pt x="74173" y="10951"/>
                  <a:pt x="74099" y="10883"/>
                  <a:pt x="73956" y="10739"/>
                </a:cubicBezTo>
                <a:lnTo>
                  <a:pt x="73956" y="10739"/>
                </a:lnTo>
                <a:cubicBezTo>
                  <a:pt x="74099" y="10883"/>
                  <a:pt x="74173" y="11026"/>
                  <a:pt x="74242" y="11238"/>
                </a:cubicBezTo>
                <a:lnTo>
                  <a:pt x="74242" y="11312"/>
                </a:lnTo>
                <a:cubicBezTo>
                  <a:pt x="74030" y="11455"/>
                  <a:pt x="73887" y="11667"/>
                  <a:pt x="73669" y="11885"/>
                </a:cubicBezTo>
                <a:cubicBezTo>
                  <a:pt x="73744" y="11598"/>
                  <a:pt x="73744" y="11312"/>
                  <a:pt x="73744" y="10951"/>
                </a:cubicBezTo>
                <a:lnTo>
                  <a:pt x="73744" y="10951"/>
                </a:lnTo>
                <a:cubicBezTo>
                  <a:pt x="73669" y="11094"/>
                  <a:pt x="73600" y="11238"/>
                  <a:pt x="73526" y="11455"/>
                </a:cubicBezTo>
                <a:cubicBezTo>
                  <a:pt x="73457" y="11312"/>
                  <a:pt x="73457" y="11238"/>
                  <a:pt x="73383" y="11094"/>
                </a:cubicBezTo>
                <a:cubicBezTo>
                  <a:pt x="73744" y="10310"/>
                  <a:pt x="74099" y="9594"/>
                  <a:pt x="74099" y="9519"/>
                </a:cubicBezTo>
                <a:lnTo>
                  <a:pt x="74099" y="9519"/>
                </a:lnTo>
                <a:lnTo>
                  <a:pt x="73383" y="10235"/>
                </a:lnTo>
                <a:cubicBezTo>
                  <a:pt x="73457" y="9519"/>
                  <a:pt x="73526" y="8660"/>
                  <a:pt x="73600" y="7801"/>
                </a:cubicBezTo>
                <a:lnTo>
                  <a:pt x="73600" y="7801"/>
                </a:lnTo>
                <a:cubicBezTo>
                  <a:pt x="73240" y="8448"/>
                  <a:pt x="72953" y="9806"/>
                  <a:pt x="72810" y="11026"/>
                </a:cubicBezTo>
                <a:cubicBezTo>
                  <a:pt x="72667" y="11169"/>
                  <a:pt x="72598" y="11238"/>
                  <a:pt x="72598" y="11381"/>
                </a:cubicBezTo>
                <a:cubicBezTo>
                  <a:pt x="72524" y="11381"/>
                  <a:pt x="72524" y="11381"/>
                  <a:pt x="72524" y="11455"/>
                </a:cubicBezTo>
                <a:cubicBezTo>
                  <a:pt x="72524" y="11381"/>
                  <a:pt x="72455" y="11381"/>
                  <a:pt x="72455" y="11312"/>
                </a:cubicBezTo>
                <a:lnTo>
                  <a:pt x="72455" y="11524"/>
                </a:lnTo>
                <a:cubicBezTo>
                  <a:pt x="72455" y="11598"/>
                  <a:pt x="72455" y="11667"/>
                  <a:pt x="72380" y="11742"/>
                </a:cubicBezTo>
                <a:cubicBezTo>
                  <a:pt x="72380" y="11667"/>
                  <a:pt x="72312" y="11598"/>
                  <a:pt x="72312" y="11524"/>
                </a:cubicBezTo>
                <a:cubicBezTo>
                  <a:pt x="72380" y="10522"/>
                  <a:pt x="72455" y="9307"/>
                  <a:pt x="72598" y="7801"/>
                </a:cubicBezTo>
                <a:lnTo>
                  <a:pt x="72598" y="7801"/>
                </a:lnTo>
                <a:cubicBezTo>
                  <a:pt x="72237" y="8374"/>
                  <a:pt x="72025" y="9451"/>
                  <a:pt x="71808" y="10522"/>
                </a:cubicBezTo>
                <a:cubicBezTo>
                  <a:pt x="71808" y="10453"/>
                  <a:pt x="71739" y="10310"/>
                  <a:pt x="71739" y="10235"/>
                </a:cubicBezTo>
                <a:lnTo>
                  <a:pt x="71739" y="10235"/>
                </a:lnTo>
                <a:cubicBezTo>
                  <a:pt x="71739" y="10379"/>
                  <a:pt x="71808" y="10522"/>
                  <a:pt x="71808" y="10665"/>
                </a:cubicBezTo>
                <a:cubicBezTo>
                  <a:pt x="71739" y="11026"/>
                  <a:pt x="71739" y="11312"/>
                  <a:pt x="71665" y="11598"/>
                </a:cubicBezTo>
                <a:cubicBezTo>
                  <a:pt x="71596" y="11524"/>
                  <a:pt x="71596" y="11455"/>
                  <a:pt x="71521" y="11312"/>
                </a:cubicBezTo>
                <a:cubicBezTo>
                  <a:pt x="71596" y="10522"/>
                  <a:pt x="71665" y="9451"/>
                  <a:pt x="71739" y="8305"/>
                </a:cubicBezTo>
                <a:lnTo>
                  <a:pt x="71739" y="8305"/>
                </a:lnTo>
                <a:cubicBezTo>
                  <a:pt x="71521" y="8735"/>
                  <a:pt x="71309" y="9594"/>
                  <a:pt x="71092" y="10522"/>
                </a:cubicBezTo>
                <a:lnTo>
                  <a:pt x="71092" y="10596"/>
                </a:lnTo>
                <a:cubicBezTo>
                  <a:pt x="70949" y="10167"/>
                  <a:pt x="70805" y="9737"/>
                  <a:pt x="70593" y="9307"/>
                </a:cubicBezTo>
                <a:cubicBezTo>
                  <a:pt x="70593" y="8878"/>
                  <a:pt x="70662" y="8448"/>
                  <a:pt x="70662" y="7944"/>
                </a:cubicBezTo>
                <a:lnTo>
                  <a:pt x="70662" y="7944"/>
                </a:lnTo>
                <a:cubicBezTo>
                  <a:pt x="70593" y="8231"/>
                  <a:pt x="70450" y="8517"/>
                  <a:pt x="70376" y="8878"/>
                </a:cubicBezTo>
                <a:cubicBezTo>
                  <a:pt x="70233" y="8660"/>
                  <a:pt x="70164" y="8448"/>
                  <a:pt x="70021" y="8231"/>
                </a:cubicBezTo>
                <a:lnTo>
                  <a:pt x="70021" y="8231"/>
                </a:lnTo>
                <a:cubicBezTo>
                  <a:pt x="70164" y="8448"/>
                  <a:pt x="70233" y="8735"/>
                  <a:pt x="70307" y="9021"/>
                </a:cubicBezTo>
                <a:cubicBezTo>
                  <a:pt x="70233" y="9233"/>
                  <a:pt x="70164" y="9519"/>
                  <a:pt x="70089" y="9806"/>
                </a:cubicBezTo>
                <a:cubicBezTo>
                  <a:pt x="70021" y="9880"/>
                  <a:pt x="69946" y="10023"/>
                  <a:pt x="69803" y="10092"/>
                </a:cubicBezTo>
                <a:cubicBezTo>
                  <a:pt x="69591" y="9519"/>
                  <a:pt x="69305" y="8878"/>
                  <a:pt x="68944" y="8231"/>
                </a:cubicBezTo>
                <a:lnTo>
                  <a:pt x="68944" y="8231"/>
                </a:lnTo>
                <a:cubicBezTo>
                  <a:pt x="69230" y="8878"/>
                  <a:pt x="69448" y="9594"/>
                  <a:pt x="69660" y="10310"/>
                </a:cubicBezTo>
                <a:cubicBezTo>
                  <a:pt x="69517" y="10453"/>
                  <a:pt x="69373" y="10596"/>
                  <a:pt x="69230" y="10808"/>
                </a:cubicBezTo>
                <a:cubicBezTo>
                  <a:pt x="68944" y="10167"/>
                  <a:pt x="68589" y="9451"/>
                  <a:pt x="68228" y="8735"/>
                </a:cubicBezTo>
                <a:lnTo>
                  <a:pt x="68228" y="8735"/>
                </a:lnTo>
                <a:cubicBezTo>
                  <a:pt x="68514" y="9451"/>
                  <a:pt x="68801" y="10235"/>
                  <a:pt x="68944" y="11026"/>
                </a:cubicBezTo>
                <a:cubicBezTo>
                  <a:pt x="68801" y="11238"/>
                  <a:pt x="68589" y="11381"/>
                  <a:pt x="68446" y="11598"/>
                </a:cubicBezTo>
                <a:cubicBezTo>
                  <a:pt x="68446" y="11455"/>
                  <a:pt x="68371" y="11381"/>
                  <a:pt x="68302" y="11238"/>
                </a:cubicBezTo>
                <a:cubicBezTo>
                  <a:pt x="68371" y="10739"/>
                  <a:pt x="68446" y="10235"/>
                  <a:pt x="68446" y="9737"/>
                </a:cubicBezTo>
                <a:lnTo>
                  <a:pt x="68446" y="9737"/>
                </a:lnTo>
                <a:cubicBezTo>
                  <a:pt x="68302" y="9949"/>
                  <a:pt x="68228" y="10235"/>
                  <a:pt x="68085" y="10596"/>
                </a:cubicBezTo>
                <a:cubicBezTo>
                  <a:pt x="68016" y="10453"/>
                  <a:pt x="68016" y="10310"/>
                  <a:pt x="67942" y="10167"/>
                </a:cubicBezTo>
                <a:lnTo>
                  <a:pt x="67942" y="9949"/>
                </a:lnTo>
                <a:cubicBezTo>
                  <a:pt x="67942" y="9949"/>
                  <a:pt x="67942" y="10023"/>
                  <a:pt x="67873" y="10023"/>
                </a:cubicBezTo>
                <a:cubicBezTo>
                  <a:pt x="67798" y="9806"/>
                  <a:pt x="67655" y="9594"/>
                  <a:pt x="67586" y="9307"/>
                </a:cubicBezTo>
                <a:lnTo>
                  <a:pt x="67586" y="8803"/>
                </a:lnTo>
                <a:cubicBezTo>
                  <a:pt x="67586" y="8878"/>
                  <a:pt x="67512" y="9021"/>
                  <a:pt x="67443" y="9090"/>
                </a:cubicBezTo>
                <a:cubicBezTo>
                  <a:pt x="67369" y="8878"/>
                  <a:pt x="67226" y="8660"/>
                  <a:pt x="67083" y="8448"/>
                </a:cubicBezTo>
                <a:lnTo>
                  <a:pt x="67083" y="8448"/>
                </a:lnTo>
                <a:cubicBezTo>
                  <a:pt x="67226" y="8660"/>
                  <a:pt x="67300" y="8947"/>
                  <a:pt x="67443" y="9233"/>
                </a:cubicBezTo>
                <a:cubicBezTo>
                  <a:pt x="67226" y="9737"/>
                  <a:pt x="67082" y="10453"/>
                  <a:pt x="66939" y="11169"/>
                </a:cubicBezTo>
                <a:cubicBezTo>
                  <a:pt x="66796" y="10665"/>
                  <a:pt x="66653" y="10023"/>
                  <a:pt x="66367" y="9307"/>
                </a:cubicBezTo>
                <a:lnTo>
                  <a:pt x="66367" y="9307"/>
                </a:lnTo>
                <a:cubicBezTo>
                  <a:pt x="66584" y="9949"/>
                  <a:pt x="66653" y="10808"/>
                  <a:pt x="66653" y="11598"/>
                </a:cubicBezTo>
                <a:cubicBezTo>
                  <a:pt x="66584" y="11598"/>
                  <a:pt x="66510" y="11667"/>
                  <a:pt x="66367" y="11810"/>
                </a:cubicBezTo>
                <a:cubicBezTo>
                  <a:pt x="66298" y="11742"/>
                  <a:pt x="66298" y="11667"/>
                  <a:pt x="66223" y="11598"/>
                </a:cubicBezTo>
                <a:cubicBezTo>
                  <a:pt x="66155" y="11524"/>
                  <a:pt x="66155" y="11455"/>
                  <a:pt x="66080" y="11381"/>
                </a:cubicBezTo>
                <a:cubicBezTo>
                  <a:pt x="65937" y="11026"/>
                  <a:pt x="65868" y="10596"/>
                  <a:pt x="65651" y="10167"/>
                </a:cubicBezTo>
                <a:lnTo>
                  <a:pt x="65651" y="10167"/>
                </a:lnTo>
                <a:cubicBezTo>
                  <a:pt x="65794" y="10665"/>
                  <a:pt x="65868" y="11238"/>
                  <a:pt x="65937" y="11810"/>
                </a:cubicBezTo>
                <a:lnTo>
                  <a:pt x="65868" y="11810"/>
                </a:lnTo>
                <a:cubicBezTo>
                  <a:pt x="65725" y="11524"/>
                  <a:pt x="65582" y="11169"/>
                  <a:pt x="65364" y="10808"/>
                </a:cubicBezTo>
                <a:cubicBezTo>
                  <a:pt x="65439" y="10596"/>
                  <a:pt x="65582" y="10378"/>
                  <a:pt x="65651" y="10167"/>
                </a:cubicBezTo>
                <a:cubicBezTo>
                  <a:pt x="66011" y="9519"/>
                  <a:pt x="66223" y="8947"/>
                  <a:pt x="66223" y="8947"/>
                </a:cubicBezTo>
                <a:lnTo>
                  <a:pt x="66223" y="8947"/>
                </a:lnTo>
                <a:cubicBezTo>
                  <a:pt x="66223" y="8947"/>
                  <a:pt x="65582" y="9519"/>
                  <a:pt x="65009" y="10310"/>
                </a:cubicBezTo>
                <a:cubicBezTo>
                  <a:pt x="64935" y="10092"/>
                  <a:pt x="64866" y="9880"/>
                  <a:pt x="64723" y="9737"/>
                </a:cubicBezTo>
                <a:cubicBezTo>
                  <a:pt x="64723" y="9663"/>
                  <a:pt x="64791" y="9663"/>
                  <a:pt x="64791" y="9663"/>
                </a:cubicBezTo>
                <a:lnTo>
                  <a:pt x="64723" y="9663"/>
                </a:lnTo>
                <a:cubicBezTo>
                  <a:pt x="64648" y="9519"/>
                  <a:pt x="64505" y="9308"/>
                  <a:pt x="64436" y="9164"/>
                </a:cubicBezTo>
                <a:lnTo>
                  <a:pt x="64436" y="9164"/>
                </a:lnTo>
                <a:cubicBezTo>
                  <a:pt x="64505" y="9308"/>
                  <a:pt x="64580" y="9519"/>
                  <a:pt x="64648" y="9737"/>
                </a:cubicBezTo>
                <a:cubicBezTo>
                  <a:pt x="64579" y="9806"/>
                  <a:pt x="64362" y="9949"/>
                  <a:pt x="64150" y="10235"/>
                </a:cubicBezTo>
                <a:cubicBezTo>
                  <a:pt x="64150" y="10023"/>
                  <a:pt x="64150" y="9806"/>
                  <a:pt x="64219" y="9594"/>
                </a:cubicBezTo>
                <a:lnTo>
                  <a:pt x="64219" y="9594"/>
                </a:lnTo>
                <a:cubicBezTo>
                  <a:pt x="64007" y="9806"/>
                  <a:pt x="63864" y="10235"/>
                  <a:pt x="63789" y="10596"/>
                </a:cubicBezTo>
                <a:cubicBezTo>
                  <a:pt x="63577" y="10883"/>
                  <a:pt x="63360" y="11094"/>
                  <a:pt x="63148" y="11381"/>
                </a:cubicBezTo>
                <a:lnTo>
                  <a:pt x="63148" y="11312"/>
                </a:lnTo>
                <a:cubicBezTo>
                  <a:pt x="63434" y="10739"/>
                  <a:pt x="63720" y="10310"/>
                  <a:pt x="63720" y="10310"/>
                </a:cubicBezTo>
                <a:lnTo>
                  <a:pt x="63720" y="10310"/>
                </a:lnTo>
                <a:cubicBezTo>
                  <a:pt x="63720" y="10310"/>
                  <a:pt x="63359" y="10522"/>
                  <a:pt x="63004" y="10883"/>
                </a:cubicBezTo>
                <a:lnTo>
                  <a:pt x="63004" y="10739"/>
                </a:lnTo>
                <a:cubicBezTo>
                  <a:pt x="63004" y="10092"/>
                  <a:pt x="63073" y="9451"/>
                  <a:pt x="63148" y="8735"/>
                </a:cubicBezTo>
                <a:lnTo>
                  <a:pt x="63148" y="8735"/>
                </a:lnTo>
                <a:cubicBezTo>
                  <a:pt x="63004" y="8947"/>
                  <a:pt x="62861" y="9376"/>
                  <a:pt x="62718" y="9806"/>
                </a:cubicBezTo>
                <a:cubicBezTo>
                  <a:pt x="62644" y="9451"/>
                  <a:pt x="62500" y="9090"/>
                  <a:pt x="62357" y="8660"/>
                </a:cubicBezTo>
                <a:lnTo>
                  <a:pt x="62357" y="8660"/>
                </a:lnTo>
                <a:cubicBezTo>
                  <a:pt x="62500" y="9164"/>
                  <a:pt x="62575" y="9737"/>
                  <a:pt x="62644" y="10310"/>
                </a:cubicBezTo>
                <a:cubicBezTo>
                  <a:pt x="62500" y="10739"/>
                  <a:pt x="62432" y="11238"/>
                  <a:pt x="62357" y="11667"/>
                </a:cubicBezTo>
                <a:cubicBezTo>
                  <a:pt x="62288" y="11742"/>
                  <a:pt x="62288" y="11810"/>
                  <a:pt x="62214" y="11885"/>
                </a:cubicBezTo>
                <a:lnTo>
                  <a:pt x="62214" y="11742"/>
                </a:lnTo>
                <a:cubicBezTo>
                  <a:pt x="62214" y="11094"/>
                  <a:pt x="62288" y="10310"/>
                  <a:pt x="62357" y="9519"/>
                </a:cubicBezTo>
                <a:lnTo>
                  <a:pt x="62357" y="9519"/>
                </a:lnTo>
                <a:cubicBezTo>
                  <a:pt x="62214" y="9806"/>
                  <a:pt x="62002" y="10310"/>
                  <a:pt x="61928" y="10808"/>
                </a:cubicBezTo>
                <a:cubicBezTo>
                  <a:pt x="61859" y="10739"/>
                  <a:pt x="61859" y="10665"/>
                  <a:pt x="61859" y="10596"/>
                </a:cubicBezTo>
                <a:lnTo>
                  <a:pt x="62002" y="10310"/>
                </a:lnTo>
                <a:lnTo>
                  <a:pt x="62002" y="10310"/>
                </a:lnTo>
                <a:cubicBezTo>
                  <a:pt x="62002" y="10310"/>
                  <a:pt x="61928" y="10379"/>
                  <a:pt x="61784" y="10453"/>
                </a:cubicBezTo>
                <a:cubicBezTo>
                  <a:pt x="61716" y="10310"/>
                  <a:pt x="61716" y="10167"/>
                  <a:pt x="61641" y="10023"/>
                </a:cubicBezTo>
                <a:lnTo>
                  <a:pt x="61641" y="10023"/>
                </a:lnTo>
                <a:cubicBezTo>
                  <a:pt x="61641" y="10167"/>
                  <a:pt x="61716" y="10310"/>
                  <a:pt x="61716" y="10522"/>
                </a:cubicBezTo>
                <a:cubicBezTo>
                  <a:pt x="61641" y="10596"/>
                  <a:pt x="61429" y="10739"/>
                  <a:pt x="61286" y="10951"/>
                </a:cubicBezTo>
                <a:lnTo>
                  <a:pt x="61286" y="10665"/>
                </a:lnTo>
                <a:cubicBezTo>
                  <a:pt x="61286" y="10739"/>
                  <a:pt x="61212" y="10808"/>
                  <a:pt x="61212" y="10883"/>
                </a:cubicBezTo>
                <a:cubicBezTo>
                  <a:pt x="61212" y="10808"/>
                  <a:pt x="61143" y="10808"/>
                  <a:pt x="61143" y="10739"/>
                </a:cubicBezTo>
                <a:cubicBezTo>
                  <a:pt x="61572" y="9949"/>
                  <a:pt x="61859" y="9233"/>
                  <a:pt x="61859" y="9233"/>
                </a:cubicBezTo>
                <a:lnTo>
                  <a:pt x="61859" y="9233"/>
                </a:lnTo>
                <a:cubicBezTo>
                  <a:pt x="61859" y="9233"/>
                  <a:pt x="61498" y="9663"/>
                  <a:pt x="61000" y="10167"/>
                </a:cubicBezTo>
                <a:cubicBezTo>
                  <a:pt x="60925" y="9880"/>
                  <a:pt x="60782" y="9594"/>
                  <a:pt x="60713" y="9308"/>
                </a:cubicBezTo>
                <a:lnTo>
                  <a:pt x="60713" y="9308"/>
                </a:lnTo>
                <a:cubicBezTo>
                  <a:pt x="60782" y="9594"/>
                  <a:pt x="60857" y="9949"/>
                  <a:pt x="60925" y="10310"/>
                </a:cubicBezTo>
                <a:cubicBezTo>
                  <a:pt x="60857" y="10310"/>
                  <a:pt x="60857" y="10310"/>
                  <a:pt x="60857" y="10378"/>
                </a:cubicBezTo>
                <a:cubicBezTo>
                  <a:pt x="60782" y="10167"/>
                  <a:pt x="60639" y="10023"/>
                  <a:pt x="60570" y="9880"/>
                </a:cubicBezTo>
                <a:lnTo>
                  <a:pt x="60570" y="9880"/>
                </a:lnTo>
                <a:cubicBezTo>
                  <a:pt x="60639" y="10023"/>
                  <a:pt x="60713" y="10235"/>
                  <a:pt x="60782" y="10378"/>
                </a:cubicBezTo>
                <a:cubicBezTo>
                  <a:pt x="60713" y="10522"/>
                  <a:pt x="60570" y="10665"/>
                  <a:pt x="60496" y="10808"/>
                </a:cubicBezTo>
                <a:cubicBezTo>
                  <a:pt x="60427" y="10665"/>
                  <a:pt x="60353" y="10522"/>
                  <a:pt x="60284" y="10310"/>
                </a:cubicBezTo>
                <a:cubicBezTo>
                  <a:pt x="60246" y="10272"/>
                  <a:pt x="60227" y="10217"/>
                  <a:pt x="60209" y="10162"/>
                </a:cubicBezTo>
                <a:lnTo>
                  <a:pt x="60209" y="10162"/>
                </a:lnTo>
                <a:cubicBezTo>
                  <a:pt x="60209" y="10164"/>
                  <a:pt x="60209" y="10165"/>
                  <a:pt x="60209" y="10167"/>
                </a:cubicBezTo>
                <a:lnTo>
                  <a:pt x="59997" y="9737"/>
                </a:lnTo>
                <a:cubicBezTo>
                  <a:pt x="60352" y="8947"/>
                  <a:pt x="60639" y="8305"/>
                  <a:pt x="60639" y="8305"/>
                </a:cubicBezTo>
                <a:lnTo>
                  <a:pt x="60639" y="8305"/>
                </a:lnTo>
                <a:lnTo>
                  <a:pt x="60209" y="8735"/>
                </a:lnTo>
                <a:cubicBezTo>
                  <a:pt x="60352" y="8517"/>
                  <a:pt x="60427" y="8305"/>
                  <a:pt x="60427" y="8305"/>
                </a:cubicBezTo>
                <a:lnTo>
                  <a:pt x="60427" y="8305"/>
                </a:lnTo>
                <a:cubicBezTo>
                  <a:pt x="60427" y="8305"/>
                  <a:pt x="60066" y="8660"/>
                  <a:pt x="59637" y="9164"/>
                </a:cubicBezTo>
                <a:cubicBezTo>
                  <a:pt x="59493" y="9376"/>
                  <a:pt x="59281" y="9594"/>
                  <a:pt x="59138" y="9806"/>
                </a:cubicBezTo>
                <a:cubicBezTo>
                  <a:pt x="59138" y="9663"/>
                  <a:pt x="59138" y="9519"/>
                  <a:pt x="59207" y="9376"/>
                </a:cubicBezTo>
                <a:cubicBezTo>
                  <a:pt x="59350" y="9021"/>
                  <a:pt x="59493" y="8735"/>
                  <a:pt x="59493" y="8735"/>
                </a:cubicBezTo>
                <a:lnTo>
                  <a:pt x="59493" y="8735"/>
                </a:lnTo>
                <a:cubicBezTo>
                  <a:pt x="59493" y="8735"/>
                  <a:pt x="59350" y="8803"/>
                  <a:pt x="59207" y="8947"/>
                </a:cubicBezTo>
                <a:cubicBezTo>
                  <a:pt x="59207" y="8660"/>
                  <a:pt x="59281" y="8374"/>
                  <a:pt x="59281" y="8019"/>
                </a:cubicBezTo>
                <a:lnTo>
                  <a:pt x="59281" y="8019"/>
                </a:lnTo>
                <a:cubicBezTo>
                  <a:pt x="59138" y="8374"/>
                  <a:pt x="58995" y="8803"/>
                  <a:pt x="58852" y="9376"/>
                </a:cubicBezTo>
                <a:cubicBezTo>
                  <a:pt x="58709" y="9519"/>
                  <a:pt x="58566" y="9663"/>
                  <a:pt x="58491" y="9806"/>
                </a:cubicBezTo>
                <a:lnTo>
                  <a:pt x="58491" y="9451"/>
                </a:lnTo>
                <a:cubicBezTo>
                  <a:pt x="58422" y="9594"/>
                  <a:pt x="58279" y="9880"/>
                  <a:pt x="58205" y="10092"/>
                </a:cubicBezTo>
                <a:lnTo>
                  <a:pt x="58205" y="10167"/>
                </a:lnTo>
                <a:cubicBezTo>
                  <a:pt x="58205" y="10092"/>
                  <a:pt x="58136" y="10023"/>
                  <a:pt x="58136" y="9949"/>
                </a:cubicBezTo>
                <a:lnTo>
                  <a:pt x="58136" y="9949"/>
                </a:lnTo>
                <a:cubicBezTo>
                  <a:pt x="58136" y="9963"/>
                  <a:pt x="58136" y="9976"/>
                  <a:pt x="58136" y="9989"/>
                </a:cubicBezTo>
                <a:lnTo>
                  <a:pt x="58136" y="9989"/>
                </a:lnTo>
                <a:cubicBezTo>
                  <a:pt x="58037" y="9724"/>
                  <a:pt x="57938" y="9425"/>
                  <a:pt x="57838" y="9094"/>
                </a:cubicBezTo>
                <a:lnTo>
                  <a:pt x="57838" y="9094"/>
                </a:lnTo>
                <a:cubicBezTo>
                  <a:pt x="57940" y="9488"/>
                  <a:pt x="57993" y="9960"/>
                  <a:pt x="57993" y="10378"/>
                </a:cubicBezTo>
                <a:cubicBezTo>
                  <a:pt x="57850" y="10665"/>
                  <a:pt x="57706" y="10883"/>
                  <a:pt x="57563" y="11169"/>
                </a:cubicBezTo>
                <a:cubicBezTo>
                  <a:pt x="57563" y="10808"/>
                  <a:pt x="57420" y="10310"/>
                  <a:pt x="57346" y="9806"/>
                </a:cubicBezTo>
                <a:cubicBezTo>
                  <a:pt x="57346" y="9451"/>
                  <a:pt x="57420" y="9090"/>
                  <a:pt x="57420" y="8660"/>
                </a:cubicBezTo>
                <a:lnTo>
                  <a:pt x="57420" y="8660"/>
                </a:lnTo>
                <a:cubicBezTo>
                  <a:pt x="57346" y="8803"/>
                  <a:pt x="57277" y="9021"/>
                  <a:pt x="57202" y="9233"/>
                </a:cubicBezTo>
                <a:cubicBezTo>
                  <a:pt x="57059" y="8803"/>
                  <a:pt x="56990" y="8448"/>
                  <a:pt x="56847" y="7944"/>
                </a:cubicBezTo>
                <a:lnTo>
                  <a:pt x="56847" y="7944"/>
                </a:lnTo>
                <a:cubicBezTo>
                  <a:pt x="56916" y="8374"/>
                  <a:pt x="56990" y="8878"/>
                  <a:pt x="57059" y="9376"/>
                </a:cubicBezTo>
                <a:cubicBezTo>
                  <a:pt x="56916" y="8947"/>
                  <a:pt x="56773" y="8448"/>
                  <a:pt x="56630" y="7876"/>
                </a:cubicBezTo>
                <a:lnTo>
                  <a:pt x="56630" y="7876"/>
                </a:lnTo>
                <a:cubicBezTo>
                  <a:pt x="56773" y="8591"/>
                  <a:pt x="56847" y="9519"/>
                  <a:pt x="56847" y="10310"/>
                </a:cubicBezTo>
                <a:lnTo>
                  <a:pt x="56847" y="10453"/>
                </a:lnTo>
                <a:cubicBezTo>
                  <a:pt x="56630" y="9737"/>
                  <a:pt x="56274" y="9021"/>
                  <a:pt x="55845" y="8374"/>
                </a:cubicBezTo>
                <a:lnTo>
                  <a:pt x="55845" y="8374"/>
                </a:lnTo>
                <a:cubicBezTo>
                  <a:pt x="56200" y="9021"/>
                  <a:pt x="56418" y="9880"/>
                  <a:pt x="56630" y="10665"/>
                </a:cubicBezTo>
                <a:cubicBezTo>
                  <a:pt x="56486" y="10739"/>
                  <a:pt x="56418" y="10808"/>
                  <a:pt x="56274" y="10951"/>
                </a:cubicBezTo>
                <a:lnTo>
                  <a:pt x="56274" y="10739"/>
                </a:lnTo>
                <a:cubicBezTo>
                  <a:pt x="56343" y="10665"/>
                  <a:pt x="56418" y="10522"/>
                  <a:pt x="56418" y="10522"/>
                </a:cubicBezTo>
                <a:lnTo>
                  <a:pt x="56418" y="10522"/>
                </a:lnTo>
                <a:cubicBezTo>
                  <a:pt x="56418" y="10522"/>
                  <a:pt x="56343" y="10596"/>
                  <a:pt x="56200" y="10665"/>
                </a:cubicBezTo>
                <a:cubicBezTo>
                  <a:pt x="56200" y="10522"/>
                  <a:pt x="56200" y="10378"/>
                  <a:pt x="56131" y="10235"/>
                </a:cubicBezTo>
                <a:cubicBezTo>
                  <a:pt x="56200" y="10167"/>
                  <a:pt x="56274" y="10023"/>
                  <a:pt x="56274" y="10023"/>
                </a:cubicBezTo>
                <a:lnTo>
                  <a:pt x="56274" y="10023"/>
                </a:lnTo>
                <a:lnTo>
                  <a:pt x="56131" y="10167"/>
                </a:lnTo>
                <a:cubicBezTo>
                  <a:pt x="55988" y="9594"/>
                  <a:pt x="55845" y="9021"/>
                  <a:pt x="55627" y="8305"/>
                </a:cubicBezTo>
                <a:lnTo>
                  <a:pt x="55627" y="8305"/>
                </a:lnTo>
                <a:cubicBezTo>
                  <a:pt x="55770" y="8947"/>
                  <a:pt x="55845" y="9663"/>
                  <a:pt x="55845" y="10378"/>
                </a:cubicBezTo>
                <a:lnTo>
                  <a:pt x="55559" y="10665"/>
                </a:lnTo>
                <a:cubicBezTo>
                  <a:pt x="55415" y="10310"/>
                  <a:pt x="55272" y="10023"/>
                  <a:pt x="55054" y="9737"/>
                </a:cubicBezTo>
                <a:lnTo>
                  <a:pt x="55054" y="9737"/>
                </a:lnTo>
                <a:cubicBezTo>
                  <a:pt x="55198" y="10023"/>
                  <a:pt x="55341" y="10378"/>
                  <a:pt x="55484" y="10739"/>
                </a:cubicBezTo>
                <a:cubicBezTo>
                  <a:pt x="55341" y="10883"/>
                  <a:pt x="55129" y="11094"/>
                  <a:pt x="54986" y="11312"/>
                </a:cubicBezTo>
                <a:cubicBezTo>
                  <a:pt x="54986" y="11169"/>
                  <a:pt x="54911" y="11094"/>
                  <a:pt x="54911" y="11026"/>
                </a:cubicBezTo>
                <a:cubicBezTo>
                  <a:pt x="54911" y="11026"/>
                  <a:pt x="54911" y="10951"/>
                  <a:pt x="54843" y="10951"/>
                </a:cubicBezTo>
                <a:cubicBezTo>
                  <a:pt x="54911" y="10739"/>
                  <a:pt x="54911" y="10453"/>
                  <a:pt x="54911" y="10167"/>
                </a:cubicBezTo>
                <a:cubicBezTo>
                  <a:pt x="54986" y="10092"/>
                  <a:pt x="55054" y="9949"/>
                  <a:pt x="55054" y="9949"/>
                </a:cubicBezTo>
                <a:lnTo>
                  <a:pt x="55054" y="9949"/>
                </a:lnTo>
                <a:lnTo>
                  <a:pt x="54986" y="10023"/>
                </a:lnTo>
                <a:cubicBezTo>
                  <a:pt x="54986" y="9806"/>
                  <a:pt x="54986" y="9594"/>
                  <a:pt x="55054" y="9376"/>
                </a:cubicBezTo>
                <a:lnTo>
                  <a:pt x="55054" y="9376"/>
                </a:lnTo>
                <a:cubicBezTo>
                  <a:pt x="54843" y="9594"/>
                  <a:pt x="54768" y="9949"/>
                  <a:pt x="54625" y="10310"/>
                </a:cubicBezTo>
                <a:cubicBezTo>
                  <a:pt x="54556" y="10310"/>
                  <a:pt x="54556" y="10235"/>
                  <a:pt x="54556" y="10235"/>
                </a:cubicBezTo>
                <a:lnTo>
                  <a:pt x="54339" y="9806"/>
                </a:lnTo>
                <a:cubicBezTo>
                  <a:pt x="54339" y="9307"/>
                  <a:pt x="54413" y="8803"/>
                  <a:pt x="54482" y="8231"/>
                </a:cubicBezTo>
                <a:lnTo>
                  <a:pt x="54482" y="8231"/>
                </a:lnTo>
                <a:cubicBezTo>
                  <a:pt x="54339" y="8448"/>
                  <a:pt x="54195" y="8878"/>
                  <a:pt x="54052" y="9307"/>
                </a:cubicBezTo>
                <a:lnTo>
                  <a:pt x="54052" y="9233"/>
                </a:lnTo>
                <a:lnTo>
                  <a:pt x="54127" y="9021"/>
                </a:lnTo>
                <a:lnTo>
                  <a:pt x="54127" y="9021"/>
                </a:lnTo>
                <a:cubicBezTo>
                  <a:pt x="54127" y="9021"/>
                  <a:pt x="54052" y="9164"/>
                  <a:pt x="53983" y="9164"/>
                </a:cubicBezTo>
                <a:lnTo>
                  <a:pt x="53766" y="9376"/>
                </a:lnTo>
                <a:cubicBezTo>
                  <a:pt x="53840" y="8735"/>
                  <a:pt x="53840" y="8087"/>
                  <a:pt x="53909" y="7303"/>
                </a:cubicBezTo>
                <a:lnTo>
                  <a:pt x="53909" y="7303"/>
                </a:lnTo>
                <a:cubicBezTo>
                  <a:pt x="53623" y="7801"/>
                  <a:pt x="53411" y="8878"/>
                  <a:pt x="53267" y="9880"/>
                </a:cubicBezTo>
                <a:lnTo>
                  <a:pt x="53193" y="9949"/>
                </a:lnTo>
                <a:cubicBezTo>
                  <a:pt x="53193" y="9949"/>
                  <a:pt x="53124" y="9949"/>
                  <a:pt x="53124" y="9880"/>
                </a:cubicBezTo>
                <a:cubicBezTo>
                  <a:pt x="53193" y="9090"/>
                  <a:pt x="53267" y="8162"/>
                  <a:pt x="53336" y="7160"/>
                </a:cubicBezTo>
                <a:lnTo>
                  <a:pt x="53336" y="7160"/>
                </a:lnTo>
                <a:cubicBezTo>
                  <a:pt x="53050" y="7658"/>
                  <a:pt x="52838" y="8660"/>
                  <a:pt x="52695" y="9663"/>
                </a:cubicBezTo>
                <a:lnTo>
                  <a:pt x="52477" y="9880"/>
                </a:lnTo>
                <a:lnTo>
                  <a:pt x="52265" y="10092"/>
                </a:lnTo>
                <a:cubicBezTo>
                  <a:pt x="52334" y="9376"/>
                  <a:pt x="52408" y="8517"/>
                  <a:pt x="52477" y="7658"/>
                </a:cubicBezTo>
                <a:lnTo>
                  <a:pt x="52477" y="7658"/>
                </a:lnTo>
                <a:cubicBezTo>
                  <a:pt x="52191" y="8087"/>
                  <a:pt x="51979" y="9021"/>
                  <a:pt x="51836" y="9949"/>
                </a:cubicBezTo>
                <a:cubicBezTo>
                  <a:pt x="51761" y="9880"/>
                  <a:pt x="51692" y="9806"/>
                  <a:pt x="51692" y="9737"/>
                </a:cubicBezTo>
                <a:cubicBezTo>
                  <a:pt x="51549" y="9451"/>
                  <a:pt x="51475" y="9164"/>
                  <a:pt x="51332" y="8878"/>
                </a:cubicBezTo>
                <a:cubicBezTo>
                  <a:pt x="51618" y="8162"/>
                  <a:pt x="51904" y="7372"/>
                  <a:pt x="52122" y="6799"/>
                </a:cubicBezTo>
                <a:cubicBezTo>
                  <a:pt x="52408" y="6157"/>
                  <a:pt x="52551" y="5728"/>
                  <a:pt x="52552" y="5728"/>
                </a:cubicBezTo>
                <a:lnTo>
                  <a:pt x="52552" y="5728"/>
                </a:lnTo>
                <a:cubicBezTo>
                  <a:pt x="52551" y="5728"/>
                  <a:pt x="52334" y="6014"/>
                  <a:pt x="51979" y="6444"/>
                </a:cubicBezTo>
                <a:cubicBezTo>
                  <a:pt x="51979" y="6369"/>
                  <a:pt x="52047" y="6226"/>
                  <a:pt x="52047" y="6226"/>
                </a:cubicBezTo>
                <a:lnTo>
                  <a:pt x="52047" y="6226"/>
                </a:lnTo>
                <a:cubicBezTo>
                  <a:pt x="52047" y="6226"/>
                  <a:pt x="51406" y="6873"/>
                  <a:pt x="50833" y="7801"/>
                </a:cubicBezTo>
                <a:cubicBezTo>
                  <a:pt x="50616" y="8087"/>
                  <a:pt x="50472" y="8374"/>
                  <a:pt x="50329" y="8660"/>
                </a:cubicBezTo>
                <a:cubicBezTo>
                  <a:pt x="50616" y="7944"/>
                  <a:pt x="50902" y="7085"/>
                  <a:pt x="51120" y="6512"/>
                </a:cubicBezTo>
                <a:cubicBezTo>
                  <a:pt x="51406" y="5940"/>
                  <a:pt x="51549" y="5510"/>
                  <a:pt x="51549" y="5510"/>
                </a:cubicBezTo>
                <a:lnTo>
                  <a:pt x="51549" y="5510"/>
                </a:lnTo>
                <a:cubicBezTo>
                  <a:pt x="51549" y="5510"/>
                  <a:pt x="50547" y="6587"/>
                  <a:pt x="49900" y="7801"/>
                </a:cubicBezTo>
                <a:lnTo>
                  <a:pt x="49900" y="7732"/>
                </a:lnTo>
                <a:cubicBezTo>
                  <a:pt x="50043" y="7446"/>
                  <a:pt x="50260" y="7085"/>
                  <a:pt x="50260" y="7085"/>
                </a:cubicBezTo>
                <a:lnTo>
                  <a:pt x="50260" y="7085"/>
                </a:lnTo>
                <a:cubicBezTo>
                  <a:pt x="50260" y="7085"/>
                  <a:pt x="50043" y="7228"/>
                  <a:pt x="49831" y="7515"/>
                </a:cubicBezTo>
                <a:cubicBezTo>
                  <a:pt x="49613" y="7732"/>
                  <a:pt x="49401" y="7944"/>
                  <a:pt x="49184" y="8231"/>
                </a:cubicBezTo>
                <a:cubicBezTo>
                  <a:pt x="49184" y="8231"/>
                  <a:pt x="49184" y="8162"/>
                  <a:pt x="49115" y="8087"/>
                </a:cubicBezTo>
                <a:cubicBezTo>
                  <a:pt x="49041" y="7515"/>
                  <a:pt x="48897" y="6873"/>
                  <a:pt x="48685" y="6014"/>
                </a:cubicBezTo>
                <a:cubicBezTo>
                  <a:pt x="48829" y="5728"/>
                  <a:pt x="49040" y="5224"/>
                  <a:pt x="49041" y="5224"/>
                </a:cubicBezTo>
                <a:lnTo>
                  <a:pt x="49041" y="5224"/>
                </a:lnTo>
                <a:cubicBezTo>
                  <a:pt x="49040" y="5224"/>
                  <a:pt x="48754" y="5510"/>
                  <a:pt x="48611" y="5728"/>
                </a:cubicBezTo>
                <a:cubicBezTo>
                  <a:pt x="48543" y="5585"/>
                  <a:pt x="48542" y="5369"/>
                  <a:pt x="48469" y="5226"/>
                </a:cubicBezTo>
                <a:lnTo>
                  <a:pt x="48469" y="5226"/>
                </a:lnTo>
                <a:cubicBezTo>
                  <a:pt x="48542" y="5369"/>
                  <a:pt x="48542" y="5585"/>
                  <a:pt x="48542" y="5728"/>
                </a:cubicBezTo>
                <a:lnTo>
                  <a:pt x="48399" y="6014"/>
                </a:lnTo>
                <a:cubicBezTo>
                  <a:pt x="48325" y="5940"/>
                  <a:pt x="48325" y="5796"/>
                  <a:pt x="48325" y="5728"/>
                </a:cubicBezTo>
                <a:lnTo>
                  <a:pt x="48325" y="6014"/>
                </a:lnTo>
                <a:cubicBezTo>
                  <a:pt x="48181" y="6226"/>
                  <a:pt x="48038" y="6369"/>
                  <a:pt x="47895" y="6587"/>
                </a:cubicBezTo>
                <a:cubicBezTo>
                  <a:pt x="47826" y="6157"/>
                  <a:pt x="47683" y="5585"/>
                  <a:pt x="47540" y="5012"/>
                </a:cubicBezTo>
                <a:lnTo>
                  <a:pt x="47540" y="5012"/>
                </a:lnTo>
                <a:cubicBezTo>
                  <a:pt x="47609" y="5585"/>
                  <a:pt x="47683" y="6226"/>
                  <a:pt x="47752" y="6873"/>
                </a:cubicBezTo>
                <a:cubicBezTo>
                  <a:pt x="47465" y="7372"/>
                  <a:pt x="47110" y="7876"/>
                  <a:pt x="46967" y="8448"/>
                </a:cubicBezTo>
                <a:cubicBezTo>
                  <a:pt x="46967" y="8591"/>
                  <a:pt x="46893" y="8735"/>
                  <a:pt x="46824" y="8878"/>
                </a:cubicBezTo>
                <a:cubicBezTo>
                  <a:pt x="46824" y="8878"/>
                  <a:pt x="46824" y="8947"/>
                  <a:pt x="46749" y="8947"/>
                </a:cubicBezTo>
                <a:cubicBezTo>
                  <a:pt x="46824" y="8591"/>
                  <a:pt x="46824" y="8231"/>
                  <a:pt x="46893" y="7876"/>
                </a:cubicBezTo>
                <a:lnTo>
                  <a:pt x="46893" y="7876"/>
                </a:lnTo>
                <a:cubicBezTo>
                  <a:pt x="46824" y="8019"/>
                  <a:pt x="46681" y="8231"/>
                  <a:pt x="46606" y="8374"/>
                </a:cubicBezTo>
                <a:cubicBezTo>
                  <a:pt x="46538" y="7876"/>
                  <a:pt x="46394" y="7303"/>
                  <a:pt x="46177" y="6587"/>
                </a:cubicBezTo>
                <a:lnTo>
                  <a:pt x="46177" y="6587"/>
                </a:lnTo>
                <a:cubicBezTo>
                  <a:pt x="46320" y="7303"/>
                  <a:pt x="46394" y="8231"/>
                  <a:pt x="46463" y="9090"/>
                </a:cubicBezTo>
                <a:cubicBezTo>
                  <a:pt x="46394" y="9164"/>
                  <a:pt x="46394" y="9233"/>
                  <a:pt x="46394" y="9376"/>
                </a:cubicBezTo>
                <a:lnTo>
                  <a:pt x="46320" y="9376"/>
                </a:lnTo>
                <a:cubicBezTo>
                  <a:pt x="46251" y="9307"/>
                  <a:pt x="46251" y="9233"/>
                  <a:pt x="46251" y="9164"/>
                </a:cubicBezTo>
                <a:cubicBezTo>
                  <a:pt x="46251" y="8878"/>
                  <a:pt x="46320" y="8591"/>
                  <a:pt x="46320" y="8305"/>
                </a:cubicBezTo>
                <a:lnTo>
                  <a:pt x="46320" y="8305"/>
                </a:lnTo>
                <a:lnTo>
                  <a:pt x="46108" y="8735"/>
                </a:lnTo>
                <a:cubicBezTo>
                  <a:pt x="46034" y="8517"/>
                  <a:pt x="45965" y="8305"/>
                  <a:pt x="45890" y="8162"/>
                </a:cubicBezTo>
                <a:lnTo>
                  <a:pt x="45890" y="8374"/>
                </a:lnTo>
                <a:lnTo>
                  <a:pt x="45890" y="8803"/>
                </a:lnTo>
                <a:lnTo>
                  <a:pt x="45890" y="9307"/>
                </a:lnTo>
                <a:cubicBezTo>
                  <a:pt x="45890" y="9307"/>
                  <a:pt x="45890" y="9234"/>
                  <a:pt x="45823" y="9165"/>
                </a:cubicBezTo>
                <a:lnTo>
                  <a:pt x="45823" y="9165"/>
                </a:lnTo>
                <a:cubicBezTo>
                  <a:pt x="45890" y="9234"/>
                  <a:pt x="45890" y="9308"/>
                  <a:pt x="45890" y="9376"/>
                </a:cubicBezTo>
                <a:lnTo>
                  <a:pt x="45890" y="9519"/>
                </a:lnTo>
                <a:cubicBezTo>
                  <a:pt x="45890" y="9451"/>
                  <a:pt x="45822" y="9307"/>
                  <a:pt x="45822" y="9164"/>
                </a:cubicBezTo>
                <a:cubicBezTo>
                  <a:pt x="45747" y="8305"/>
                  <a:pt x="45535" y="7228"/>
                  <a:pt x="45174" y="5728"/>
                </a:cubicBezTo>
                <a:cubicBezTo>
                  <a:pt x="45249" y="5510"/>
                  <a:pt x="45249" y="5224"/>
                  <a:pt x="45249" y="5012"/>
                </a:cubicBezTo>
                <a:lnTo>
                  <a:pt x="45249" y="5012"/>
                </a:lnTo>
                <a:cubicBezTo>
                  <a:pt x="45249" y="5081"/>
                  <a:pt x="45174" y="5224"/>
                  <a:pt x="45106" y="5367"/>
                </a:cubicBezTo>
                <a:cubicBezTo>
                  <a:pt x="45174" y="5012"/>
                  <a:pt x="45174" y="4725"/>
                  <a:pt x="45174" y="4439"/>
                </a:cubicBezTo>
                <a:lnTo>
                  <a:pt x="45174" y="4439"/>
                </a:lnTo>
                <a:cubicBezTo>
                  <a:pt x="45106" y="4508"/>
                  <a:pt x="45031" y="4725"/>
                  <a:pt x="45031" y="4869"/>
                </a:cubicBezTo>
                <a:cubicBezTo>
                  <a:pt x="44962" y="4794"/>
                  <a:pt x="44962" y="4794"/>
                  <a:pt x="44962" y="4725"/>
                </a:cubicBezTo>
                <a:lnTo>
                  <a:pt x="44962" y="4937"/>
                </a:lnTo>
                <a:cubicBezTo>
                  <a:pt x="44676" y="5796"/>
                  <a:pt x="44458" y="7228"/>
                  <a:pt x="44315" y="8448"/>
                </a:cubicBezTo>
                <a:lnTo>
                  <a:pt x="43960" y="8803"/>
                </a:lnTo>
                <a:cubicBezTo>
                  <a:pt x="44029" y="7589"/>
                  <a:pt x="44172" y="6014"/>
                  <a:pt x="44315" y="4221"/>
                </a:cubicBezTo>
                <a:lnTo>
                  <a:pt x="44315" y="4221"/>
                </a:lnTo>
                <a:cubicBezTo>
                  <a:pt x="43886" y="5012"/>
                  <a:pt x="43599" y="6730"/>
                  <a:pt x="43387" y="8305"/>
                </a:cubicBezTo>
                <a:cubicBezTo>
                  <a:pt x="43387" y="8231"/>
                  <a:pt x="43313" y="8162"/>
                  <a:pt x="43313" y="8088"/>
                </a:cubicBezTo>
                <a:lnTo>
                  <a:pt x="43313" y="8088"/>
                </a:lnTo>
                <a:cubicBezTo>
                  <a:pt x="43313" y="8163"/>
                  <a:pt x="43387" y="8305"/>
                  <a:pt x="43387" y="8374"/>
                </a:cubicBezTo>
                <a:cubicBezTo>
                  <a:pt x="43387" y="8591"/>
                  <a:pt x="43313" y="8878"/>
                  <a:pt x="43313" y="9090"/>
                </a:cubicBezTo>
                <a:cubicBezTo>
                  <a:pt x="43244" y="8947"/>
                  <a:pt x="43244" y="8878"/>
                  <a:pt x="43170" y="8735"/>
                </a:cubicBezTo>
                <a:lnTo>
                  <a:pt x="42740" y="7446"/>
                </a:lnTo>
                <a:cubicBezTo>
                  <a:pt x="42815" y="6942"/>
                  <a:pt x="42815" y="6369"/>
                  <a:pt x="42883" y="5796"/>
                </a:cubicBezTo>
                <a:lnTo>
                  <a:pt x="42883" y="5796"/>
                </a:lnTo>
                <a:cubicBezTo>
                  <a:pt x="42740" y="6014"/>
                  <a:pt x="42671" y="6369"/>
                  <a:pt x="42528" y="6799"/>
                </a:cubicBezTo>
                <a:cubicBezTo>
                  <a:pt x="42385" y="6300"/>
                  <a:pt x="42167" y="5796"/>
                  <a:pt x="41881" y="5298"/>
                </a:cubicBezTo>
                <a:lnTo>
                  <a:pt x="41881" y="5298"/>
                </a:lnTo>
                <a:cubicBezTo>
                  <a:pt x="42099" y="5728"/>
                  <a:pt x="42242" y="6157"/>
                  <a:pt x="42311" y="6656"/>
                </a:cubicBezTo>
                <a:cubicBezTo>
                  <a:pt x="42167" y="6083"/>
                  <a:pt x="41881" y="5510"/>
                  <a:pt x="41669" y="4937"/>
                </a:cubicBezTo>
                <a:cubicBezTo>
                  <a:pt x="41669" y="4582"/>
                  <a:pt x="41669" y="4296"/>
                  <a:pt x="41738" y="3935"/>
                </a:cubicBezTo>
                <a:lnTo>
                  <a:pt x="41738" y="3935"/>
                </a:lnTo>
                <a:cubicBezTo>
                  <a:pt x="41526" y="4296"/>
                  <a:pt x="41383" y="4937"/>
                  <a:pt x="41240" y="5653"/>
                </a:cubicBezTo>
                <a:cubicBezTo>
                  <a:pt x="41096" y="5298"/>
                  <a:pt x="40879" y="4869"/>
                  <a:pt x="40735" y="4508"/>
                </a:cubicBezTo>
                <a:lnTo>
                  <a:pt x="40735" y="4508"/>
                </a:lnTo>
                <a:cubicBezTo>
                  <a:pt x="40879" y="4937"/>
                  <a:pt x="41022" y="5441"/>
                  <a:pt x="41165" y="5940"/>
                </a:cubicBezTo>
                <a:cubicBezTo>
                  <a:pt x="40953" y="6942"/>
                  <a:pt x="40810" y="8087"/>
                  <a:pt x="40735" y="9090"/>
                </a:cubicBezTo>
                <a:cubicBezTo>
                  <a:pt x="40667" y="9021"/>
                  <a:pt x="40667" y="8947"/>
                  <a:pt x="40667" y="8878"/>
                </a:cubicBezTo>
                <a:cubicBezTo>
                  <a:pt x="40667" y="8517"/>
                  <a:pt x="40735" y="8087"/>
                  <a:pt x="40735" y="7732"/>
                </a:cubicBezTo>
                <a:lnTo>
                  <a:pt x="40735" y="7732"/>
                </a:lnTo>
                <a:cubicBezTo>
                  <a:pt x="40667" y="7876"/>
                  <a:pt x="40592" y="8087"/>
                  <a:pt x="40524" y="8305"/>
                </a:cubicBezTo>
                <a:cubicBezTo>
                  <a:pt x="40452" y="8167"/>
                  <a:pt x="40385" y="8029"/>
                  <a:pt x="40381" y="7891"/>
                </a:cubicBezTo>
                <a:lnTo>
                  <a:pt x="40381" y="7891"/>
                </a:lnTo>
                <a:cubicBezTo>
                  <a:pt x="40683" y="7191"/>
                  <a:pt x="40953" y="6656"/>
                  <a:pt x="40953" y="6656"/>
                </a:cubicBezTo>
                <a:lnTo>
                  <a:pt x="40953" y="6656"/>
                </a:lnTo>
                <a:cubicBezTo>
                  <a:pt x="40953" y="6656"/>
                  <a:pt x="40449" y="7085"/>
                  <a:pt x="40020" y="7658"/>
                </a:cubicBezTo>
                <a:cubicBezTo>
                  <a:pt x="39808" y="7160"/>
                  <a:pt x="39590" y="6587"/>
                  <a:pt x="39304" y="6083"/>
                </a:cubicBezTo>
                <a:lnTo>
                  <a:pt x="39304" y="6083"/>
                </a:lnTo>
                <a:cubicBezTo>
                  <a:pt x="39521" y="6587"/>
                  <a:pt x="39664" y="7228"/>
                  <a:pt x="39876" y="7876"/>
                </a:cubicBezTo>
                <a:cubicBezTo>
                  <a:pt x="39733" y="8019"/>
                  <a:pt x="39590" y="8162"/>
                  <a:pt x="39521" y="8374"/>
                </a:cubicBezTo>
                <a:cubicBezTo>
                  <a:pt x="39235" y="7085"/>
                  <a:pt x="38805" y="5585"/>
                  <a:pt x="38158" y="4221"/>
                </a:cubicBezTo>
                <a:lnTo>
                  <a:pt x="38158" y="4221"/>
                </a:lnTo>
                <a:cubicBezTo>
                  <a:pt x="38376" y="4937"/>
                  <a:pt x="38588" y="5796"/>
                  <a:pt x="38805" y="6656"/>
                </a:cubicBezTo>
                <a:cubicBezTo>
                  <a:pt x="38731" y="6730"/>
                  <a:pt x="38301" y="7160"/>
                  <a:pt x="37872" y="7732"/>
                </a:cubicBezTo>
                <a:cubicBezTo>
                  <a:pt x="37728" y="7228"/>
                  <a:pt x="37660" y="6730"/>
                  <a:pt x="37442" y="6157"/>
                </a:cubicBezTo>
                <a:lnTo>
                  <a:pt x="37442" y="6157"/>
                </a:lnTo>
                <a:cubicBezTo>
                  <a:pt x="37585" y="6730"/>
                  <a:pt x="37660" y="7303"/>
                  <a:pt x="37660" y="7944"/>
                </a:cubicBezTo>
                <a:cubicBezTo>
                  <a:pt x="37373" y="8374"/>
                  <a:pt x="37156" y="8803"/>
                  <a:pt x="37013" y="9307"/>
                </a:cubicBezTo>
                <a:cubicBezTo>
                  <a:pt x="36944" y="9376"/>
                  <a:pt x="36944" y="9451"/>
                  <a:pt x="36944" y="9519"/>
                </a:cubicBezTo>
                <a:lnTo>
                  <a:pt x="36944" y="9451"/>
                </a:lnTo>
                <a:cubicBezTo>
                  <a:pt x="36944" y="8735"/>
                  <a:pt x="37013" y="8019"/>
                  <a:pt x="37087" y="7160"/>
                </a:cubicBezTo>
                <a:lnTo>
                  <a:pt x="37087" y="7160"/>
                </a:lnTo>
                <a:cubicBezTo>
                  <a:pt x="36944" y="7446"/>
                  <a:pt x="36801" y="7944"/>
                  <a:pt x="36657" y="8448"/>
                </a:cubicBezTo>
                <a:cubicBezTo>
                  <a:pt x="36583" y="8231"/>
                  <a:pt x="36514" y="7944"/>
                  <a:pt x="36440" y="7658"/>
                </a:cubicBezTo>
                <a:lnTo>
                  <a:pt x="36440" y="7658"/>
                </a:lnTo>
                <a:cubicBezTo>
                  <a:pt x="36514" y="8019"/>
                  <a:pt x="36514" y="8374"/>
                  <a:pt x="36583" y="8735"/>
                </a:cubicBezTo>
                <a:cubicBezTo>
                  <a:pt x="36583" y="8803"/>
                  <a:pt x="36583" y="8803"/>
                  <a:pt x="36514" y="8878"/>
                </a:cubicBezTo>
                <a:cubicBezTo>
                  <a:pt x="36440" y="8517"/>
                  <a:pt x="36297" y="8162"/>
                  <a:pt x="36228" y="7732"/>
                </a:cubicBezTo>
                <a:lnTo>
                  <a:pt x="36228" y="7732"/>
                </a:lnTo>
                <a:cubicBezTo>
                  <a:pt x="36297" y="8231"/>
                  <a:pt x="36371" y="8735"/>
                  <a:pt x="36440" y="9307"/>
                </a:cubicBezTo>
                <a:cubicBezTo>
                  <a:pt x="36371" y="9376"/>
                  <a:pt x="36297" y="9519"/>
                  <a:pt x="36297" y="9594"/>
                </a:cubicBezTo>
                <a:cubicBezTo>
                  <a:pt x="36153" y="9233"/>
                  <a:pt x="36085" y="8878"/>
                  <a:pt x="35941" y="8517"/>
                </a:cubicBezTo>
                <a:cubicBezTo>
                  <a:pt x="35941" y="8374"/>
                  <a:pt x="35941" y="8231"/>
                  <a:pt x="36010" y="8087"/>
                </a:cubicBezTo>
                <a:cubicBezTo>
                  <a:pt x="36228" y="7589"/>
                  <a:pt x="36371" y="7303"/>
                  <a:pt x="36371" y="7303"/>
                </a:cubicBezTo>
                <a:lnTo>
                  <a:pt x="36371" y="7303"/>
                </a:lnTo>
                <a:cubicBezTo>
                  <a:pt x="36371" y="7303"/>
                  <a:pt x="36228" y="7446"/>
                  <a:pt x="36010" y="7589"/>
                </a:cubicBezTo>
                <a:cubicBezTo>
                  <a:pt x="36010" y="7446"/>
                  <a:pt x="36010" y="7228"/>
                  <a:pt x="36085" y="7016"/>
                </a:cubicBezTo>
                <a:cubicBezTo>
                  <a:pt x="36514" y="5797"/>
                  <a:pt x="37012" y="4651"/>
                  <a:pt x="37013" y="4651"/>
                </a:cubicBezTo>
                <a:lnTo>
                  <a:pt x="37013" y="4651"/>
                </a:lnTo>
                <a:cubicBezTo>
                  <a:pt x="37012" y="4651"/>
                  <a:pt x="36869" y="4794"/>
                  <a:pt x="36657" y="5080"/>
                </a:cubicBezTo>
                <a:cubicBezTo>
                  <a:pt x="36726" y="4937"/>
                  <a:pt x="36801" y="4725"/>
                  <a:pt x="36801" y="4725"/>
                </a:cubicBezTo>
                <a:lnTo>
                  <a:pt x="36801" y="4725"/>
                </a:lnTo>
                <a:cubicBezTo>
                  <a:pt x="36801" y="4725"/>
                  <a:pt x="36657" y="4869"/>
                  <a:pt x="36440" y="5155"/>
                </a:cubicBezTo>
                <a:cubicBezTo>
                  <a:pt x="36583" y="4794"/>
                  <a:pt x="36801" y="4296"/>
                  <a:pt x="36801" y="4296"/>
                </a:cubicBezTo>
                <a:lnTo>
                  <a:pt x="36801" y="4296"/>
                </a:lnTo>
                <a:cubicBezTo>
                  <a:pt x="36800" y="4296"/>
                  <a:pt x="35867" y="5224"/>
                  <a:pt x="35226" y="6444"/>
                </a:cubicBezTo>
                <a:cubicBezTo>
                  <a:pt x="35151" y="6301"/>
                  <a:pt x="35151" y="6226"/>
                  <a:pt x="35082" y="6083"/>
                </a:cubicBezTo>
                <a:lnTo>
                  <a:pt x="35082" y="6083"/>
                </a:lnTo>
                <a:cubicBezTo>
                  <a:pt x="35151" y="6226"/>
                  <a:pt x="35151" y="6369"/>
                  <a:pt x="35151" y="6444"/>
                </a:cubicBezTo>
                <a:cubicBezTo>
                  <a:pt x="35008" y="6799"/>
                  <a:pt x="34796" y="7160"/>
                  <a:pt x="34722" y="7515"/>
                </a:cubicBezTo>
                <a:cubicBezTo>
                  <a:pt x="34653" y="7801"/>
                  <a:pt x="34510" y="8231"/>
                  <a:pt x="34435" y="8660"/>
                </a:cubicBezTo>
                <a:cubicBezTo>
                  <a:pt x="34435" y="8231"/>
                  <a:pt x="34510" y="7801"/>
                  <a:pt x="34510" y="7372"/>
                </a:cubicBezTo>
                <a:lnTo>
                  <a:pt x="34578" y="7228"/>
                </a:lnTo>
                <a:lnTo>
                  <a:pt x="34510" y="7303"/>
                </a:lnTo>
                <a:cubicBezTo>
                  <a:pt x="34578" y="6873"/>
                  <a:pt x="34578" y="6369"/>
                  <a:pt x="34653" y="5871"/>
                </a:cubicBezTo>
                <a:cubicBezTo>
                  <a:pt x="34721" y="5797"/>
                  <a:pt x="34722" y="5655"/>
                  <a:pt x="34722" y="5653"/>
                </a:cubicBezTo>
                <a:lnTo>
                  <a:pt x="34722" y="5653"/>
                </a:lnTo>
                <a:cubicBezTo>
                  <a:pt x="34722" y="5654"/>
                  <a:pt x="34721" y="5728"/>
                  <a:pt x="34653" y="5728"/>
                </a:cubicBezTo>
                <a:lnTo>
                  <a:pt x="34653" y="5510"/>
                </a:lnTo>
                <a:cubicBezTo>
                  <a:pt x="34653" y="5585"/>
                  <a:pt x="34578" y="5728"/>
                  <a:pt x="34510" y="5871"/>
                </a:cubicBezTo>
                <a:cubicBezTo>
                  <a:pt x="34366" y="6014"/>
                  <a:pt x="34223" y="6226"/>
                  <a:pt x="34006" y="6512"/>
                </a:cubicBezTo>
                <a:cubicBezTo>
                  <a:pt x="33937" y="6444"/>
                  <a:pt x="33937" y="6369"/>
                  <a:pt x="33937" y="6369"/>
                </a:cubicBezTo>
                <a:lnTo>
                  <a:pt x="34080" y="6083"/>
                </a:lnTo>
                <a:lnTo>
                  <a:pt x="33937" y="6226"/>
                </a:lnTo>
                <a:cubicBezTo>
                  <a:pt x="33794" y="5653"/>
                  <a:pt x="33650" y="4937"/>
                  <a:pt x="33433" y="4221"/>
                </a:cubicBezTo>
                <a:lnTo>
                  <a:pt x="33433" y="4221"/>
                </a:lnTo>
                <a:cubicBezTo>
                  <a:pt x="33576" y="4869"/>
                  <a:pt x="33650" y="5728"/>
                  <a:pt x="33650" y="6512"/>
                </a:cubicBezTo>
                <a:cubicBezTo>
                  <a:pt x="33650" y="6587"/>
                  <a:pt x="33576" y="6587"/>
                  <a:pt x="33507" y="6656"/>
                </a:cubicBezTo>
                <a:cubicBezTo>
                  <a:pt x="33433" y="6157"/>
                  <a:pt x="33290" y="5585"/>
                  <a:pt x="33146" y="4937"/>
                </a:cubicBezTo>
                <a:cubicBezTo>
                  <a:pt x="33290" y="4508"/>
                  <a:pt x="33364" y="4365"/>
                  <a:pt x="33433" y="4221"/>
                </a:cubicBezTo>
                <a:lnTo>
                  <a:pt x="33507" y="4078"/>
                </a:lnTo>
                <a:lnTo>
                  <a:pt x="33433" y="4153"/>
                </a:lnTo>
                <a:cubicBezTo>
                  <a:pt x="33364" y="4221"/>
                  <a:pt x="33290" y="4365"/>
                  <a:pt x="33078" y="4582"/>
                </a:cubicBezTo>
                <a:cubicBezTo>
                  <a:pt x="33004" y="4508"/>
                  <a:pt x="33003" y="4366"/>
                  <a:pt x="32935" y="4223"/>
                </a:cubicBezTo>
                <a:lnTo>
                  <a:pt x="32935" y="4223"/>
                </a:lnTo>
                <a:cubicBezTo>
                  <a:pt x="33003" y="4366"/>
                  <a:pt x="33003" y="4508"/>
                  <a:pt x="33003" y="4651"/>
                </a:cubicBezTo>
                <a:lnTo>
                  <a:pt x="32934" y="4725"/>
                </a:lnTo>
                <a:cubicBezTo>
                  <a:pt x="32860" y="4439"/>
                  <a:pt x="32791" y="4153"/>
                  <a:pt x="32648" y="3792"/>
                </a:cubicBezTo>
                <a:lnTo>
                  <a:pt x="32648" y="3792"/>
                </a:lnTo>
                <a:cubicBezTo>
                  <a:pt x="32717" y="4078"/>
                  <a:pt x="32791" y="4508"/>
                  <a:pt x="32860" y="4869"/>
                </a:cubicBezTo>
                <a:cubicBezTo>
                  <a:pt x="32574" y="5155"/>
                  <a:pt x="32287" y="5585"/>
                  <a:pt x="32075" y="6014"/>
                </a:cubicBezTo>
                <a:lnTo>
                  <a:pt x="32075" y="5441"/>
                </a:lnTo>
                <a:cubicBezTo>
                  <a:pt x="32001" y="5585"/>
                  <a:pt x="31932" y="5871"/>
                  <a:pt x="31789" y="6157"/>
                </a:cubicBezTo>
                <a:cubicBezTo>
                  <a:pt x="31715" y="6014"/>
                  <a:pt x="31715" y="5871"/>
                  <a:pt x="31646" y="5728"/>
                </a:cubicBezTo>
                <a:lnTo>
                  <a:pt x="31646" y="5728"/>
                </a:lnTo>
                <a:cubicBezTo>
                  <a:pt x="31646" y="5871"/>
                  <a:pt x="31715" y="6083"/>
                  <a:pt x="31789" y="6226"/>
                </a:cubicBezTo>
                <a:cubicBezTo>
                  <a:pt x="31789" y="6369"/>
                  <a:pt x="31715" y="6512"/>
                  <a:pt x="31646" y="6730"/>
                </a:cubicBezTo>
                <a:cubicBezTo>
                  <a:pt x="31646" y="6799"/>
                  <a:pt x="31571" y="6942"/>
                  <a:pt x="31571" y="7016"/>
                </a:cubicBezTo>
                <a:cubicBezTo>
                  <a:pt x="31428" y="6444"/>
                  <a:pt x="31285" y="5871"/>
                  <a:pt x="31073" y="5155"/>
                </a:cubicBezTo>
                <a:lnTo>
                  <a:pt x="31073" y="5155"/>
                </a:lnTo>
                <a:cubicBezTo>
                  <a:pt x="31216" y="5728"/>
                  <a:pt x="31285" y="6444"/>
                  <a:pt x="31285" y="7085"/>
                </a:cubicBezTo>
                <a:cubicBezTo>
                  <a:pt x="31285" y="7016"/>
                  <a:pt x="31216" y="6873"/>
                  <a:pt x="31142" y="6730"/>
                </a:cubicBezTo>
                <a:lnTo>
                  <a:pt x="31142" y="6730"/>
                </a:lnTo>
                <a:cubicBezTo>
                  <a:pt x="31142" y="7016"/>
                  <a:pt x="31216" y="7372"/>
                  <a:pt x="31216" y="7732"/>
                </a:cubicBezTo>
                <a:cubicBezTo>
                  <a:pt x="31073" y="7085"/>
                  <a:pt x="30930" y="6444"/>
                  <a:pt x="30643" y="5653"/>
                </a:cubicBezTo>
                <a:lnTo>
                  <a:pt x="30643" y="5653"/>
                </a:lnTo>
                <a:cubicBezTo>
                  <a:pt x="30787" y="6157"/>
                  <a:pt x="30855" y="6730"/>
                  <a:pt x="30855" y="7372"/>
                </a:cubicBezTo>
                <a:cubicBezTo>
                  <a:pt x="30787" y="7228"/>
                  <a:pt x="30787" y="7016"/>
                  <a:pt x="30712" y="6799"/>
                </a:cubicBezTo>
                <a:lnTo>
                  <a:pt x="30712" y="6799"/>
                </a:lnTo>
                <a:cubicBezTo>
                  <a:pt x="30712" y="7016"/>
                  <a:pt x="30787" y="7303"/>
                  <a:pt x="30787" y="7515"/>
                </a:cubicBezTo>
                <a:cubicBezTo>
                  <a:pt x="30787" y="7449"/>
                  <a:pt x="30720" y="7379"/>
                  <a:pt x="30654" y="7250"/>
                </a:cubicBezTo>
                <a:lnTo>
                  <a:pt x="30654" y="7250"/>
                </a:lnTo>
                <a:lnTo>
                  <a:pt x="30855" y="7658"/>
                </a:lnTo>
                <a:lnTo>
                  <a:pt x="30855" y="8087"/>
                </a:lnTo>
                <a:cubicBezTo>
                  <a:pt x="30787" y="7658"/>
                  <a:pt x="30643" y="7303"/>
                  <a:pt x="30500" y="6942"/>
                </a:cubicBezTo>
                <a:lnTo>
                  <a:pt x="30500" y="6942"/>
                </a:lnTo>
                <a:cubicBezTo>
                  <a:pt x="30569" y="7372"/>
                  <a:pt x="30569" y="7801"/>
                  <a:pt x="30569" y="8374"/>
                </a:cubicBezTo>
                <a:cubicBezTo>
                  <a:pt x="30500" y="7944"/>
                  <a:pt x="30426" y="7589"/>
                  <a:pt x="30283" y="7228"/>
                </a:cubicBezTo>
                <a:cubicBezTo>
                  <a:pt x="30357" y="6083"/>
                  <a:pt x="30426" y="4869"/>
                  <a:pt x="30569" y="3437"/>
                </a:cubicBezTo>
                <a:lnTo>
                  <a:pt x="30569" y="3437"/>
                </a:lnTo>
                <a:cubicBezTo>
                  <a:pt x="30283" y="3935"/>
                  <a:pt x="30071" y="4794"/>
                  <a:pt x="29928" y="5796"/>
                </a:cubicBezTo>
                <a:cubicBezTo>
                  <a:pt x="29853" y="5510"/>
                  <a:pt x="29784" y="5155"/>
                  <a:pt x="29710" y="4869"/>
                </a:cubicBezTo>
                <a:cubicBezTo>
                  <a:pt x="29784" y="4439"/>
                  <a:pt x="29784" y="3935"/>
                  <a:pt x="29853" y="3505"/>
                </a:cubicBezTo>
                <a:lnTo>
                  <a:pt x="29853" y="3505"/>
                </a:lnTo>
                <a:cubicBezTo>
                  <a:pt x="29784" y="3649"/>
                  <a:pt x="29641" y="3935"/>
                  <a:pt x="29567" y="4221"/>
                </a:cubicBezTo>
                <a:cubicBezTo>
                  <a:pt x="29498" y="4010"/>
                  <a:pt x="29498" y="3792"/>
                  <a:pt x="29424" y="3580"/>
                </a:cubicBezTo>
                <a:lnTo>
                  <a:pt x="29424" y="3580"/>
                </a:lnTo>
                <a:cubicBezTo>
                  <a:pt x="29498" y="3792"/>
                  <a:pt x="29498" y="4078"/>
                  <a:pt x="29567" y="4365"/>
                </a:cubicBezTo>
                <a:cubicBezTo>
                  <a:pt x="29432" y="4839"/>
                  <a:pt x="29297" y="5434"/>
                  <a:pt x="29163" y="6099"/>
                </a:cubicBezTo>
                <a:lnTo>
                  <a:pt x="29163" y="6099"/>
                </a:lnTo>
                <a:cubicBezTo>
                  <a:pt x="29145" y="6114"/>
                  <a:pt x="29139" y="6137"/>
                  <a:pt x="29138" y="6149"/>
                </a:cubicBezTo>
                <a:lnTo>
                  <a:pt x="29138" y="6149"/>
                </a:lnTo>
                <a:cubicBezTo>
                  <a:pt x="29212" y="5217"/>
                  <a:pt x="29281" y="4149"/>
                  <a:pt x="29355" y="3007"/>
                </a:cubicBezTo>
                <a:lnTo>
                  <a:pt x="29355" y="3007"/>
                </a:lnTo>
                <a:cubicBezTo>
                  <a:pt x="28994" y="3723"/>
                  <a:pt x="28708" y="5367"/>
                  <a:pt x="28496" y="7016"/>
                </a:cubicBezTo>
                <a:lnTo>
                  <a:pt x="28066" y="5510"/>
                </a:lnTo>
                <a:cubicBezTo>
                  <a:pt x="28066" y="5155"/>
                  <a:pt x="28135" y="4794"/>
                  <a:pt x="28135" y="4508"/>
                </a:cubicBezTo>
                <a:lnTo>
                  <a:pt x="28135" y="4508"/>
                </a:lnTo>
                <a:cubicBezTo>
                  <a:pt x="28066" y="4651"/>
                  <a:pt x="27992" y="4869"/>
                  <a:pt x="27923" y="5080"/>
                </a:cubicBezTo>
                <a:lnTo>
                  <a:pt x="27923" y="5012"/>
                </a:lnTo>
                <a:cubicBezTo>
                  <a:pt x="27705" y="4582"/>
                  <a:pt x="27562" y="4153"/>
                  <a:pt x="27350" y="3723"/>
                </a:cubicBezTo>
                <a:lnTo>
                  <a:pt x="27350" y="3723"/>
                </a:lnTo>
                <a:cubicBezTo>
                  <a:pt x="27493" y="4153"/>
                  <a:pt x="27636" y="4725"/>
                  <a:pt x="27780" y="5224"/>
                </a:cubicBezTo>
                <a:cubicBezTo>
                  <a:pt x="27705" y="5441"/>
                  <a:pt x="27636" y="5796"/>
                  <a:pt x="27493" y="6157"/>
                </a:cubicBezTo>
                <a:cubicBezTo>
                  <a:pt x="27493" y="6226"/>
                  <a:pt x="27493" y="6300"/>
                  <a:pt x="27419" y="6369"/>
                </a:cubicBezTo>
                <a:cubicBezTo>
                  <a:pt x="27207" y="5510"/>
                  <a:pt x="26846" y="4651"/>
                  <a:pt x="26416" y="3792"/>
                </a:cubicBezTo>
                <a:lnTo>
                  <a:pt x="26416" y="3792"/>
                </a:lnTo>
                <a:cubicBezTo>
                  <a:pt x="26777" y="4651"/>
                  <a:pt x="27064" y="5796"/>
                  <a:pt x="27207" y="7016"/>
                </a:cubicBezTo>
                <a:cubicBezTo>
                  <a:pt x="27207" y="7085"/>
                  <a:pt x="27132" y="7228"/>
                  <a:pt x="27132" y="7372"/>
                </a:cubicBezTo>
                <a:cubicBezTo>
                  <a:pt x="27064" y="7228"/>
                  <a:pt x="27064" y="7160"/>
                  <a:pt x="27064" y="7085"/>
                </a:cubicBezTo>
                <a:cubicBezTo>
                  <a:pt x="26921" y="6512"/>
                  <a:pt x="26777" y="6014"/>
                  <a:pt x="26560" y="5441"/>
                </a:cubicBezTo>
                <a:lnTo>
                  <a:pt x="26634" y="5367"/>
                </a:lnTo>
                <a:lnTo>
                  <a:pt x="26560" y="5367"/>
                </a:lnTo>
                <a:cubicBezTo>
                  <a:pt x="26491" y="5224"/>
                  <a:pt x="26416" y="5012"/>
                  <a:pt x="26416" y="4869"/>
                </a:cubicBezTo>
                <a:lnTo>
                  <a:pt x="26416" y="4725"/>
                </a:lnTo>
                <a:cubicBezTo>
                  <a:pt x="26416" y="4725"/>
                  <a:pt x="26416" y="4794"/>
                  <a:pt x="26348" y="4794"/>
                </a:cubicBezTo>
                <a:cubicBezTo>
                  <a:pt x="26273" y="4508"/>
                  <a:pt x="26130" y="4221"/>
                  <a:pt x="25987" y="3935"/>
                </a:cubicBezTo>
                <a:cubicBezTo>
                  <a:pt x="26061" y="3580"/>
                  <a:pt x="26061" y="3150"/>
                  <a:pt x="26130" y="2789"/>
                </a:cubicBezTo>
                <a:lnTo>
                  <a:pt x="26130" y="2789"/>
                </a:lnTo>
                <a:cubicBezTo>
                  <a:pt x="25987" y="3007"/>
                  <a:pt x="25918" y="3219"/>
                  <a:pt x="25844" y="3580"/>
                </a:cubicBezTo>
                <a:cubicBezTo>
                  <a:pt x="25632" y="4221"/>
                  <a:pt x="25489" y="5012"/>
                  <a:pt x="25345" y="5796"/>
                </a:cubicBezTo>
                <a:cubicBezTo>
                  <a:pt x="25202" y="5441"/>
                  <a:pt x="25059" y="5080"/>
                  <a:pt x="24916" y="4794"/>
                </a:cubicBezTo>
                <a:lnTo>
                  <a:pt x="24916" y="4794"/>
                </a:lnTo>
                <a:cubicBezTo>
                  <a:pt x="25059" y="5155"/>
                  <a:pt x="25202" y="5653"/>
                  <a:pt x="25345" y="6083"/>
                </a:cubicBezTo>
                <a:lnTo>
                  <a:pt x="25271" y="6157"/>
                </a:lnTo>
                <a:cubicBezTo>
                  <a:pt x="25128" y="5871"/>
                  <a:pt x="24985" y="5510"/>
                  <a:pt x="24841" y="5224"/>
                </a:cubicBezTo>
                <a:lnTo>
                  <a:pt x="24841" y="5224"/>
                </a:lnTo>
                <a:cubicBezTo>
                  <a:pt x="24985" y="5585"/>
                  <a:pt x="25059" y="5940"/>
                  <a:pt x="25202" y="6300"/>
                </a:cubicBezTo>
                <a:cubicBezTo>
                  <a:pt x="24985" y="6656"/>
                  <a:pt x="24773" y="7016"/>
                  <a:pt x="24629" y="7446"/>
                </a:cubicBezTo>
                <a:cubicBezTo>
                  <a:pt x="24412" y="7085"/>
                  <a:pt x="24269" y="6730"/>
                  <a:pt x="24057" y="6369"/>
                </a:cubicBezTo>
                <a:lnTo>
                  <a:pt x="24057" y="6369"/>
                </a:lnTo>
                <a:cubicBezTo>
                  <a:pt x="24200" y="6656"/>
                  <a:pt x="24343" y="7016"/>
                  <a:pt x="24412" y="7372"/>
                </a:cubicBezTo>
                <a:cubicBezTo>
                  <a:pt x="24343" y="7589"/>
                  <a:pt x="24200" y="7944"/>
                  <a:pt x="24057" y="8374"/>
                </a:cubicBezTo>
                <a:cubicBezTo>
                  <a:pt x="23982" y="7732"/>
                  <a:pt x="23839" y="7085"/>
                  <a:pt x="23627" y="6369"/>
                </a:cubicBezTo>
                <a:cubicBezTo>
                  <a:pt x="23839" y="5940"/>
                  <a:pt x="23982" y="5585"/>
                  <a:pt x="23982" y="5585"/>
                </a:cubicBezTo>
                <a:lnTo>
                  <a:pt x="23982" y="5585"/>
                </a:lnTo>
                <a:lnTo>
                  <a:pt x="23553" y="6014"/>
                </a:lnTo>
                <a:cubicBezTo>
                  <a:pt x="23266" y="5080"/>
                  <a:pt x="22911" y="4078"/>
                  <a:pt x="22482" y="3150"/>
                </a:cubicBezTo>
                <a:lnTo>
                  <a:pt x="22482" y="3150"/>
                </a:lnTo>
                <a:cubicBezTo>
                  <a:pt x="22768" y="3866"/>
                  <a:pt x="22980" y="4725"/>
                  <a:pt x="23123" y="5585"/>
                </a:cubicBezTo>
                <a:cubicBezTo>
                  <a:pt x="23054" y="5367"/>
                  <a:pt x="23054" y="5155"/>
                  <a:pt x="22980" y="4937"/>
                </a:cubicBezTo>
                <a:lnTo>
                  <a:pt x="22980" y="4937"/>
                </a:lnTo>
                <a:cubicBezTo>
                  <a:pt x="23054" y="5367"/>
                  <a:pt x="23123" y="5940"/>
                  <a:pt x="23198" y="6512"/>
                </a:cubicBezTo>
                <a:lnTo>
                  <a:pt x="23123" y="6512"/>
                </a:lnTo>
                <a:cubicBezTo>
                  <a:pt x="22980" y="5871"/>
                  <a:pt x="22837" y="5155"/>
                  <a:pt x="22625" y="4365"/>
                </a:cubicBezTo>
                <a:lnTo>
                  <a:pt x="22625" y="4365"/>
                </a:lnTo>
                <a:cubicBezTo>
                  <a:pt x="22768" y="5080"/>
                  <a:pt x="22837" y="6014"/>
                  <a:pt x="22837" y="6942"/>
                </a:cubicBezTo>
                <a:cubicBezTo>
                  <a:pt x="22837" y="7016"/>
                  <a:pt x="22768" y="7016"/>
                  <a:pt x="22768" y="7085"/>
                </a:cubicBezTo>
                <a:cubicBezTo>
                  <a:pt x="22625" y="6587"/>
                  <a:pt x="22482" y="6014"/>
                  <a:pt x="22338" y="5441"/>
                </a:cubicBezTo>
                <a:lnTo>
                  <a:pt x="22338" y="5441"/>
                </a:lnTo>
                <a:cubicBezTo>
                  <a:pt x="22407" y="6014"/>
                  <a:pt x="22482" y="6730"/>
                  <a:pt x="22550" y="7446"/>
                </a:cubicBezTo>
                <a:cubicBezTo>
                  <a:pt x="22407" y="7732"/>
                  <a:pt x="22264" y="8019"/>
                  <a:pt x="22121" y="8374"/>
                </a:cubicBezTo>
                <a:cubicBezTo>
                  <a:pt x="22121" y="8448"/>
                  <a:pt x="22121" y="8591"/>
                  <a:pt x="22052" y="8735"/>
                </a:cubicBezTo>
                <a:cubicBezTo>
                  <a:pt x="22052" y="8660"/>
                  <a:pt x="22052" y="8660"/>
                  <a:pt x="21978" y="8591"/>
                </a:cubicBezTo>
                <a:cubicBezTo>
                  <a:pt x="22052" y="8517"/>
                  <a:pt x="22052" y="8448"/>
                  <a:pt x="22052" y="8374"/>
                </a:cubicBezTo>
                <a:lnTo>
                  <a:pt x="22052" y="8374"/>
                </a:lnTo>
                <a:cubicBezTo>
                  <a:pt x="22052" y="8448"/>
                  <a:pt x="21978" y="8448"/>
                  <a:pt x="21978" y="8448"/>
                </a:cubicBezTo>
                <a:cubicBezTo>
                  <a:pt x="21909" y="8231"/>
                  <a:pt x="21834" y="7944"/>
                  <a:pt x="21766" y="7732"/>
                </a:cubicBezTo>
                <a:lnTo>
                  <a:pt x="21766" y="7732"/>
                </a:lnTo>
                <a:cubicBezTo>
                  <a:pt x="21834" y="7944"/>
                  <a:pt x="21834" y="8231"/>
                  <a:pt x="21909" y="8517"/>
                </a:cubicBezTo>
                <a:cubicBezTo>
                  <a:pt x="21834" y="8448"/>
                  <a:pt x="21834" y="8374"/>
                  <a:pt x="21834" y="8231"/>
                </a:cubicBezTo>
                <a:lnTo>
                  <a:pt x="21834" y="8591"/>
                </a:lnTo>
                <a:lnTo>
                  <a:pt x="21691" y="8735"/>
                </a:lnTo>
                <a:cubicBezTo>
                  <a:pt x="21548" y="8374"/>
                  <a:pt x="21405" y="7944"/>
                  <a:pt x="21193" y="7589"/>
                </a:cubicBezTo>
                <a:lnTo>
                  <a:pt x="21193" y="7589"/>
                </a:lnTo>
                <a:lnTo>
                  <a:pt x="21622" y="8878"/>
                </a:lnTo>
                <a:cubicBezTo>
                  <a:pt x="21479" y="9090"/>
                  <a:pt x="21336" y="9451"/>
                  <a:pt x="21193" y="9737"/>
                </a:cubicBezTo>
                <a:cubicBezTo>
                  <a:pt x="21118" y="9233"/>
                  <a:pt x="21050" y="8735"/>
                  <a:pt x="20975" y="8087"/>
                </a:cubicBezTo>
                <a:cubicBezTo>
                  <a:pt x="21050" y="7876"/>
                  <a:pt x="21118" y="7732"/>
                  <a:pt x="21193" y="7589"/>
                </a:cubicBezTo>
                <a:cubicBezTo>
                  <a:pt x="21336" y="7228"/>
                  <a:pt x="21479" y="6942"/>
                  <a:pt x="21479" y="6942"/>
                </a:cubicBezTo>
                <a:lnTo>
                  <a:pt x="21479" y="6942"/>
                </a:lnTo>
                <a:cubicBezTo>
                  <a:pt x="21479" y="6942"/>
                  <a:pt x="21336" y="7085"/>
                  <a:pt x="21118" y="7372"/>
                </a:cubicBezTo>
                <a:cubicBezTo>
                  <a:pt x="21548" y="6157"/>
                  <a:pt x="22052" y="5081"/>
                  <a:pt x="22052" y="5080"/>
                </a:cubicBezTo>
                <a:lnTo>
                  <a:pt x="22052" y="5080"/>
                </a:lnTo>
                <a:cubicBezTo>
                  <a:pt x="22052" y="5081"/>
                  <a:pt x="21336" y="5797"/>
                  <a:pt x="20689" y="6730"/>
                </a:cubicBezTo>
                <a:cubicBezTo>
                  <a:pt x="20689" y="6512"/>
                  <a:pt x="20620" y="6369"/>
                  <a:pt x="20620" y="6157"/>
                </a:cubicBezTo>
                <a:cubicBezTo>
                  <a:pt x="21050" y="5012"/>
                  <a:pt x="21479" y="4078"/>
                  <a:pt x="21479" y="4078"/>
                </a:cubicBezTo>
                <a:lnTo>
                  <a:pt x="21479" y="4078"/>
                </a:lnTo>
                <a:cubicBezTo>
                  <a:pt x="21479" y="4078"/>
                  <a:pt x="20906" y="4582"/>
                  <a:pt x="20403" y="5367"/>
                </a:cubicBezTo>
                <a:cubicBezTo>
                  <a:pt x="20334" y="5298"/>
                  <a:pt x="20334" y="5298"/>
                  <a:pt x="20334" y="5224"/>
                </a:cubicBezTo>
                <a:lnTo>
                  <a:pt x="20334" y="5367"/>
                </a:lnTo>
                <a:lnTo>
                  <a:pt x="19904" y="6226"/>
                </a:lnTo>
                <a:lnTo>
                  <a:pt x="19904" y="5871"/>
                </a:lnTo>
                <a:lnTo>
                  <a:pt x="20116" y="5441"/>
                </a:lnTo>
                <a:lnTo>
                  <a:pt x="19904" y="5653"/>
                </a:lnTo>
                <a:cubicBezTo>
                  <a:pt x="19973" y="5224"/>
                  <a:pt x="19973" y="4794"/>
                  <a:pt x="20047" y="4296"/>
                </a:cubicBezTo>
                <a:lnTo>
                  <a:pt x="20047" y="4296"/>
                </a:lnTo>
                <a:cubicBezTo>
                  <a:pt x="19830" y="4725"/>
                  <a:pt x="19618" y="5367"/>
                  <a:pt x="19475" y="6083"/>
                </a:cubicBezTo>
                <a:cubicBezTo>
                  <a:pt x="19400" y="6157"/>
                  <a:pt x="19400" y="6300"/>
                  <a:pt x="19331" y="6369"/>
                </a:cubicBezTo>
                <a:cubicBezTo>
                  <a:pt x="19331" y="5796"/>
                  <a:pt x="19400" y="5224"/>
                  <a:pt x="19400" y="4651"/>
                </a:cubicBezTo>
                <a:cubicBezTo>
                  <a:pt x="19761" y="3866"/>
                  <a:pt x="19973" y="3294"/>
                  <a:pt x="19973" y="3293"/>
                </a:cubicBezTo>
                <a:lnTo>
                  <a:pt x="19973" y="3293"/>
                </a:lnTo>
                <a:cubicBezTo>
                  <a:pt x="19973" y="3294"/>
                  <a:pt x="19761" y="3505"/>
                  <a:pt x="19475" y="3866"/>
                </a:cubicBezTo>
                <a:cubicBezTo>
                  <a:pt x="19475" y="3836"/>
                  <a:pt x="19475" y="3808"/>
                  <a:pt x="19479" y="3779"/>
                </a:cubicBezTo>
                <a:lnTo>
                  <a:pt x="19479" y="3779"/>
                </a:lnTo>
                <a:lnTo>
                  <a:pt x="19331" y="4078"/>
                </a:lnTo>
                <a:cubicBezTo>
                  <a:pt x="19045" y="4508"/>
                  <a:pt x="18684" y="5012"/>
                  <a:pt x="18398" y="5585"/>
                </a:cubicBezTo>
                <a:cubicBezTo>
                  <a:pt x="18329" y="5298"/>
                  <a:pt x="18255" y="5012"/>
                  <a:pt x="18111" y="4725"/>
                </a:cubicBezTo>
                <a:lnTo>
                  <a:pt x="18111" y="4725"/>
                </a:lnTo>
                <a:cubicBezTo>
                  <a:pt x="18186" y="5012"/>
                  <a:pt x="18255" y="5441"/>
                  <a:pt x="18329" y="5796"/>
                </a:cubicBezTo>
                <a:cubicBezTo>
                  <a:pt x="18255" y="5940"/>
                  <a:pt x="18186" y="6083"/>
                  <a:pt x="18186" y="6226"/>
                </a:cubicBezTo>
                <a:lnTo>
                  <a:pt x="18186" y="6300"/>
                </a:lnTo>
                <a:cubicBezTo>
                  <a:pt x="18112" y="6084"/>
                  <a:pt x="18043" y="5941"/>
                  <a:pt x="18043" y="5730"/>
                </a:cubicBezTo>
                <a:lnTo>
                  <a:pt x="18043" y="5730"/>
                </a:lnTo>
                <a:cubicBezTo>
                  <a:pt x="18043" y="5941"/>
                  <a:pt x="18111" y="6158"/>
                  <a:pt x="18111" y="6444"/>
                </a:cubicBezTo>
                <a:lnTo>
                  <a:pt x="18111" y="6512"/>
                </a:lnTo>
                <a:cubicBezTo>
                  <a:pt x="17968" y="5653"/>
                  <a:pt x="17756" y="4794"/>
                  <a:pt x="17470" y="3723"/>
                </a:cubicBezTo>
                <a:lnTo>
                  <a:pt x="17470" y="3723"/>
                </a:lnTo>
                <a:cubicBezTo>
                  <a:pt x="17682" y="4651"/>
                  <a:pt x="17756" y="5796"/>
                  <a:pt x="17756" y="7016"/>
                </a:cubicBezTo>
                <a:cubicBezTo>
                  <a:pt x="17613" y="6587"/>
                  <a:pt x="17470" y="6157"/>
                  <a:pt x="17252" y="5796"/>
                </a:cubicBezTo>
                <a:cubicBezTo>
                  <a:pt x="17327" y="5367"/>
                  <a:pt x="17327" y="5012"/>
                  <a:pt x="17396" y="4651"/>
                </a:cubicBezTo>
                <a:lnTo>
                  <a:pt x="17396" y="4651"/>
                </a:lnTo>
                <a:cubicBezTo>
                  <a:pt x="17252" y="4794"/>
                  <a:pt x="17184" y="5080"/>
                  <a:pt x="17109" y="5367"/>
                </a:cubicBezTo>
                <a:cubicBezTo>
                  <a:pt x="17040" y="5155"/>
                  <a:pt x="16897" y="4937"/>
                  <a:pt x="16823" y="4794"/>
                </a:cubicBezTo>
                <a:cubicBezTo>
                  <a:pt x="16754" y="4296"/>
                  <a:pt x="16611" y="3723"/>
                  <a:pt x="16393" y="3076"/>
                </a:cubicBezTo>
                <a:lnTo>
                  <a:pt x="16393" y="3076"/>
                </a:lnTo>
                <a:cubicBezTo>
                  <a:pt x="16536" y="3723"/>
                  <a:pt x="16611" y="4439"/>
                  <a:pt x="16611" y="5155"/>
                </a:cubicBezTo>
                <a:cubicBezTo>
                  <a:pt x="16468" y="4794"/>
                  <a:pt x="16324" y="4439"/>
                  <a:pt x="16107" y="4078"/>
                </a:cubicBezTo>
                <a:lnTo>
                  <a:pt x="16107" y="4078"/>
                </a:lnTo>
                <a:cubicBezTo>
                  <a:pt x="16324" y="4508"/>
                  <a:pt x="16468" y="5080"/>
                  <a:pt x="16611" y="5653"/>
                </a:cubicBezTo>
                <a:cubicBezTo>
                  <a:pt x="16536" y="5728"/>
                  <a:pt x="16393" y="5796"/>
                  <a:pt x="16250" y="6014"/>
                </a:cubicBezTo>
                <a:cubicBezTo>
                  <a:pt x="16181" y="6157"/>
                  <a:pt x="16107" y="6226"/>
                  <a:pt x="16038" y="6300"/>
                </a:cubicBezTo>
                <a:lnTo>
                  <a:pt x="16038" y="6157"/>
                </a:lnTo>
                <a:lnTo>
                  <a:pt x="15964" y="6226"/>
                </a:lnTo>
                <a:lnTo>
                  <a:pt x="15534" y="5367"/>
                </a:lnTo>
                <a:lnTo>
                  <a:pt x="15534" y="5367"/>
                </a:lnTo>
                <a:cubicBezTo>
                  <a:pt x="15677" y="5728"/>
                  <a:pt x="15752" y="6014"/>
                  <a:pt x="15820" y="6369"/>
                </a:cubicBezTo>
                <a:cubicBezTo>
                  <a:pt x="15752" y="6512"/>
                  <a:pt x="15677" y="6656"/>
                  <a:pt x="15609" y="6873"/>
                </a:cubicBezTo>
                <a:lnTo>
                  <a:pt x="15534" y="6942"/>
                </a:lnTo>
                <a:cubicBezTo>
                  <a:pt x="15466" y="6731"/>
                  <a:pt x="15392" y="6446"/>
                  <a:pt x="15323" y="6161"/>
                </a:cubicBezTo>
                <a:lnTo>
                  <a:pt x="15323" y="6161"/>
                </a:lnTo>
                <a:cubicBezTo>
                  <a:pt x="15392" y="6446"/>
                  <a:pt x="15465" y="6732"/>
                  <a:pt x="15465" y="7085"/>
                </a:cubicBezTo>
                <a:cubicBezTo>
                  <a:pt x="15391" y="7160"/>
                  <a:pt x="15322" y="7303"/>
                  <a:pt x="15248" y="7446"/>
                </a:cubicBezTo>
                <a:cubicBezTo>
                  <a:pt x="15179" y="7372"/>
                  <a:pt x="15179" y="7228"/>
                  <a:pt x="15179" y="7160"/>
                </a:cubicBezTo>
                <a:cubicBezTo>
                  <a:pt x="15248" y="7016"/>
                  <a:pt x="15322" y="6730"/>
                  <a:pt x="15322" y="6730"/>
                </a:cubicBezTo>
                <a:lnTo>
                  <a:pt x="15322" y="6730"/>
                </a:lnTo>
                <a:cubicBezTo>
                  <a:pt x="15322" y="6730"/>
                  <a:pt x="15248" y="6873"/>
                  <a:pt x="15179" y="6942"/>
                </a:cubicBezTo>
                <a:cubicBezTo>
                  <a:pt x="15179" y="6873"/>
                  <a:pt x="15248" y="6799"/>
                  <a:pt x="15248" y="6799"/>
                </a:cubicBezTo>
                <a:lnTo>
                  <a:pt x="15248" y="6799"/>
                </a:lnTo>
                <a:cubicBezTo>
                  <a:pt x="15248" y="6799"/>
                  <a:pt x="15104" y="6873"/>
                  <a:pt x="15036" y="6942"/>
                </a:cubicBezTo>
                <a:cubicBezTo>
                  <a:pt x="15179" y="6444"/>
                  <a:pt x="15322" y="5940"/>
                  <a:pt x="15534" y="5367"/>
                </a:cubicBezTo>
                <a:cubicBezTo>
                  <a:pt x="15820" y="4439"/>
                  <a:pt x="16250" y="3505"/>
                  <a:pt x="16393" y="3076"/>
                </a:cubicBezTo>
                <a:lnTo>
                  <a:pt x="16536" y="2789"/>
                </a:lnTo>
                <a:lnTo>
                  <a:pt x="16536" y="2789"/>
                </a:lnTo>
                <a:cubicBezTo>
                  <a:pt x="16536" y="2790"/>
                  <a:pt x="16038" y="3362"/>
                  <a:pt x="15465" y="4153"/>
                </a:cubicBezTo>
                <a:cubicBezTo>
                  <a:pt x="15677" y="3580"/>
                  <a:pt x="15895" y="3219"/>
                  <a:pt x="15895" y="3219"/>
                </a:cubicBezTo>
                <a:lnTo>
                  <a:pt x="15895" y="3219"/>
                </a:lnTo>
                <a:cubicBezTo>
                  <a:pt x="15895" y="3219"/>
                  <a:pt x="15677" y="3362"/>
                  <a:pt x="15465" y="3649"/>
                </a:cubicBezTo>
                <a:cubicBezTo>
                  <a:pt x="15964" y="2148"/>
                  <a:pt x="16611" y="716"/>
                  <a:pt x="16611" y="716"/>
                </a:cubicBezTo>
                <a:lnTo>
                  <a:pt x="16611" y="716"/>
                </a:lnTo>
                <a:cubicBezTo>
                  <a:pt x="16611" y="716"/>
                  <a:pt x="16181" y="1146"/>
                  <a:pt x="15752" y="1787"/>
                </a:cubicBezTo>
                <a:cubicBezTo>
                  <a:pt x="15322" y="2360"/>
                  <a:pt x="14818" y="3219"/>
                  <a:pt x="14606" y="4078"/>
                </a:cubicBezTo>
                <a:cubicBezTo>
                  <a:pt x="14463" y="4439"/>
                  <a:pt x="14389" y="4869"/>
                  <a:pt x="14320" y="5367"/>
                </a:cubicBezTo>
                <a:cubicBezTo>
                  <a:pt x="14245" y="5224"/>
                  <a:pt x="14177" y="5155"/>
                  <a:pt x="14102" y="5012"/>
                </a:cubicBezTo>
                <a:lnTo>
                  <a:pt x="14102" y="5012"/>
                </a:lnTo>
                <a:cubicBezTo>
                  <a:pt x="14177" y="5155"/>
                  <a:pt x="14245" y="5298"/>
                  <a:pt x="14245" y="5441"/>
                </a:cubicBezTo>
                <a:cubicBezTo>
                  <a:pt x="14245" y="5585"/>
                  <a:pt x="14177" y="5653"/>
                  <a:pt x="14102" y="5796"/>
                </a:cubicBezTo>
                <a:lnTo>
                  <a:pt x="14102" y="5871"/>
                </a:lnTo>
                <a:cubicBezTo>
                  <a:pt x="14033" y="5871"/>
                  <a:pt x="14033" y="5940"/>
                  <a:pt x="14033" y="5940"/>
                </a:cubicBezTo>
                <a:cubicBezTo>
                  <a:pt x="14033" y="5653"/>
                  <a:pt x="14102" y="5298"/>
                  <a:pt x="14102" y="4869"/>
                </a:cubicBezTo>
                <a:cubicBezTo>
                  <a:pt x="14177" y="4794"/>
                  <a:pt x="14245" y="4582"/>
                  <a:pt x="14245" y="4582"/>
                </a:cubicBezTo>
                <a:lnTo>
                  <a:pt x="14245" y="4582"/>
                </a:lnTo>
                <a:cubicBezTo>
                  <a:pt x="14245" y="4582"/>
                  <a:pt x="14177" y="4725"/>
                  <a:pt x="14102" y="4725"/>
                </a:cubicBezTo>
                <a:cubicBezTo>
                  <a:pt x="14177" y="4221"/>
                  <a:pt x="14177" y="3649"/>
                  <a:pt x="14245" y="3150"/>
                </a:cubicBezTo>
                <a:lnTo>
                  <a:pt x="14245" y="3150"/>
                </a:lnTo>
                <a:cubicBezTo>
                  <a:pt x="14033" y="3580"/>
                  <a:pt x="13816" y="4365"/>
                  <a:pt x="13673" y="5298"/>
                </a:cubicBezTo>
                <a:lnTo>
                  <a:pt x="13461" y="5510"/>
                </a:lnTo>
                <a:cubicBezTo>
                  <a:pt x="13461" y="5080"/>
                  <a:pt x="13461" y="4651"/>
                  <a:pt x="13386" y="4078"/>
                </a:cubicBezTo>
                <a:cubicBezTo>
                  <a:pt x="13386" y="3580"/>
                  <a:pt x="13461" y="3007"/>
                  <a:pt x="13461" y="2503"/>
                </a:cubicBezTo>
                <a:lnTo>
                  <a:pt x="13461" y="2503"/>
                </a:lnTo>
                <a:cubicBezTo>
                  <a:pt x="13386" y="2646"/>
                  <a:pt x="13317" y="2933"/>
                  <a:pt x="13243" y="3219"/>
                </a:cubicBezTo>
                <a:cubicBezTo>
                  <a:pt x="13100" y="2360"/>
                  <a:pt x="12888" y="1501"/>
                  <a:pt x="12602" y="498"/>
                </a:cubicBezTo>
                <a:lnTo>
                  <a:pt x="12602" y="498"/>
                </a:lnTo>
                <a:cubicBezTo>
                  <a:pt x="12745" y="1214"/>
                  <a:pt x="12813" y="2148"/>
                  <a:pt x="12813" y="3076"/>
                </a:cubicBezTo>
                <a:cubicBezTo>
                  <a:pt x="12813" y="2933"/>
                  <a:pt x="12745" y="2721"/>
                  <a:pt x="12745" y="2578"/>
                </a:cubicBezTo>
                <a:lnTo>
                  <a:pt x="12745" y="2578"/>
                </a:lnTo>
                <a:cubicBezTo>
                  <a:pt x="12745" y="2864"/>
                  <a:pt x="12813" y="3150"/>
                  <a:pt x="12888" y="3505"/>
                </a:cubicBezTo>
                <a:lnTo>
                  <a:pt x="12888" y="4365"/>
                </a:lnTo>
                <a:cubicBezTo>
                  <a:pt x="12745" y="4508"/>
                  <a:pt x="12527" y="4725"/>
                  <a:pt x="12384" y="4937"/>
                </a:cubicBezTo>
                <a:cubicBezTo>
                  <a:pt x="12241" y="4296"/>
                  <a:pt x="12097" y="3649"/>
                  <a:pt x="11886" y="2933"/>
                </a:cubicBezTo>
                <a:lnTo>
                  <a:pt x="11886" y="2933"/>
                </a:lnTo>
                <a:cubicBezTo>
                  <a:pt x="12029" y="3580"/>
                  <a:pt x="12097" y="4439"/>
                  <a:pt x="12097" y="5298"/>
                </a:cubicBezTo>
                <a:cubicBezTo>
                  <a:pt x="12097" y="5367"/>
                  <a:pt x="12029" y="5441"/>
                  <a:pt x="11954" y="5510"/>
                </a:cubicBezTo>
                <a:lnTo>
                  <a:pt x="11954" y="5367"/>
                </a:lnTo>
                <a:cubicBezTo>
                  <a:pt x="11954" y="5224"/>
                  <a:pt x="11954" y="5080"/>
                  <a:pt x="12029" y="5012"/>
                </a:cubicBezTo>
                <a:cubicBezTo>
                  <a:pt x="11954" y="5012"/>
                  <a:pt x="11886" y="5080"/>
                  <a:pt x="11811" y="5155"/>
                </a:cubicBezTo>
                <a:cubicBezTo>
                  <a:pt x="11742" y="4937"/>
                  <a:pt x="11599" y="4725"/>
                  <a:pt x="11525" y="4582"/>
                </a:cubicBezTo>
                <a:lnTo>
                  <a:pt x="11525" y="4582"/>
                </a:lnTo>
                <a:lnTo>
                  <a:pt x="11598" y="4797"/>
                </a:lnTo>
                <a:lnTo>
                  <a:pt x="11598" y="4797"/>
                </a:lnTo>
                <a:cubicBezTo>
                  <a:pt x="11586" y="4818"/>
                  <a:pt x="11513" y="4949"/>
                  <a:pt x="11382" y="5080"/>
                </a:cubicBezTo>
                <a:cubicBezTo>
                  <a:pt x="11313" y="4869"/>
                  <a:pt x="11238" y="4725"/>
                  <a:pt x="11170" y="4508"/>
                </a:cubicBezTo>
                <a:cubicBezTo>
                  <a:pt x="11313" y="4078"/>
                  <a:pt x="11456" y="3723"/>
                  <a:pt x="11456" y="3723"/>
                </a:cubicBezTo>
                <a:lnTo>
                  <a:pt x="11456" y="3723"/>
                </a:lnTo>
                <a:cubicBezTo>
                  <a:pt x="11456" y="3723"/>
                  <a:pt x="11313" y="3935"/>
                  <a:pt x="11026" y="4221"/>
                </a:cubicBezTo>
                <a:cubicBezTo>
                  <a:pt x="10883" y="4009"/>
                  <a:pt x="10809" y="3792"/>
                  <a:pt x="10666" y="3649"/>
                </a:cubicBezTo>
                <a:lnTo>
                  <a:pt x="10666" y="3649"/>
                </a:lnTo>
                <a:cubicBezTo>
                  <a:pt x="10809" y="3866"/>
                  <a:pt x="10883" y="4078"/>
                  <a:pt x="10952" y="4296"/>
                </a:cubicBezTo>
                <a:cubicBezTo>
                  <a:pt x="10952" y="4296"/>
                  <a:pt x="10952" y="4365"/>
                  <a:pt x="10883" y="4365"/>
                </a:cubicBezTo>
                <a:cubicBezTo>
                  <a:pt x="10740" y="3866"/>
                  <a:pt x="10522" y="3362"/>
                  <a:pt x="10236" y="2933"/>
                </a:cubicBezTo>
                <a:lnTo>
                  <a:pt x="10236" y="2933"/>
                </a:lnTo>
                <a:cubicBezTo>
                  <a:pt x="10454" y="3437"/>
                  <a:pt x="10666" y="3935"/>
                  <a:pt x="10740" y="4582"/>
                </a:cubicBezTo>
                <a:cubicBezTo>
                  <a:pt x="10740" y="4582"/>
                  <a:pt x="10666" y="4651"/>
                  <a:pt x="10666" y="4725"/>
                </a:cubicBezTo>
                <a:cubicBezTo>
                  <a:pt x="10597" y="4582"/>
                  <a:pt x="10597" y="4508"/>
                  <a:pt x="10597" y="4439"/>
                </a:cubicBezTo>
                <a:lnTo>
                  <a:pt x="10597" y="4725"/>
                </a:lnTo>
                <a:cubicBezTo>
                  <a:pt x="10597" y="4794"/>
                  <a:pt x="10522" y="4869"/>
                  <a:pt x="10454" y="5012"/>
                </a:cubicBezTo>
                <a:cubicBezTo>
                  <a:pt x="10379" y="4439"/>
                  <a:pt x="10236" y="3935"/>
                  <a:pt x="10024" y="3580"/>
                </a:cubicBezTo>
                <a:lnTo>
                  <a:pt x="10024" y="3580"/>
                </a:lnTo>
                <a:cubicBezTo>
                  <a:pt x="10093" y="4153"/>
                  <a:pt x="10093" y="4869"/>
                  <a:pt x="10024" y="5653"/>
                </a:cubicBezTo>
                <a:cubicBezTo>
                  <a:pt x="10024" y="5728"/>
                  <a:pt x="9950" y="5871"/>
                  <a:pt x="9881" y="5940"/>
                </a:cubicBezTo>
                <a:cubicBezTo>
                  <a:pt x="9881" y="5796"/>
                  <a:pt x="9806" y="5585"/>
                  <a:pt x="9806" y="5441"/>
                </a:cubicBezTo>
                <a:lnTo>
                  <a:pt x="9806" y="5155"/>
                </a:lnTo>
                <a:cubicBezTo>
                  <a:pt x="9806" y="5224"/>
                  <a:pt x="9738" y="5224"/>
                  <a:pt x="9738" y="5298"/>
                </a:cubicBezTo>
                <a:cubicBezTo>
                  <a:pt x="9663" y="4937"/>
                  <a:pt x="9595" y="4508"/>
                  <a:pt x="9451" y="4153"/>
                </a:cubicBezTo>
                <a:cubicBezTo>
                  <a:pt x="9520" y="3437"/>
                  <a:pt x="9595" y="2789"/>
                  <a:pt x="9595" y="2073"/>
                </a:cubicBezTo>
                <a:lnTo>
                  <a:pt x="9595" y="2073"/>
                </a:lnTo>
                <a:cubicBezTo>
                  <a:pt x="9377" y="2434"/>
                  <a:pt x="9234" y="3150"/>
                  <a:pt x="9090" y="4009"/>
                </a:cubicBezTo>
                <a:cubicBezTo>
                  <a:pt x="9090" y="3580"/>
                  <a:pt x="9090" y="3150"/>
                  <a:pt x="9165" y="2721"/>
                </a:cubicBezTo>
                <a:lnTo>
                  <a:pt x="9234" y="2578"/>
                </a:lnTo>
                <a:lnTo>
                  <a:pt x="9234" y="2578"/>
                </a:lnTo>
                <a:lnTo>
                  <a:pt x="9165" y="2646"/>
                </a:lnTo>
                <a:cubicBezTo>
                  <a:pt x="9234" y="1787"/>
                  <a:pt x="9308" y="859"/>
                  <a:pt x="9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rot="870021">
            <a:off x="8141019" y="211813"/>
            <a:ext cx="885574" cy="232713"/>
          </a:xfrm>
          <a:custGeom>
            <a:avLst/>
            <a:gdLst/>
            <a:ahLst/>
            <a:cxnLst/>
            <a:rect l="l" t="t" r="r" b="b"/>
            <a:pathLst>
              <a:path w="35421" h="9308" extrusionOk="0">
                <a:moveTo>
                  <a:pt x="28528" y="0"/>
                </a:moveTo>
                <a:cubicBezTo>
                  <a:pt x="26812" y="0"/>
                  <a:pt x="24725" y="270"/>
                  <a:pt x="22212" y="992"/>
                </a:cubicBezTo>
                <a:cubicBezTo>
                  <a:pt x="22212" y="992"/>
                  <a:pt x="21798" y="2899"/>
                  <a:pt x="19759" y="3989"/>
                </a:cubicBezTo>
                <a:lnTo>
                  <a:pt x="19759" y="3586"/>
                </a:lnTo>
                <a:cubicBezTo>
                  <a:pt x="19618" y="3313"/>
                  <a:pt x="19890" y="3172"/>
                  <a:pt x="19890" y="3172"/>
                </a:cubicBezTo>
                <a:cubicBezTo>
                  <a:pt x="19215" y="3172"/>
                  <a:pt x="18942" y="3717"/>
                  <a:pt x="18800" y="3989"/>
                </a:cubicBezTo>
                <a:cubicBezTo>
                  <a:pt x="18255" y="3858"/>
                  <a:pt x="17711" y="3858"/>
                  <a:pt x="17711" y="3858"/>
                </a:cubicBezTo>
                <a:cubicBezTo>
                  <a:pt x="17711" y="3858"/>
                  <a:pt x="17166" y="3858"/>
                  <a:pt x="16621" y="4131"/>
                </a:cubicBezTo>
                <a:cubicBezTo>
                  <a:pt x="16508" y="3896"/>
                  <a:pt x="16186" y="3557"/>
                  <a:pt x="15668" y="3557"/>
                </a:cubicBezTo>
                <a:cubicBezTo>
                  <a:pt x="15584" y="3557"/>
                  <a:pt x="15494" y="3566"/>
                  <a:pt x="15400" y="3586"/>
                </a:cubicBezTo>
                <a:cubicBezTo>
                  <a:pt x="15400" y="3586"/>
                  <a:pt x="15672" y="3717"/>
                  <a:pt x="15672" y="3989"/>
                </a:cubicBezTo>
                <a:lnTo>
                  <a:pt x="15672" y="4403"/>
                </a:lnTo>
                <a:cubicBezTo>
                  <a:pt x="13493" y="3717"/>
                  <a:pt x="12806" y="1809"/>
                  <a:pt x="12806" y="1809"/>
                </a:cubicBezTo>
                <a:cubicBezTo>
                  <a:pt x="11979" y="1745"/>
                  <a:pt x="11203" y="1715"/>
                  <a:pt x="10475" y="1715"/>
                </a:cubicBezTo>
                <a:cubicBezTo>
                  <a:pt x="1970" y="1715"/>
                  <a:pt x="0" y="5766"/>
                  <a:pt x="0" y="5766"/>
                </a:cubicBezTo>
                <a:cubicBezTo>
                  <a:pt x="1059" y="5253"/>
                  <a:pt x="1869" y="5057"/>
                  <a:pt x="2488" y="5057"/>
                </a:cubicBezTo>
                <a:cubicBezTo>
                  <a:pt x="4501" y="5057"/>
                  <a:pt x="4501" y="7128"/>
                  <a:pt x="4501" y="7128"/>
                </a:cubicBezTo>
                <a:cubicBezTo>
                  <a:pt x="5476" y="6188"/>
                  <a:pt x="6288" y="5843"/>
                  <a:pt x="6954" y="5843"/>
                </a:cubicBezTo>
                <a:cubicBezTo>
                  <a:pt x="8801" y="5843"/>
                  <a:pt x="9536" y="8490"/>
                  <a:pt x="9536" y="8490"/>
                </a:cubicBezTo>
                <a:cubicBezTo>
                  <a:pt x="10181" y="7733"/>
                  <a:pt x="10752" y="7460"/>
                  <a:pt x="11240" y="7460"/>
                </a:cubicBezTo>
                <a:cubicBezTo>
                  <a:pt x="12510" y="7460"/>
                  <a:pt x="13220" y="9308"/>
                  <a:pt x="13220" y="9308"/>
                </a:cubicBezTo>
                <a:cubicBezTo>
                  <a:pt x="13524" y="8648"/>
                  <a:pt x="13920" y="8441"/>
                  <a:pt x="14299" y="8441"/>
                </a:cubicBezTo>
                <a:cubicBezTo>
                  <a:pt x="14941" y="8441"/>
                  <a:pt x="15531" y="9035"/>
                  <a:pt x="15531" y="9035"/>
                </a:cubicBezTo>
                <a:cubicBezTo>
                  <a:pt x="15400" y="8218"/>
                  <a:pt x="15803" y="7673"/>
                  <a:pt x="16076" y="7128"/>
                </a:cubicBezTo>
                <a:cubicBezTo>
                  <a:pt x="16348" y="7673"/>
                  <a:pt x="17307" y="8218"/>
                  <a:pt x="18125" y="8218"/>
                </a:cubicBezTo>
                <a:cubicBezTo>
                  <a:pt x="18942" y="8076"/>
                  <a:pt x="19759" y="7400"/>
                  <a:pt x="19890" y="6855"/>
                </a:cubicBezTo>
                <a:cubicBezTo>
                  <a:pt x="20304" y="7259"/>
                  <a:pt x="20708" y="7804"/>
                  <a:pt x="20708" y="8621"/>
                </a:cubicBezTo>
                <a:cubicBezTo>
                  <a:pt x="20708" y="8621"/>
                  <a:pt x="21311" y="7686"/>
                  <a:pt x="22092" y="7686"/>
                </a:cubicBezTo>
                <a:cubicBezTo>
                  <a:pt x="22427" y="7686"/>
                  <a:pt x="22794" y="7858"/>
                  <a:pt x="23160" y="8349"/>
                </a:cubicBezTo>
                <a:cubicBezTo>
                  <a:pt x="23160" y="8349"/>
                  <a:pt x="23480" y="6106"/>
                  <a:pt x="24922" y="6106"/>
                </a:cubicBezTo>
                <a:cubicBezTo>
                  <a:pt x="25360" y="6106"/>
                  <a:pt x="25902" y="6314"/>
                  <a:pt x="26571" y="6855"/>
                </a:cubicBezTo>
                <a:cubicBezTo>
                  <a:pt x="26571" y="6855"/>
                  <a:pt x="26821" y="3727"/>
                  <a:pt x="28992" y="3727"/>
                </a:cubicBezTo>
                <a:cubicBezTo>
                  <a:pt x="29578" y="3727"/>
                  <a:pt x="30304" y="3955"/>
                  <a:pt x="31203" y="4534"/>
                </a:cubicBezTo>
                <a:cubicBezTo>
                  <a:pt x="31203" y="4534"/>
                  <a:pt x="30710" y="2090"/>
                  <a:pt x="33548" y="2090"/>
                </a:cubicBezTo>
                <a:cubicBezTo>
                  <a:pt x="34058" y="2090"/>
                  <a:pt x="34675" y="2169"/>
                  <a:pt x="35421" y="2354"/>
                </a:cubicBezTo>
                <a:cubicBezTo>
                  <a:pt x="35421" y="2354"/>
                  <a:pt x="33596" y="0"/>
                  <a:pt x="28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rot="-700615">
            <a:off x="256671" y="478659"/>
            <a:ext cx="808464" cy="320425"/>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rot="717834">
            <a:off x="157359" y="155976"/>
            <a:ext cx="520987" cy="245255"/>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65"/>
        <p:cNvGrpSpPr/>
        <p:nvPr/>
      </p:nvGrpSpPr>
      <p:grpSpPr>
        <a:xfrm>
          <a:off x="0" y="0"/>
          <a:ext cx="0" cy="0"/>
          <a:chOff x="0" y="0"/>
          <a:chExt cx="0" cy="0"/>
        </a:xfrm>
      </p:grpSpPr>
      <p:sp>
        <p:nvSpPr>
          <p:cNvPr id="766" name="Google Shape;766;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67" name="Google Shape;767;p14"/>
          <p:cNvGrpSpPr/>
          <p:nvPr/>
        </p:nvGrpSpPr>
        <p:grpSpPr>
          <a:xfrm>
            <a:off x="360086" y="95972"/>
            <a:ext cx="41053" cy="45828"/>
            <a:chOff x="2526386" y="189622"/>
            <a:chExt cx="41053" cy="45828"/>
          </a:xfrm>
        </p:grpSpPr>
        <p:sp>
          <p:nvSpPr>
            <p:cNvPr id="768" name="Google Shape;768;p14"/>
            <p:cNvSpPr/>
            <p:nvPr/>
          </p:nvSpPr>
          <p:spPr>
            <a:xfrm rot="-5400000" flipH="1">
              <a:off x="2544509" y="194229"/>
              <a:ext cx="4808" cy="41053"/>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rot="-5400000" flipH="1">
              <a:off x="2524000" y="210333"/>
              <a:ext cx="45827" cy="440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rot="-5400000" flipH="1">
              <a:off x="2526874" y="202685"/>
              <a:ext cx="36649" cy="28882"/>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rot="-5400000" flipH="1">
              <a:off x="2534792" y="193657"/>
              <a:ext cx="27503" cy="37792"/>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14"/>
          <p:cNvGrpSpPr/>
          <p:nvPr/>
        </p:nvGrpSpPr>
        <p:grpSpPr>
          <a:xfrm>
            <a:off x="732338" y="241506"/>
            <a:ext cx="87223" cy="87223"/>
            <a:chOff x="1046654" y="597138"/>
            <a:chExt cx="45827" cy="45827"/>
          </a:xfrm>
        </p:grpSpPr>
        <p:sp>
          <p:nvSpPr>
            <p:cNvPr id="773" name="Google Shape;773;p14"/>
            <p:cNvSpPr/>
            <p:nvPr/>
          </p:nvSpPr>
          <p:spPr>
            <a:xfrm rot="-5400000" flipH="1">
              <a:off x="1064961" y="597121"/>
              <a:ext cx="9213" cy="45827"/>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rot="-5400000" flipH="1">
              <a:off x="1044452" y="617664"/>
              <a:ext cx="45827" cy="4774"/>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rot="-5400000" flipH="1">
              <a:off x="1051210" y="606468"/>
              <a:ext cx="32278" cy="31908"/>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rot="-5400000" flipH="1">
              <a:off x="1055984" y="601694"/>
              <a:ext cx="27503" cy="36682"/>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14"/>
          <p:cNvGrpSpPr/>
          <p:nvPr/>
        </p:nvGrpSpPr>
        <p:grpSpPr>
          <a:xfrm>
            <a:off x="1092449" y="65753"/>
            <a:ext cx="41423" cy="45861"/>
            <a:chOff x="1092449" y="65753"/>
            <a:chExt cx="41423" cy="45861"/>
          </a:xfrm>
        </p:grpSpPr>
        <p:sp>
          <p:nvSpPr>
            <p:cNvPr id="778" name="Google Shape;778;p14"/>
            <p:cNvSpPr/>
            <p:nvPr/>
          </p:nvSpPr>
          <p:spPr>
            <a:xfrm rot="-5400000" flipH="1">
              <a:off x="1110757" y="65771"/>
              <a:ext cx="4808" cy="414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rot="-5400000" flipH="1">
              <a:off x="1090247" y="86280"/>
              <a:ext cx="45861" cy="4808"/>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rot="-5400000" flipH="1">
              <a:off x="1093223" y="74529"/>
              <a:ext cx="36682" cy="28680"/>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rot="-5400000" flipH="1">
              <a:off x="1101141" y="69704"/>
              <a:ext cx="27503" cy="37960"/>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14"/>
          <p:cNvGrpSpPr/>
          <p:nvPr/>
        </p:nvGrpSpPr>
        <p:grpSpPr>
          <a:xfrm>
            <a:off x="1417856" y="340591"/>
            <a:ext cx="45827" cy="45861"/>
            <a:chOff x="1417856" y="340591"/>
            <a:chExt cx="45827" cy="45861"/>
          </a:xfrm>
        </p:grpSpPr>
        <p:sp>
          <p:nvSpPr>
            <p:cNvPr id="783" name="Google Shape;783;p14"/>
            <p:cNvSpPr/>
            <p:nvPr/>
          </p:nvSpPr>
          <p:spPr>
            <a:xfrm rot="-5400000" flipH="1">
              <a:off x="1438366" y="338406"/>
              <a:ext cx="4808" cy="45827"/>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rot="-5400000" flipH="1">
              <a:off x="1415470" y="361303"/>
              <a:ext cx="45861" cy="4438"/>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rot="-5400000" flipH="1">
              <a:off x="1420059" y="347568"/>
              <a:ext cx="36682" cy="32278"/>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rot="-5400000" flipH="1">
              <a:off x="1426850" y="345181"/>
              <a:ext cx="27503" cy="36682"/>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14"/>
          <p:cNvGrpSpPr/>
          <p:nvPr/>
        </p:nvGrpSpPr>
        <p:grpSpPr>
          <a:xfrm>
            <a:off x="336990" y="687424"/>
            <a:ext cx="87223" cy="87912"/>
            <a:chOff x="2178250" y="597138"/>
            <a:chExt cx="41087" cy="41423"/>
          </a:xfrm>
        </p:grpSpPr>
        <p:sp>
          <p:nvSpPr>
            <p:cNvPr id="788" name="Google Shape;788;p14"/>
            <p:cNvSpPr/>
            <p:nvPr/>
          </p:nvSpPr>
          <p:spPr>
            <a:xfrm rot="-5400000" flipH="1">
              <a:off x="2196389" y="597289"/>
              <a:ext cx="4808" cy="41087"/>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rot="-5400000" flipH="1">
              <a:off x="2178082" y="615630"/>
              <a:ext cx="41423" cy="4438"/>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rot="-5400000" flipH="1">
              <a:off x="2178065" y="606468"/>
              <a:ext cx="36682" cy="27503"/>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rot="-5400000" flipH="1">
              <a:off x="2185041" y="602753"/>
              <a:ext cx="27503" cy="34564"/>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14"/>
          <p:cNvGrpSpPr/>
          <p:nvPr/>
        </p:nvGrpSpPr>
        <p:grpSpPr>
          <a:xfrm>
            <a:off x="440501" y="872751"/>
            <a:ext cx="45827" cy="45828"/>
            <a:chOff x="440501" y="614401"/>
            <a:chExt cx="45827" cy="45828"/>
          </a:xfrm>
        </p:grpSpPr>
        <p:sp>
          <p:nvSpPr>
            <p:cNvPr id="793" name="Google Shape;793;p14"/>
            <p:cNvSpPr/>
            <p:nvPr/>
          </p:nvSpPr>
          <p:spPr>
            <a:xfrm rot="-5400000" flipH="1">
              <a:off x="461010" y="616587"/>
              <a:ext cx="4808" cy="45827"/>
            </a:xfrm>
            <a:custGeom>
              <a:avLst/>
              <a:gdLst/>
              <a:ahLst/>
              <a:cxnLst/>
              <a:rect l="l" t="t" r="r" b="b"/>
              <a:pathLst>
                <a:path w="143" h="1363" extrusionOk="0">
                  <a:moveTo>
                    <a:pt x="1" y="1"/>
                  </a:moveTo>
                  <a:lnTo>
                    <a:pt x="1" y="676"/>
                  </a:lnTo>
                  <a:lnTo>
                    <a:pt x="1" y="1363"/>
                  </a:lnTo>
                  <a:cubicBezTo>
                    <a:pt x="1" y="1363"/>
                    <a:pt x="143" y="1090"/>
                    <a:pt x="143" y="676"/>
                  </a:cubicBezTo>
                  <a:cubicBezTo>
                    <a:pt x="143" y="27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rot="-5400000" flipH="1">
              <a:off x="442720" y="634911"/>
              <a:ext cx="45827" cy="4808"/>
            </a:xfrm>
            <a:custGeom>
              <a:avLst/>
              <a:gdLst/>
              <a:ahLst/>
              <a:cxnLst/>
              <a:rect l="l" t="t" r="r" b="b"/>
              <a:pathLst>
                <a:path w="1363" h="143" extrusionOk="0">
                  <a:moveTo>
                    <a:pt x="0" y="0"/>
                  </a:moveTo>
                  <a:cubicBezTo>
                    <a:pt x="0" y="0"/>
                    <a:pt x="273" y="142"/>
                    <a:pt x="676" y="142"/>
                  </a:cubicBezTo>
                  <a:cubicBezTo>
                    <a:pt x="1090" y="142"/>
                    <a:pt x="1362"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rot="-5400000" flipH="1">
              <a:off x="442703" y="625749"/>
              <a:ext cx="36682" cy="32278"/>
            </a:xfrm>
            <a:custGeom>
              <a:avLst/>
              <a:gdLst/>
              <a:ahLst/>
              <a:cxnLst/>
              <a:rect l="l" t="t" r="r" b="b"/>
              <a:pathLst>
                <a:path w="1091" h="960" extrusionOk="0">
                  <a:moveTo>
                    <a:pt x="949" y="0"/>
                  </a:moveTo>
                  <a:cubicBezTo>
                    <a:pt x="949" y="0"/>
                    <a:pt x="676" y="142"/>
                    <a:pt x="404" y="415"/>
                  </a:cubicBezTo>
                  <a:cubicBezTo>
                    <a:pt x="131" y="687"/>
                    <a:pt x="1" y="959"/>
                    <a:pt x="1" y="959"/>
                  </a:cubicBezTo>
                  <a:cubicBezTo>
                    <a:pt x="1" y="959"/>
                    <a:pt x="273" y="818"/>
                    <a:pt x="546" y="545"/>
                  </a:cubicBezTo>
                  <a:cubicBezTo>
                    <a:pt x="818" y="273"/>
                    <a:pt x="1090" y="142"/>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rot="-5400000" flipH="1">
              <a:off x="449495" y="618957"/>
              <a:ext cx="27503" cy="36682"/>
            </a:xfrm>
            <a:custGeom>
              <a:avLst/>
              <a:gdLst/>
              <a:ahLst/>
              <a:cxnLst/>
              <a:rect l="l" t="t" r="r" b="b"/>
              <a:pathLst>
                <a:path w="818" h="1091" extrusionOk="0">
                  <a:moveTo>
                    <a:pt x="131" y="0"/>
                  </a:moveTo>
                  <a:cubicBezTo>
                    <a:pt x="1" y="0"/>
                    <a:pt x="131" y="273"/>
                    <a:pt x="404" y="545"/>
                  </a:cubicBezTo>
                  <a:cubicBezTo>
                    <a:pt x="546" y="959"/>
                    <a:pt x="818" y="1090"/>
                    <a:pt x="818" y="1090"/>
                  </a:cubicBezTo>
                  <a:lnTo>
                    <a:pt x="546" y="545"/>
                  </a:lnTo>
                  <a:cubicBezTo>
                    <a:pt x="273" y="273"/>
                    <a:pt x="13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14"/>
          <p:cNvGrpSpPr/>
          <p:nvPr/>
        </p:nvGrpSpPr>
        <p:grpSpPr>
          <a:xfrm>
            <a:off x="8944686" y="694122"/>
            <a:ext cx="41053" cy="45828"/>
            <a:chOff x="2526386" y="189622"/>
            <a:chExt cx="41053" cy="45828"/>
          </a:xfrm>
        </p:grpSpPr>
        <p:sp>
          <p:nvSpPr>
            <p:cNvPr id="798" name="Google Shape;798;p14"/>
            <p:cNvSpPr/>
            <p:nvPr/>
          </p:nvSpPr>
          <p:spPr>
            <a:xfrm rot="-5400000" flipH="1">
              <a:off x="2544509" y="194229"/>
              <a:ext cx="4808" cy="41053"/>
            </a:xfrm>
            <a:custGeom>
              <a:avLst/>
              <a:gdLst/>
              <a:ahLst/>
              <a:cxnLst/>
              <a:rect l="l" t="t" r="r" b="b"/>
              <a:pathLst>
                <a:path w="143" h="1221" extrusionOk="0">
                  <a:moveTo>
                    <a:pt x="0" y="0"/>
                  </a:moveTo>
                  <a:lnTo>
                    <a:pt x="0" y="676"/>
                  </a:lnTo>
                  <a:lnTo>
                    <a:pt x="0" y="1221"/>
                  </a:lnTo>
                  <a:cubicBezTo>
                    <a:pt x="142" y="1221"/>
                    <a:pt x="142" y="948"/>
                    <a:pt x="142" y="676"/>
                  </a:cubicBezTo>
                  <a:cubicBezTo>
                    <a:pt x="142" y="273"/>
                    <a:pt x="14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rot="-5400000" flipH="1">
              <a:off x="2524000" y="210333"/>
              <a:ext cx="45827" cy="4405"/>
            </a:xfrm>
            <a:custGeom>
              <a:avLst/>
              <a:gdLst/>
              <a:ahLst/>
              <a:cxnLst/>
              <a:rect l="l" t="t" r="r" b="b"/>
              <a:pathLst>
                <a:path w="1363" h="131" extrusionOk="0">
                  <a:moveTo>
                    <a:pt x="676" y="0"/>
                  </a:moveTo>
                  <a:cubicBezTo>
                    <a:pt x="404" y="0"/>
                    <a:pt x="1" y="0"/>
                    <a:pt x="1" y="131"/>
                  </a:cubicBezTo>
                  <a:lnTo>
                    <a:pt x="1363" y="131"/>
                  </a:lnTo>
                  <a:cubicBezTo>
                    <a:pt x="1363" y="0"/>
                    <a:pt x="1091"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rot="-5400000" flipH="1">
              <a:off x="2526874" y="202685"/>
              <a:ext cx="36649" cy="28882"/>
            </a:xfrm>
            <a:custGeom>
              <a:avLst/>
              <a:gdLst/>
              <a:ahLst/>
              <a:cxnLst/>
              <a:rect l="l" t="t" r="r" b="b"/>
              <a:pathLst>
                <a:path w="1090" h="859" extrusionOk="0">
                  <a:moveTo>
                    <a:pt x="1090" y="1"/>
                  </a:moveTo>
                  <a:cubicBezTo>
                    <a:pt x="948" y="1"/>
                    <a:pt x="818" y="143"/>
                    <a:pt x="545" y="415"/>
                  </a:cubicBezTo>
                  <a:cubicBezTo>
                    <a:pt x="273" y="546"/>
                    <a:pt x="0" y="818"/>
                    <a:pt x="0" y="818"/>
                  </a:cubicBezTo>
                  <a:cubicBezTo>
                    <a:pt x="0" y="846"/>
                    <a:pt x="11" y="858"/>
                    <a:pt x="30" y="858"/>
                  </a:cubicBezTo>
                  <a:cubicBezTo>
                    <a:pt x="107" y="858"/>
                    <a:pt x="326" y="660"/>
                    <a:pt x="545" y="546"/>
                  </a:cubicBezTo>
                  <a:lnTo>
                    <a:pt x="10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rot="-5400000" flipH="1">
              <a:off x="2534792" y="193657"/>
              <a:ext cx="27503" cy="37792"/>
            </a:xfrm>
            <a:custGeom>
              <a:avLst/>
              <a:gdLst/>
              <a:ahLst/>
              <a:cxnLst/>
              <a:rect l="l" t="t" r="r" b="b"/>
              <a:pathLst>
                <a:path w="818" h="1124" extrusionOk="0">
                  <a:moveTo>
                    <a:pt x="144" y="0"/>
                  </a:moveTo>
                  <a:cubicBezTo>
                    <a:pt x="135" y="0"/>
                    <a:pt x="131" y="11"/>
                    <a:pt x="131" y="34"/>
                  </a:cubicBezTo>
                  <a:cubicBezTo>
                    <a:pt x="0" y="34"/>
                    <a:pt x="273" y="306"/>
                    <a:pt x="403" y="579"/>
                  </a:cubicBezTo>
                  <a:cubicBezTo>
                    <a:pt x="676" y="851"/>
                    <a:pt x="818" y="1124"/>
                    <a:pt x="818" y="1124"/>
                  </a:cubicBezTo>
                  <a:cubicBezTo>
                    <a:pt x="818" y="993"/>
                    <a:pt x="676" y="721"/>
                    <a:pt x="545" y="448"/>
                  </a:cubicBezTo>
                  <a:cubicBezTo>
                    <a:pt x="321" y="224"/>
                    <a:pt x="185"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14"/>
          <p:cNvGrpSpPr/>
          <p:nvPr/>
        </p:nvGrpSpPr>
        <p:grpSpPr>
          <a:xfrm>
            <a:off x="8719763" y="75281"/>
            <a:ext cx="87223" cy="87223"/>
            <a:chOff x="1046654" y="597138"/>
            <a:chExt cx="45827" cy="45827"/>
          </a:xfrm>
        </p:grpSpPr>
        <p:sp>
          <p:nvSpPr>
            <p:cNvPr id="803" name="Google Shape;803;p14"/>
            <p:cNvSpPr/>
            <p:nvPr/>
          </p:nvSpPr>
          <p:spPr>
            <a:xfrm rot="-5400000" flipH="1">
              <a:off x="1064961" y="597121"/>
              <a:ext cx="9213" cy="45827"/>
            </a:xfrm>
            <a:custGeom>
              <a:avLst/>
              <a:gdLst/>
              <a:ahLst/>
              <a:cxnLst/>
              <a:rect l="l" t="t" r="r" b="b"/>
              <a:pathLst>
                <a:path w="274" h="1363" extrusionOk="0">
                  <a:moveTo>
                    <a:pt x="143" y="0"/>
                  </a:moveTo>
                  <a:cubicBezTo>
                    <a:pt x="143" y="0"/>
                    <a:pt x="1" y="273"/>
                    <a:pt x="1" y="687"/>
                  </a:cubicBezTo>
                  <a:cubicBezTo>
                    <a:pt x="1" y="1090"/>
                    <a:pt x="143" y="1362"/>
                    <a:pt x="143" y="1362"/>
                  </a:cubicBezTo>
                  <a:cubicBezTo>
                    <a:pt x="143" y="1362"/>
                    <a:pt x="273" y="1090"/>
                    <a:pt x="273" y="687"/>
                  </a:cubicBezTo>
                  <a:cubicBezTo>
                    <a:pt x="273" y="273"/>
                    <a:pt x="14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rot="-5400000" flipH="1">
              <a:off x="1044452" y="617664"/>
              <a:ext cx="45827" cy="4774"/>
            </a:xfrm>
            <a:custGeom>
              <a:avLst/>
              <a:gdLst/>
              <a:ahLst/>
              <a:cxnLst/>
              <a:rect l="l" t="t" r="r" b="b"/>
              <a:pathLst>
                <a:path w="1363" h="142" extrusionOk="0">
                  <a:moveTo>
                    <a:pt x="687" y="0"/>
                  </a:moveTo>
                  <a:cubicBezTo>
                    <a:pt x="272" y="0"/>
                    <a:pt x="0" y="142"/>
                    <a:pt x="0" y="142"/>
                  </a:cubicBezTo>
                  <a:lnTo>
                    <a:pt x="1362" y="142"/>
                  </a:lnTo>
                  <a:cubicBezTo>
                    <a:pt x="1362" y="142"/>
                    <a:pt x="109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rot="-5400000" flipH="1">
              <a:off x="1051210" y="606468"/>
              <a:ext cx="32278" cy="31908"/>
            </a:xfrm>
            <a:custGeom>
              <a:avLst/>
              <a:gdLst/>
              <a:ahLst/>
              <a:cxnLst/>
              <a:rect l="l" t="t" r="r" b="b"/>
              <a:pathLst>
                <a:path w="960" h="949" extrusionOk="0">
                  <a:moveTo>
                    <a:pt x="960" y="1"/>
                  </a:moveTo>
                  <a:cubicBezTo>
                    <a:pt x="960" y="1"/>
                    <a:pt x="687" y="132"/>
                    <a:pt x="415" y="404"/>
                  </a:cubicBezTo>
                  <a:cubicBezTo>
                    <a:pt x="142" y="676"/>
                    <a:pt x="0" y="818"/>
                    <a:pt x="0" y="949"/>
                  </a:cubicBezTo>
                  <a:cubicBezTo>
                    <a:pt x="0" y="949"/>
                    <a:pt x="273" y="818"/>
                    <a:pt x="545" y="546"/>
                  </a:cubicBezTo>
                  <a:cubicBezTo>
                    <a:pt x="818" y="273"/>
                    <a:pt x="960" y="132"/>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rot="-5400000" flipH="1">
              <a:off x="1055984" y="601694"/>
              <a:ext cx="27503" cy="36682"/>
            </a:xfrm>
            <a:custGeom>
              <a:avLst/>
              <a:gdLst/>
              <a:ahLst/>
              <a:cxnLst/>
              <a:rect l="l" t="t" r="r" b="b"/>
              <a:pathLst>
                <a:path w="818" h="1091" extrusionOk="0">
                  <a:moveTo>
                    <a:pt x="0" y="1"/>
                  </a:moveTo>
                  <a:cubicBezTo>
                    <a:pt x="0" y="1"/>
                    <a:pt x="142" y="273"/>
                    <a:pt x="415" y="546"/>
                  </a:cubicBezTo>
                  <a:cubicBezTo>
                    <a:pt x="545" y="818"/>
                    <a:pt x="818" y="1091"/>
                    <a:pt x="818" y="1091"/>
                  </a:cubicBezTo>
                  <a:lnTo>
                    <a:pt x="545" y="546"/>
                  </a:lnTo>
                  <a:cubicBezTo>
                    <a:pt x="273" y="132"/>
                    <a:pt x="1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14"/>
          <p:cNvGrpSpPr/>
          <p:nvPr/>
        </p:nvGrpSpPr>
        <p:grpSpPr>
          <a:xfrm>
            <a:off x="8392049" y="65753"/>
            <a:ext cx="41423" cy="45861"/>
            <a:chOff x="1092449" y="65753"/>
            <a:chExt cx="41423" cy="45861"/>
          </a:xfrm>
        </p:grpSpPr>
        <p:sp>
          <p:nvSpPr>
            <p:cNvPr id="808" name="Google Shape;808;p14"/>
            <p:cNvSpPr/>
            <p:nvPr/>
          </p:nvSpPr>
          <p:spPr>
            <a:xfrm rot="-5400000" flipH="1">
              <a:off x="1110757" y="65771"/>
              <a:ext cx="4808" cy="41423"/>
            </a:xfrm>
            <a:custGeom>
              <a:avLst/>
              <a:gdLst/>
              <a:ahLst/>
              <a:cxnLst/>
              <a:rect l="l" t="t" r="r" b="b"/>
              <a:pathLst>
                <a:path w="143" h="1232" extrusionOk="0">
                  <a:moveTo>
                    <a:pt x="142" y="0"/>
                  </a:moveTo>
                  <a:cubicBezTo>
                    <a:pt x="1" y="0"/>
                    <a:pt x="1" y="273"/>
                    <a:pt x="1" y="687"/>
                  </a:cubicBezTo>
                  <a:cubicBezTo>
                    <a:pt x="1" y="960"/>
                    <a:pt x="1" y="1232"/>
                    <a:pt x="142" y="1232"/>
                  </a:cubicBezTo>
                  <a:lnTo>
                    <a:pt x="142" y="687"/>
                  </a:lnTo>
                  <a:lnTo>
                    <a:pt x="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rot="-5400000" flipH="1">
              <a:off x="1090247" y="86280"/>
              <a:ext cx="45861" cy="4808"/>
            </a:xfrm>
            <a:custGeom>
              <a:avLst/>
              <a:gdLst/>
              <a:ahLst/>
              <a:cxnLst/>
              <a:rect l="l" t="t" r="r" b="b"/>
              <a:pathLst>
                <a:path w="1364" h="143" extrusionOk="0">
                  <a:moveTo>
                    <a:pt x="687" y="0"/>
                  </a:moveTo>
                  <a:cubicBezTo>
                    <a:pt x="273" y="0"/>
                    <a:pt x="1" y="0"/>
                    <a:pt x="1" y="142"/>
                  </a:cubicBezTo>
                  <a:lnTo>
                    <a:pt x="1363" y="142"/>
                  </a:lnTo>
                  <a:cubicBezTo>
                    <a:pt x="1363" y="0"/>
                    <a:pt x="960"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rot="-5400000" flipH="1">
              <a:off x="1093223" y="74529"/>
              <a:ext cx="36682" cy="28680"/>
            </a:xfrm>
            <a:custGeom>
              <a:avLst/>
              <a:gdLst/>
              <a:ahLst/>
              <a:cxnLst/>
              <a:rect l="l" t="t" r="r" b="b"/>
              <a:pathLst>
                <a:path w="1091" h="853" extrusionOk="0">
                  <a:moveTo>
                    <a:pt x="1090" y="0"/>
                  </a:moveTo>
                  <a:cubicBezTo>
                    <a:pt x="1090" y="0"/>
                    <a:pt x="818" y="131"/>
                    <a:pt x="545" y="403"/>
                  </a:cubicBezTo>
                  <a:cubicBezTo>
                    <a:pt x="273" y="545"/>
                    <a:pt x="1" y="818"/>
                    <a:pt x="131" y="818"/>
                  </a:cubicBezTo>
                  <a:cubicBezTo>
                    <a:pt x="131" y="842"/>
                    <a:pt x="141" y="852"/>
                    <a:pt x="158" y="852"/>
                  </a:cubicBezTo>
                  <a:cubicBezTo>
                    <a:pt x="232" y="852"/>
                    <a:pt x="454" y="652"/>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rot="-5400000" flipH="1">
              <a:off x="1101141" y="69704"/>
              <a:ext cx="27503" cy="37960"/>
            </a:xfrm>
            <a:custGeom>
              <a:avLst/>
              <a:gdLst/>
              <a:ahLst/>
              <a:cxnLst/>
              <a:rect l="l" t="t" r="r" b="b"/>
              <a:pathLst>
                <a:path w="818" h="1129" extrusionOk="0">
                  <a:moveTo>
                    <a:pt x="27" y="0"/>
                  </a:moveTo>
                  <a:cubicBezTo>
                    <a:pt x="10" y="0"/>
                    <a:pt x="0" y="12"/>
                    <a:pt x="0" y="39"/>
                  </a:cubicBezTo>
                  <a:lnTo>
                    <a:pt x="273" y="584"/>
                  </a:lnTo>
                  <a:cubicBezTo>
                    <a:pt x="545" y="857"/>
                    <a:pt x="687" y="1129"/>
                    <a:pt x="818" y="1129"/>
                  </a:cubicBezTo>
                  <a:cubicBezTo>
                    <a:pt x="818" y="987"/>
                    <a:pt x="687" y="715"/>
                    <a:pt x="414" y="442"/>
                  </a:cubicBezTo>
                  <a:cubicBezTo>
                    <a:pt x="300" y="221"/>
                    <a:pt x="9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14"/>
          <p:cNvGrpSpPr/>
          <p:nvPr/>
        </p:nvGrpSpPr>
        <p:grpSpPr>
          <a:xfrm>
            <a:off x="8942306" y="340591"/>
            <a:ext cx="45827" cy="45861"/>
            <a:chOff x="1417856" y="340591"/>
            <a:chExt cx="45827" cy="45861"/>
          </a:xfrm>
        </p:grpSpPr>
        <p:sp>
          <p:nvSpPr>
            <p:cNvPr id="813" name="Google Shape;813;p14"/>
            <p:cNvSpPr/>
            <p:nvPr/>
          </p:nvSpPr>
          <p:spPr>
            <a:xfrm rot="-5400000" flipH="1">
              <a:off x="1438366" y="338406"/>
              <a:ext cx="4808" cy="45827"/>
            </a:xfrm>
            <a:custGeom>
              <a:avLst/>
              <a:gdLst/>
              <a:ahLst/>
              <a:cxnLst/>
              <a:rect l="l" t="t" r="r" b="b"/>
              <a:pathLst>
                <a:path w="143" h="1363" extrusionOk="0">
                  <a:moveTo>
                    <a:pt x="143" y="0"/>
                  </a:moveTo>
                  <a:cubicBezTo>
                    <a:pt x="1" y="0"/>
                    <a:pt x="1" y="273"/>
                    <a:pt x="1" y="676"/>
                  </a:cubicBezTo>
                  <a:cubicBezTo>
                    <a:pt x="1" y="1090"/>
                    <a:pt x="1" y="1363"/>
                    <a:pt x="143" y="1363"/>
                  </a:cubicBezTo>
                  <a:lnTo>
                    <a:pt x="143" y="676"/>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rot="-5400000" flipH="1">
              <a:off x="1415470" y="361303"/>
              <a:ext cx="45861" cy="4438"/>
            </a:xfrm>
            <a:custGeom>
              <a:avLst/>
              <a:gdLst/>
              <a:ahLst/>
              <a:cxnLst/>
              <a:rect l="l" t="t" r="r" b="b"/>
              <a:pathLst>
                <a:path w="1364" h="132" extrusionOk="0">
                  <a:moveTo>
                    <a:pt x="688" y="0"/>
                  </a:moveTo>
                  <a:cubicBezTo>
                    <a:pt x="273" y="0"/>
                    <a:pt x="1" y="131"/>
                    <a:pt x="1" y="131"/>
                  </a:cubicBezTo>
                  <a:lnTo>
                    <a:pt x="1363" y="131"/>
                  </a:lnTo>
                  <a:cubicBezTo>
                    <a:pt x="1363" y="131"/>
                    <a:pt x="960"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rot="-5400000" flipH="1">
              <a:off x="1420059" y="347568"/>
              <a:ext cx="36682" cy="32278"/>
            </a:xfrm>
            <a:custGeom>
              <a:avLst/>
              <a:gdLst/>
              <a:ahLst/>
              <a:cxnLst/>
              <a:rect l="l" t="t" r="r" b="b"/>
              <a:pathLst>
                <a:path w="1091" h="960" extrusionOk="0">
                  <a:moveTo>
                    <a:pt x="1090" y="0"/>
                  </a:moveTo>
                  <a:cubicBezTo>
                    <a:pt x="1090" y="0"/>
                    <a:pt x="818" y="142"/>
                    <a:pt x="546" y="414"/>
                  </a:cubicBezTo>
                  <a:cubicBezTo>
                    <a:pt x="273" y="687"/>
                    <a:pt x="1" y="818"/>
                    <a:pt x="131" y="959"/>
                  </a:cubicBezTo>
                  <a:cubicBezTo>
                    <a:pt x="131" y="959"/>
                    <a:pt x="404" y="818"/>
                    <a:pt x="676" y="545"/>
                  </a:cubicBezTo>
                  <a:cubicBezTo>
                    <a:pt x="949" y="273"/>
                    <a:pt x="1090"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rot="-5400000" flipH="1">
              <a:off x="1426850" y="345181"/>
              <a:ext cx="27503" cy="36682"/>
            </a:xfrm>
            <a:custGeom>
              <a:avLst/>
              <a:gdLst/>
              <a:ahLst/>
              <a:cxnLst/>
              <a:rect l="l" t="t" r="r" b="b"/>
              <a:pathLst>
                <a:path w="818" h="1091" extrusionOk="0">
                  <a:moveTo>
                    <a:pt x="0" y="0"/>
                  </a:moveTo>
                  <a:lnTo>
                    <a:pt x="273" y="545"/>
                  </a:lnTo>
                  <a:cubicBezTo>
                    <a:pt x="545" y="818"/>
                    <a:pt x="687" y="1090"/>
                    <a:pt x="818" y="1090"/>
                  </a:cubicBezTo>
                  <a:cubicBezTo>
                    <a:pt x="818" y="1090"/>
                    <a:pt x="687" y="818"/>
                    <a:pt x="415" y="545"/>
                  </a:cubicBezTo>
                  <a:cubicBezTo>
                    <a:pt x="273" y="14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4"/>
          <p:cNvGrpSpPr/>
          <p:nvPr/>
        </p:nvGrpSpPr>
        <p:grpSpPr>
          <a:xfrm>
            <a:off x="8855065" y="1094624"/>
            <a:ext cx="87223" cy="87912"/>
            <a:chOff x="2178250" y="597138"/>
            <a:chExt cx="41087" cy="41423"/>
          </a:xfrm>
        </p:grpSpPr>
        <p:sp>
          <p:nvSpPr>
            <p:cNvPr id="818" name="Google Shape;818;p14"/>
            <p:cNvSpPr/>
            <p:nvPr/>
          </p:nvSpPr>
          <p:spPr>
            <a:xfrm rot="-5400000" flipH="1">
              <a:off x="2196389" y="597289"/>
              <a:ext cx="4808" cy="41087"/>
            </a:xfrm>
            <a:custGeom>
              <a:avLst/>
              <a:gdLst/>
              <a:ahLst/>
              <a:cxnLst/>
              <a:rect l="l" t="t" r="r" b="b"/>
              <a:pathLst>
                <a:path w="143" h="1222" extrusionOk="0">
                  <a:moveTo>
                    <a:pt x="1" y="0"/>
                  </a:moveTo>
                  <a:lnTo>
                    <a:pt x="1" y="676"/>
                  </a:lnTo>
                  <a:lnTo>
                    <a:pt x="1" y="1221"/>
                  </a:lnTo>
                  <a:cubicBezTo>
                    <a:pt x="143" y="1221"/>
                    <a:pt x="143" y="949"/>
                    <a:pt x="143" y="676"/>
                  </a:cubicBezTo>
                  <a:cubicBezTo>
                    <a:pt x="143" y="273"/>
                    <a:pt x="14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rot="-5400000" flipH="1">
              <a:off x="2178082" y="615630"/>
              <a:ext cx="41423" cy="4438"/>
            </a:xfrm>
            <a:custGeom>
              <a:avLst/>
              <a:gdLst/>
              <a:ahLst/>
              <a:cxnLst/>
              <a:rect l="l" t="t" r="r" b="b"/>
              <a:pathLst>
                <a:path w="1232" h="132" extrusionOk="0">
                  <a:moveTo>
                    <a:pt x="545" y="0"/>
                  </a:moveTo>
                  <a:cubicBezTo>
                    <a:pt x="272" y="0"/>
                    <a:pt x="0" y="0"/>
                    <a:pt x="0" y="131"/>
                  </a:cubicBezTo>
                  <a:lnTo>
                    <a:pt x="1232" y="131"/>
                  </a:lnTo>
                  <a:cubicBezTo>
                    <a:pt x="1232" y="0"/>
                    <a:pt x="959"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rot="-5400000" flipH="1">
              <a:off x="2178065" y="606468"/>
              <a:ext cx="36682" cy="27503"/>
            </a:xfrm>
            <a:custGeom>
              <a:avLst/>
              <a:gdLst/>
              <a:ahLst/>
              <a:cxnLst/>
              <a:rect l="l" t="t" r="r" b="b"/>
              <a:pathLst>
                <a:path w="1091" h="818" extrusionOk="0">
                  <a:moveTo>
                    <a:pt x="1091" y="0"/>
                  </a:moveTo>
                  <a:cubicBezTo>
                    <a:pt x="949" y="0"/>
                    <a:pt x="818" y="142"/>
                    <a:pt x="546" y="414"/>
                  </a:cubicBezTo>
                  <a:cubicBezTo>
                    <a:pt x="818" y="273"/>
                    <a:pt x="1091" y="0"/>
                    <a:pt x="1091" y="0"/>
                  </a:cubicBezTo>
                  <a:close/>
                  <a:moveTo>
                    <a:pt x="546" y="414"/>
                  </a:moveTo>
                  <a:lnTo>
                    <a:pt x="546" y="414"/>
                  </a:lnTo>
                  <a:cubicBezTo>
                    <a:pt x="273" y="545"/>
                    <a:pt x="1" y="818"/>
                    <a:pt x="1" y="818"/>
                  </a:cubicBezTo>
                  <a:cubicBezTo>
                    <a:pt x="131" y="818"/>
                    <a:pt x="273" y="687"/>
                    <a:pt x="546" y="4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rot="-5400000" flipH="1">
              <a:off x="2185041" y="602753"/>
              <a:ext cx="27503" cy="34564"/>
            </a:xfrm>
            <a:custGeom>
              <a:avLst/>
              <a:gdLst/>
              <a:ahLst/>
              <a:cxnLst/>
              <a:rect l="l" t="t" r="r" b="b"/>
              <a:pathLst>
                <a:path w="818" h="1028" extrusionOk="0">
                  <a:moveTo>
                    <a:pt x="24" y="0"/>
                  </a:moveTo>
                  <a:cubicBezTo>
                    <a:pt x="9" y="0"/>
                    <a:pt x="0" y="11"/>
                    <a:pt x="0" y="34"/>
                  </a:cubicBezTo>
                  <a:lnTo>
                    <a:pt x="273" y="579"/>
                  </a:lnTo>
                  <a:cubicBezTo>
                    <a:pt x="497" y="803"/>
                    <a:pt x="633" y="1027"/>
                    <a:pt x="674" y="1027"/>
                  </a:cubicBezTo>
                  <a:cubicBezTo>
                    <a:pt x="683" y="1027"/>
                    <a:pt x="687" y="1017"/>
                    <a:pt x="687" y="993"/>
                  </a:cubicBezTo>
                  <a:cubicBezTo>
                    <a:pt x="818" y="993"/>
                    <a:pt x="687" y="721"/>
                    <a:pt x="415" y="448"/>
                  </a:cubicBezTo>
                  <a:cubicBezTo>
                    <a:pt x="298" y="224"/>
                    <a:pt x="9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14"/>
          <p:cNvSpPr/>
          <p:nvPr/>
        </p:nvSpPr>
        <p:spPr>
          <a:xfrm>
            <a:off x="-250524" y="106250"/>
            <a:ext cx="1220563" cy="4931026"/>
          </a:xfrm>
          <a:custGeom>
            <a:avLst/>
            <a:gdLst/>
            <a:ahLst/>
            <a:cxnLst/>
            <a:rect l="l" t="t" r="r" b="b"/>
            <a:pathLst>
              <a:path w="29593" h="107729" extrusionOk="0">
                <a:moveTo>
                  <a:pt x="977" y="0"/>
                </a:moveTo>
                <a:cubicBezTo>
                  <a:pt x="1" y="1964"/>
                  <a:pt x="1965" y="4354"/>
                  <a:pt x="1258" y="6452"/>
                </a:cubicBezTo>
                <a:cubicBezTo>
                  <a:pt x="842" y="6598"/>
                  <a:pt x="562" y="7159"/>
                  <a:pt x="697" y="7575"/>
                </a:cubicBezTo>
                <a:cubicBezTo>
                  <a:pt x="697" y="8001"/>
                  <a:pt x="977" y="8416"/>
                  <a:pt x="1258" y="8843"/>
                </a:cubicBezTo>
                <a:cubicBezTo>
                  <a:pt x="2099" y="9965"/>
                  <a:pt x="3087" y="10806"/>
                  <a:pt x="3783" y="12063"/>
                </a:cubicBezTo>
                <a:cubicBezTo>
                  <a:pt x="4344" y="12770"/>
                  <a:pt x="4624" y="13747"/>
                  <a:pt x="4905" y="14588"/>
                </a:cubicBezTo>
                <a:cubicBezTo>
                  <a:pt x="6173" y="17674"/>
                  <a:pt x="8978" y="19919"/>
                  <a:pt x="9259" y="23711"/>
                </a:cubicBezTo>
                <a:cubicBezTo>
                  <a:pt x="9259" y="24834"/>
                  <a:pt x="9113" y="26090"/>
                  <a:pt x="9393" y="27213"/>
                </a:cubicBezTo>
                <a:cubicBezTo>
                  <a:pt x="9820" y="28054"/>
                  <a:pt x="10516" y="28761"/>
                  <a:pt x="11077" y="29457"/>
                </a:cubicBezTo>
                <a:cubicBezTo>
                  <a:pt x="12760" y="31701"/>
                  <a:pt x="12479" y="35068"/>
                  <a:pt x="12345" y="37873"/>
                </a:cubicBezTo>
                <a:cubicBezTo>
                  <a:pt x="12064" y="41105"/>
                  <a:pt x="12199" y="44045"/>
                  <a:pt x="12479" y="47131"/>
                </a:cubicBezTo>
                <a:cubicBezTo>
                  <a:pt x="12479" y="47412"/>
                  <a:pt x="12479" y="47558"/>
                  <a:pt x="12345" y="47692"/>
                </a:cubicBezTo>
                <a:cubicBezTo>
                  <a:pt x="12272" y="47832"/>
                  <a:pt x="12132" y="47903"/>
                  <a:pt x="11974" y="47903"/>
                </a:cubicBezTo>
                <a:cubicBezTo>
                  <a:pt x="11817" y="47903"/>
                  <a:pt x="11643" y="47832"/>
                  <a:pt x="11503" y="47692"/>
                </a:cubicBezTo>
                <a:cubicBezTo>
                  <a:pt x="11357" y="47412"/>
                  <a:pt x="11223" y="47131"/>
                  <a:pt x="10942" y="46851"/>
                </a:cubicBezTo>
                <a:lnTo>
                  <a:pt x="10942" y="46851"/>
                </a:lnTo>
                <a:cubicBezTo>
                  <a:pt x="10661" y="47412"/>
                  <a:pt x="10796" y="48119"/>
                  <a:pt x="11077" y="48534"/>
                </a:cubicBezTo>
                <a:cubicBezTo>
                  <a:pt x="11503" y="49095"/>
                  <a:pt x="11918" y="49375"/>
                  <a:pt x="12199" y="49937"/>
                </a:cubicBezTo>
                <a:cubicBezTo>
                  <a:pt x="12479" y="50363"/>
                  <a:pt x="12625" y="50924"/>
                  <a:pt x="12625" y="51485"/>
                </a:cubicBezTo>
                <a:cubicBezTo>
                  <a:pt x="13186" y="54291"/>
                  <a:pt x="13602" y="57231"/>
                  <a:pt x="14028" y="60036"/>
                </a:cubicBezTo>
                <a:cubicBezTo>
                  <a:pt x="14028" y="60597"/>
                  <a:pt x="14163" y="61158"/>
                  <a:pt x="14309" y="61719"/>
                </a:cubicBezTo>
                <a:cubicBezTo>
                  <a:pt x="14443" y="61865"/>
                  <a:pt x="14589" y="62000"/>
                  <a:pt x="14589" y="62280"/>
                </a:cubicBezTo>
                <a:cubicBezTo>
                  <a:pt x="14724" y="62707"/>
                  <a:pt x="14724" y="63122"/>
                  <a:pt x="14724" y="63548"/>
                </a:cubicBezTo>
                <a:cubicBezTo>
                  <a:pt x="14724" y="63829"/>
                  <a:pt x="14589" y="64244"/>
                  <a:pt x="14443" y="64525"/>
                </a:cubicBezTo>
                <a:cubicBezTo>
                  <a:pt x="14345" y="64730"/>
                  <a:pt x="14169" y="64863"/>
                  <a:pt x="13971" y="64863"/>
                </a:cubicBezTo>
                <a:cubicBezTo>
                  <a:pt x="13899" y="64863"/>
                  <a:pt x="13823" y="64845"/>
                  <a:pt x="13747" y="64805"/>
                </a:cubicBezTo>
                <a:cubicBezTo>
                  <a:pt x="13602" y="64390"/>
                  <a:pt x="13186" y="64110"/>
                  <a:pt x="12760" y="63683"/>
                </a:cubicBezTo>
                <a:cubicBezTo>
                  <a:pt x="12064" y="62841"/>
                  <a:pt x="11918" y="61439"/>
                  <a:pt x="11077" y="60462"/>
                </a:cubicBezTo>
                <a:cubicBezTo>
                  <a:pt x="10661" y="60182"/>
                  <a:pt x="10235" y="59756"/>
                  <a:pt x="10100" y="59194"/>
                </a:cubicBezTo>
                <a:cubicBezTo>
                  <a:pt x="9955" y="58914"/>
                  <a:pt x="9955" y="58633"/>
                  <a:pt x="9955" y="58353"/>
                </a:cubicBezTo>
                <a:cubicBezTo>
                  <a:pt x="9820" y="57096"/>
                  <a:pt x="8978" y="56108"/>
                  <a:pt x="8417" y="55132"/>
                </a:cubicBezTo>
                <a:cubicBezTo>
                  <a:pt x="7576" y="53729"/>
                  <a:pt x="7430" y="52046"/>
                  <a:pt x="6453" y="50778"/>
                </a:cubicBezTo>
                <a:lnTo>
                  <a:pt x="5051" y="49375"/>
                </a:lnTo>
                <a:cubicBezTo>
                  <a:pt x="5051" y="49241"/>
                  <a:pt x="4905" y="49095"/>
                  <a:pt x="4770" y="48960"/>
                </a:cubicBezTo>
                <a:lnTo>
                  <a:pt x="4344" y="48960"/>
                </a:lnTo>
                <a:cubicBezTo>
                  <a:pt x="3928" y="48960"/>
                  <a:pt x="3502" y="48814"/>
                  <a:pt x="3087" y="48814"/>
                </a:cubicBezTo>
                <a:cubicBezTo>
                  <a:pt x="2941" y="48960"/>
                  <a:pt x="2806" y="49241"/>
                  <a:pt x="2941" y="49521"/>
                </a:cubicBezTo>
                <a:cubicBezTo>
                  <a:pt x="3003" y="49505"/>
                  <a:pt x="3065" y="49498"/>
                  <a:pt x="3127" y="49498"/>
                </a:cubicBezTo>
                <a:cubicBezTo>
                  <a:pt x="3624" y="49498"/>
                  <a:pt x="4110" y="49984"/>
                  <a:pt x="4490" y="50363"/>
                </a:cubicBezTo>
                <a:cubicBezTo>
                  <a:pt x="4905" y="50778"/>
                  <a:pt x="5185" y="51205"/>
                  <a:pt x="5612" y="51620"/>
                </a:cubicBezTo>
                <a:cubicBezTo>
                  <a:pt x="5746" y="51766"/>
                  <a:pt x="5892" y="51900"/>
                  <a:pt x="6027" y="52181"/>
                </a:cubicBezTo>
                <a:cubicBezTo>
                  <a:pt x="6173" y="52461"/>
                  <a:pt x="6307" y="52742"/>
                  <a:pt x="6307" y="53022"/>
                </a:cubicBezTo>
                <a:cubicBezTo>
                  <a:pt x="6588" y="53729"/>
                  <a:pt x="7576" y="56389"/>
                  <a:pt x="6734" y="56815"/>
                </a:cubicBezTo>
                <a:lnTo>
                  <a:pt x="6307" y="56815"/>
                </a:lnTo>
                <a:cubicBezTo>
                  <a:pt x="6024" y="56855"/>
                  <a:pt x="5739" y="56871"/>
                  <a:pt x="5455" y="56871"/>
                </a:cubicBezTo>
                <a:cubicBezTo>
                  <a:pt x="4759" y="56871"/>
                  <a:pt x="4060" y="56773"/>
                  <a:pt x="3367" y="56670"/>
                </a:cubicBezTo>
                <a:lnTo>
                  <a:pt x="2941" y="56670"/>
                </a:lnTo>
                <a:cubicBezTo>
                  <a:pt x="2806" y="56670"/>
                  <a:pt x="2660" y="56815"/>
                  <a:pt x="2660" y="57096"/>
                </a:cubicBezTo>
                <a:cubicBezTo>
                  <a:pt x="2660" y="57231"/>
                  <a:pt x="2806" y="57377"/>
                  <a:pt x="2941" y="57377"/>
                </a:cubicBezTo>
                <a:cubicBezTo>
                  <a:pt x="3928" y="58072"/>
                  <a:pt x="5185" y="57938"/>
                  <a:pt x="6173" y="58633"/>
                </a:cubicBezTo>
                <a:cubicBezTo>
                  <a:pt x="6869" y="59194"/>
                  <a:pt x="7856" y="59475"/>
                  <a:pt x="8552" y="60317"/>
                </a:cubicBezTo>
                <a:cubicBezTo>
                  <a:pt x="10235" y="62426"/>
                  <a:pt x="11784" y="64805"/>
                  <a:pt x="12625" y="67476"/>
                </a:cubicBezTo>
                <a:cubicBezTo>
                  <a:pt x="13186" y="69440"/>
                  <a:pt x="13040" y="71538"/>
                  <a:pt x="13040" y="73648"/>
                </a:cubicBezTo>
                <a:cubicBezTo>
                  <a:pt x="12625" y="85004"/>
                  <a:pt x="12199" y="96372"/>
                  <a:pt x="11918" y="107728"/>
                </a:cubicBezTo>
                <a:cubicBezTo>
                  <a:pt x="13882" y="107167"/>
                  <a:pt x="15846" y="106471"/>
                  <a:pt x="17956" y="105910"/>
                </a:cubicBezTo>
                <a:cubicBezTo>
                  <a:pt x="18371" y="105910"/>
                  <a:pt x="18651" y="105764"/>
                  <a:pt x="18932" y="105349"/>
                </a:cubicBezTo>
                <a:cubicBezTo>
                  <a:pt x="19212" y="105069"/>
                  <a:pt x="19212" y="104642"/>
                  <a:pt x="19212" y="104227"/>
                </a:cubicBezTo>
                <a:cubicBezTo>
                  <a:pt x="19358" y="98190"/>
                  <a:pt x="19493" y="92164"/>
                  <a:pt x="18932" y="86272"/>
                </a:cubicBezTo>
                <a:cubicBezTo>
                  <a:pt x="18797" y="83747"/>
                  <a:pt x="18371" y="81223"/>
                  <a:pt x="18371" y="78698"/>
                </a:cubicBezTo>
                <a:cubicBezTo>
                  <a:pt x="18371" y="75051"/>
                  <a:pt x="19078" y="71404"/>
                  <a:pt x="19919" y="67891"/>
                </a:cubicBezTo>
                <a:lnTo>
                  <a:pt x="21176" y="63268"/>
                </a:lnTo>
                <a:cubicBezTo>
                  <a:pt x="21457" y="62280"/>
                  <a:pt x="21603" y="61158"/>
                  <a:pt x="21737" y="60036"/>
                </a:cubicBezTo>
                <a:cubicBezTo>
                  <a:pt x="22018" y="58779"/>
                  <a:pt x="22298" y="57657"/>
                  <a:pt x="22579" y="56254"/>
                </a:cubicBezTo>
                <a:cubicBezTo>
                  <a:pt x="22725" y="55547"/>
                  <a:pt x="22860" y="54706"/>
                  <a:pt x="23005" y="54010"/>
                </a:cubicBezTo>
                <a:cubicBezTo>
                  <a:pt x="23286" y="53022"/>
                  <a:pt x="23847" y="52327"/>
                  <a:pt x="24689" y="51766"/>
                </a:cubicBezTo>
                <a:cubicBezTo>
                  <a:pt x="25104" y="51339"/>
                  <a:pt x="25665" y="51205"/>
                  <a:pt x="26091" y="50643"/>
                </a:cubicBezTo>
                <a:cubicBezTo>
                  <a:pt x="26507" y="50217"/>
                  <a:pt x="26652" y="49241"/>
                  <a:pt x="26226" y="48814"/>
                </a:cubicBezTo>
                <a:lnTo>
                  <a:pt x="26226" y="48814"/>
                </a:lnTo>
                <a:cubicBezTo>
                  <a:pt x="25530" y="49241"/>
                  <a:pt x="24969" y="49656"/>
                  <a:pt x="24262" y="50082"/>
                </a:cubicBezTo>
                <a:cubicBezTo>
                  <a:pt x="24543" y="48814"/>
                  <a:pt x="24823" y="47692"/>
                  <a:pt x="25104" y="46570"/>
                </a:cubicBezTo>
                <a:cubicBezTo>
                  <a:pt x="25250" y="45874"/>
                  <a:pt x="25384" y="45313"/>
                  <a:pt x="25384" y="44752"/>
                </a:cubicBezTo>
                <a:cubicBezTo>
                  <a:pt x="25384" y="44045"/>
                  <a:pt x="25104" y="43349"/>
                  <a:pt x="24689" y="42923"/>
                </a:cubicBezTo>
                <a:lnTo>
                  <a:pt x="24262" y="42923"/>
                </a:lnTo>
                <a:cubicBezTo>
                  <a:pt x="24689" y="47277"/>
                  <a:pt x="21322" y="50082"/>
                  <a:pt x="20480" y="54010"/>
                </a:cubicBezTo>
                <a:cubicBezTo>
                  <a:pt x="20335" y="54852"/>
                  <a:pt x="20200" y="55828"/>
                  <a:pt x="19919" y="56670"/>
                </a:cubicBezTo>
                <a:cubicBezTo>
                  <a:pt x="19774" y="57096"/>
                  <a:pt x="19493" y="57511"/>
                  <a:pt x="19358" y="57938"/>
                </a:cubicBezTo>
                <a:cubicBezTo>
                  <a:pt x="19212" y="58633"/>
                  <a:pt x="19212" y="59340"/>
                  <a:pt x="19078" y="60036"/>
                </a:cubicBezTo>
                <a:cubicBezTo>
                  <a:pt x="18932" y="60597"/>
                  <a:pt x="18651" y="61158"/>
                  <a:pt x="18236" y="61719"/>
                </a:cubicBezTo>
                <a:cubicBezTo>
                  <a:pt x="18236" y="60743"/>
                  <a:pt x="18371" y="59756"/>
                  <a:pt x="18517" y="58779"/>
                </a:cubicBezTo>
                <a:cubicBezTo>
                  <a:pt x="18090" y="58218"/>
                  <a:pt x="18090" y="57657"/>
                  <a:pt x="18236" y="57096"/>
                </a:cubicBezTo>
                <a:cubicBezTo>
                  <a:pt x="18371" y="56670"/>
                  <a:pt x="18651" y="56254"/>
                  <a:pt x="18797" y="55828"/>
                </a:cubicBezTo>
                <a:cubicBezTo>
                  <a:pt x="19493" y="54706"/>
                  <a:pt x="19358" y="53303"/>
                  <a:pt x="19639" y="52046"/>
                </a:cubicBezTo>
                <a:cubicBezTo>
                  <a:pt x="20054" y="50643"/>
                  <a:pt x="20480" y="49241"/>
                  <a:pt x="20761" y="47838"/>
                </a:cubicBezTo>
                <a:cubicBezTo>
                  <a:pt x="20896" y="46155"/>
                  <a:pt x="20761" y="44472"/>
                  <a:pt x="21042" y="42788"/>
                </a:cubicBezTo>
                <a:cubicBezTo>
                  <a:pt x="21176" y="41801"/>
                  <a:pt x="21603" y="40959"/>
                  <a:pt x="22164" y="40263"/>
                </a:cubicBezTo>
                <a:cubicBezTo>
                  <a:pt x="22444" y="39983"/>
                  <a:pt x="22725" y="39837"/>
                  <a:pt x="23005" y="39556"/>
                </a:cubicBezTo>
                <a:cubicBezTo>
                  <a:pt x="23286" y="39276"/>
                  <a:pt x="23421" y="38861"/>
                  <a:pt x="23286" y="38434"/>
                </a:cubicBezTo>
                <a:cubicBezTo>
                  <a:pt x="22860" y="38434"/>
                  <a:pt x="22579" y="38715"/>
                  <a:pt x="22298" y="38995"/>
                </a:cubicBezTo>
                <a:cubicBezTo>
                  <a:pt x="22100" y="39194"/>
                  <a:pt x="21834" y="39392"/>
                  <a:pt x="21597" y="39392"/>
                </a:cubicBezTo>
                <a:cubicBezTo>
                  <a:pt x="21498" y="39392"/>
                  <a:pt x="21404" y="39358"/>
                  <a:pt x="21322" y="39276"/>
                </a:cubicBezTo>
                <a:cubicBezTo>
                  <a:pt x="21883" y="37873"/>
                  <a:pt x="22444" y="36470"/>
                  <a:pt x="22725" y="34933"/>
                </a:cubicBezTo>
                <a:cubicBezTo>
                  <a:pt x="23005" y="33665"/>
                  <a:pt x="24128" y="32823"/>
                  <a:pt x="25104" y="32262"/>
                </a:cubicBezTo>
                <a:cubicBezTo>
                  <a:pt x="25665" y="32128"/>
                  <a:pt x="26091" y="31847"/>
                  <a:pt x="26226" y="31286"/>
                </a:cubicBezTo>
                <a:cubicBezTo>
                  <a:pt x="26372" y="31140"/>
                  <a:pt x="26372" y="31006"/>
                  <a:pt x="26372" y="31006"/>
                </a:cubicBezTo>
                <a:cubicBezTo>
                  <a:pt x="26507" y="30725"/>
                  <a:pt x="26787" y="30860"/>
                  <a:pt x="26933" y="30725"/>
                </a:cubicBezTo>
                <a:cubicBezTo>
                  <a:pt x="27068" y="30579"/>
                  <a:pt x="27214" y="30299"/>
                  <a:pt x="27348" y="30164"/>
                </a:cubicBezTo>
                <a:cubicBezTo>
                  <a:pt x="27494" y="30164"/>
                  <a:pt x="27629" y="30018"/>
                  <a:pt x="27775" y="30018"/>
                </a:cubicBezTo>
                <a:cubicBezTo>
                  <a:pt x="28470" y="29883"/>
                  <a:pt x="29031" y="29737"/>
                  <a:pt x="29593" y="29322"/>
                </a:cubicBezTo>
                <a:cubicBezTo>
                  <a:pt x="29312" y="29322"/>
                  <a:pt x="29177" y="29042"/>
                  <a:pt x="29031" y="28896"/>
                </a:cubicBezTo>
                <a:lnTo>
                  <a:pt x="28616" y="28896"/>
                </a:lnTo>
                <a:cubicBezTo>
                  <a:pt x="27629" y="29176"/>
                  <a:pt x="26787" y="29457"/>
                  <a:pt x="25945" y="30164"/>
                </a:cubicBezTo>
                <a:cubicBezTo>
                  <a:pt x="25811" y="30299"/>
                  <a:pt x="25530" y="30444"/>
                  <a:pt x="25250" y="30579"/>
                </a:cubicBezTo>
                <a:cubicBezTo>
                  <a:pt x="25104" y="30725"/>
                  <a:pt x="24823" y="30725"/>
                  <a:pt x="24543" y="30860"/>
                </a:cubicBezTo>
                <a:cubicBezTo>
                  <a:pt x="24408" y="31006"/>
                  <a:pt x="24128" y="31140"/>
                  <a:pt x="23982" y="31286"/>
                </a:cubicBezTo>
                <a:cubicBezTo>
                  <a:pt x="23887" y="31381"/>
                  <a:pt x="23719" y="31481"/>
                  <a:pt x="23531" y="31481"/>
                </a:cubicBezTo>
                <a:cubicBezTo>
                  <a:pt x="23452" y="31481"/>
                  <a:pt x="23369" y="31464"/>
                  <a:pt x="23286" y="31421"/>
                </a:cubicBezTo>
                <a:cubicBezTo>
                  <a:pt x="23286" y="30725"/>
                  <a:pt x="23421" y="30299"/>
                  <a:pt x="23566" y="29603"/>
                </a:cubicBezTo>
                <a:cubicBezTo>
                  <a:pt x="23701" y="29042"/>
                  <a:pt x="23566" y="28200"/>
                  <a:pt x="23847" y="27639"/>
                </a:cubicBezTo>
                <a:lnTo>
                  <a:pt x="24262" y="27213"/>
                </a:lnTo>
                <a:cubicBezTo>
                  <a:pt x="24543" y="26932"/>
                  <a:pt x="24543" y="26652"/>
                  <a:pt x="24408" y="26517"/>
                </a:cubicBezTo>
                <a:cubicBezTo>
                  <a:pt x="24408" y="26371"/>
                  <a:pt x="24128" y="26236"/>
                  <a:pt x="23982" y="26090"/>
                </a:cubicBezTo>
                <a:lnTo>
                  <a:pt x="23982" y="25810"/>
                </a:lnTo>
                <a:cubicBezTo>
                  <a:pt x="23566" y="23566"/>
                  <a:pt x="23847" y="21321"/>
                  <a:pt x="24408" y="19357"/>
                </a:cubicBezTo>
                <a:cubicBezTo>
                  <a:pt x="24689" y="18381"/>
                  <a:pt x="25104" y="17259"/>
                  <a:pt x="24823" y="16271"/>
                </a:cubicBezTo>
                <a:lnTo>
                  <a:pt x="24823" y="16271"/>
                </a:lnTo>
                <a:cubicBezTo>
                  <a:pt x="23982" y="17540"/>
                  <a:pt x="23421" y="19077"/>
                  <a:pt x="23140" y="20480"/>
                </a:cubicBezTo>
                <a:cubicBezTo>
                  <a:pt x="23005" y="21321"/>
                  <a:pt x="23005" y="22028"/>
                  <a:pt x="23005" y="22724"/>
                </a:cubicBezTo>
                <a:cubicBezTo>
                  <a:pt x="22860" y="23992"/>
                  <a:pt x="22725" y="25114"/>
                  <a:pt x="22579" y="26236"/>
                </a:cubicBezTo>
                <a:cubicBezTo>
                  <a:pt x="22444" y="27078"/>
                  <a:pt x="22444" y="27920"/>
                  <a:pt x="22298" y="28615"/>
                </a:cubicBezTo>
                <a:cubicBezTo>
                  <a:pt x="22164" y="29322"/>
                  <a:pt x="22164" y="30018"/>
                  <a:pt x="22018" y="30579"/>
                </a:cubicBezTo>
                <a:cubicBezTo>
                  <a:pt x="21603" y="32408"/>
                  <a:pt x="20615" y="34091"/>
                  <a:pt x="19919" y="35775"/>
                </a:cubicBezTo>
                <a:cubicBezTo>
                  <a:pt x="19078" y="37458"/>
                  <a:pt x="18797" y="38995"/>
                  <a:pt x="18517" y="40959"/>
                </a:cubicBezTo>
                <a:cubicBezTo>
                  <a:pt x="18517" y="42081"/>
                  <a:pt x="18517" y="43765"/>
                  <a:pt x="17810" y="44887"/>
                </a:cubicBezTo>
                <a:cubicBezTo>
                  <a:pt x="17529" y="45313"/>
                  <a:pt x="17114" y="45728"/>
                  <a:pt x="17114" y="46289"/>
                </a:cubicBezTo>
                <a:lnTo>
                  <a:pt x="17114" y="46996"/>
                </a:lnTo>
                <a:cubicBezTo>
                  <a:pt x="17249" y="47973"/>
                  <a:pt x="16688" y="48960"/>
                  <a:pt x="16688" y="50082"/>
                </a:cubicBezTo>
                <a:lnTo>
                  <a:pt x="16688" y="51205"/>
                </a:lnTo>
                <a:cubicBezTo>
                  <a:pt x="16688" y="51485"/>
                  <a:pt x="16688" y="51766"/>
                  <a:pt x="16553" y="52181"/>
                </a:cubicBezTo>
                <a:cubicBezTo>
                  <a:pt x="16272" y="52181"/>
                  <a:pt x="15992" y="51900"/>
                  <a:pt x="15846" y="51620"/>
                </a:cubicBezTo>
                <a:lnTo>
                  <a:pt x="15846" y="50643"/>
                </a:lnTo>
                <a:cubicBezTo>
                  <a:pt x="15846" y="50082"/>
                  <a:pt x="15565" y="49375"/>
                  <a:pt x="15285" y="48814"/>
                </a:cubicBezTo>
                <a:cubicBezTo>
                  <a:pt x="14870" y="47277"/>
                  <a:pt x="15004" y="45874"/>
                  <a:pt x="15004" y="44472"/>
                </a:cubicBezTo>
                <a:cubicBezTo>
                  <a:pt x="15004" y="42788"/>
                  <a:pt x="14870" y="41105"/>
                  <a:pt x="14870" y="39422"/>
                </a:cubicBezTo>
                <a:cubicBezTo>
                  <a:pt x="15004" y="36190"/>
                  <a:pt x="15431" y="32823"/>
                  <a:pt x="14589" y="29603"/>
                </a:cubicBezTo>
                <a:cubicBezTo>
                  <a:pt x="13882" y="26932"/>
                  <a:pt x="12345" y="24968"/>
                  <a:pt x="11638" y="22443"/>
                </a:cubicBezTo>
                <a:cubicBezTo>
                  <a:pt x="11503" y="21321"/>
                  <a:pt x="11223" y="20345"/>
                  <a:pt x="11077" y="19357"/>
                </a:cubicBezTo>
                <a:cubicBezTo>
                  <a:pt x="10796" y="16978"/>
                  <a:pt x="10661" y="14734"/>
                  <a:pt x="10661" y="12344"/>
                </a:cubicBezTo>
                <a:cubicBezTo>
                  <a:pt x="10796" y="11648"/>
                  <a:pt x="10796" y="10941"/>
                  <a:pt x="11077" y="10380"/>
                </a:cubicBezTo>
                <a:cubicBezTo>
                  <a:pt x="11357" y="10100"/>
                  <a:pt x="11638" y="9819"/>
                  <a:pt x="11784" y="9538"/>
                </a:cubicBezTo>
                <a:cubicBezTo>
                  <a:pt x="11918" y="9123"/>
                  <a:pt x="12064" y="8697"/>
                  <a:pt x="11784" y="8416"/>
                </a:cubicBezTo>
                <a:cubicBezTo>
                  <a:pt x="11357" y="8562"/>
                  <a:pt x="11077" y="8843"/>
                  <a:pt x="10796" y="9258"/>
                </a:cubicBezTo>
                <a:cubicBezTo>
                  <a:pt x="10100" y="9123"/>
                  <a:pt x="9539" y="8282"/>
                  <a:pt x="9393" y="7440"/>
                </a:cubicBezTo>
                <a:cubicBezTo>
                  <a:pt x="9259" y="6733"/>
                  <a:pt x="9259" y="5891"/>
                  <a:pt x="9259" y="5050"/>
                </a:cubicBezTo>
                <a:cubicBezTo>
                  <a:pt x="9259" y="3512"/>
                  <a:pt x="8832" y="1964"/>
                  <a:pt x="8271" y="707"/>
                </a:cubicBezTo>
                <a:cubicBezTo>
                  <a:pt x="8137" y="3367"/>
                  <a:pt x="8137" y="6037"/>
                  <a:pt x="7991" y="8697"/>
                </a:cubicBezTo>
                <a:cubicBezTo>
                  <a:pt x="7991" y="9258"/>
                  <a:pt x="7991" y="9819"/>
                  <a:pt x="8137" y="10380"/>
                </a:cubicBezTo>
                <a:cubicBezTo>
                  <a:pt x="8271" y="10661"/>
                  <a:pt x="8552" y="11087"/>
                  <a:pt x="8698" y="11368"/>
                </a:cubicBezTo>
                <a:cubicBezTo>
                  <a:pt x="9259" y="12770"/>
                  <a:pt x="9113" y="14454"/>
                  <a:pt x="8832" y="16137"/>
                </a:cubicBezTo>
                <a:cubicBezTo>
                  <a:pt x="7295" y="13612"/>
                  <a:pt x="5612" y="11368"/>
                  <a:pt x="4344" y="8977"/>
                </a:cubicBezTo>
                <a:cubicBezTo>
                  <a:pt x="2941" y="6172"/>
                  <a:pt x="1819" y="3086"/>
                  <a:pt x="977"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8134510" y="106238"/>
            <a:ext cx="1354546" cy="4931026"/>
          </a:xfrm>
          <a:custGeom>
            <a:avLst/>
            <a:gdLst/>
            <a:ahLst/>
            <a:cxnLst/>
            <a:rect l="l" t="t" r="r" b="b"/>
            <a:pathLst>
              <a:path w="29593" h="107729" extrusionOk="0">
                <a:moveTo>
                  <a:pt x="977" y="0"/>
                </a:moveTo>
                <a:cubicBezTo>
                  <a:pt x="1" y="1964"/>
                  <a:pt x="1965" y="4354"/>
                  <a:pt x="1258" y="6452"/>
                </a:cubicBezTo>
                <a:cubicBezTo>
                  <a:pt x="842" y="6598"/>
                  <a:pt x="562" y="7159"/>
                  <a:pt x="697" y="7575"/>
                </a:cubicBezTo>
                <a:cubicBezTo>
                  <a:pt x="697" y="8001"/>
                  <a:pt x="977" y="8416"/>
                  <a:pt x="1258" y="8843"/>
                </a:cubicBezTo>
                <a:cubicBezTo>
                  <a:pt x="2099" y="9965"/>
                  <a:pt x="3087" y="10806"/>
                  <a:pt x="3783" y="12063"/>
                </a:cubicBezTo>
                <a:cubicBezTo>
                  <a:pt x="4344" y="12770"/>
                  <a:pt x="4624" y="13747"/>
                  <a:pt x="4905" y="14588"/>
                </a:cubicBezTo>
                <a:cubicBezTo>
                  <a:pt x="6173" y="17674"/>
                  <a:pt x="8978" y="19919"/>
                  <a:pt x="9259" y="23711"/>
                </a:cubicBezTo>
                <a:cubicBezTo>
                  <a:pt x="9259" y="24834"/>
                  <a:pt x="9113" y="26090"/>
                  <a:pt x="9393" y="27213"/>
                </a:cubicBezTo>
                <a:cubicBezTo>
                  <a:pt x="9820" y="28054"/>
                  <a:pt x="10516" y="28761"/>
                  <a:pt x="11077" y="29457"/>
                </a:cubicBezTo>
                <a:cubicBezTo>
                  <a:pt x="12760" y="31701"/>
                  <a:pt x="12479" y="35068"/>
                  <a:pt x="12345" y="37873"/>
                </a:cubicBezTo>
                <a:cubicBezTo>
                  <a:pt x="12064" y="41105"/>
                  <a:pt x="12199" y="44045"/>
                  <a:pt x="12479" y="47131"/>
                </a:cubicBezTo>
                <a:cubicBezTo>
                  <a:pt x="12479" y="47412"/>
                  <a:pt x="12479" y="47558"/>
                  <a:pt x="12345" y="47692"/>
                </a:cubicBezTo>
                <a:cubicBezTo>
                  <a:pt x="12272" y="47832"/>
                  <a:pt x="12132" y="47903"/>
                  <a:pt x="11974" y="47903"/>
                </a:cubicBezTo>
                <a:cubicBezTo>
                  <a:pt x="11817" y="47903"/>
                  <a:pt x="11643" y="47832"/>
                  <a:pt x="11503" y="47692"/>
                </a:cubicBezTo>
                <a:cubicBezTo>
                  <a:pt x="11357" y="47412"/>
                  <a:pt x="11223" y="47131"/>
                  <a:pt x="10942" y="46851"/>
                </a:cubicBezTo>
                <a:lnTo>
                  <a:pt x="10942" y="46851"/>
                </a:lnTo>
                <a:cubicBezTo>
                  <a:pt x="10661" y="47412"/>
                  <a:pt x="10796" y="48119"/>
                  <a:pt x="11077" y="48534"/>
                </a:cubicBezTo>
                <a:cubicBezTo>
                  <a:pt x="11503" y="49095"/>
                  <a:pt x="11918" y="49375"/>
                  <a:pt x="12199" y="49937"/>
                </a:cubicBezTo>
                <a:cubicBezTo>
                  <a:pt x="12479" y="50363"/>
                  <a:pt x="12625" y="50924"/>
                  <a:pt x="12625" y="51485"/>
                </a:cubicBezTo>
                <a:cubicBezTo>
                  <a:pt x="13186" y="54291"/>
                  <a:pt x="13602" y="57231"/>
                  <a:pt x="14028" y="60036"/>
                </a:cubicBezTo>
                <a:cubicBezTo>
                  <a:pt x="14028" y="60597"/>
                  <a:pt x="14163" y="61158"/>
                  <a:pt x="14309" y="61719"/>
                </a:cubicBezTo>
                <a:cubicBezTo>
                  <a:pt x="14443" y="61865"/>
                  <a:pt x="14589" y="62000"/>
                  <a:pt x="14589" y="62280"/>
                </a:cubicBezTo>
                <a:cubicBezTo>
                  <a:pt x="14724" y="62707"/>
                  <a:pt x="14724" y="63122"/>
                  <a:pt x="14724" y="63548"/>
                </a:cubicBezTo>
                <a:cubicBezTo>
                  <a:pt x="14724" y="63829"/>
                  <a:pt x="14589" y="64244"/>
                  <a:pt x="14443" y="64525"/>
                </a:cubicBezTo>
                <a:cubicBezTo>
                  <a:pt x="14345" y="64730"/>
                  <a:pt x="14169" y="64863"/>
                  <a:pt x="13971" y="64863"/>
                </a:cubicBezTo>
                <a:cubicBezTo>
                  <a:pt x="13899" y="64863"/>
                  <a:pt x="13823" y="64845"/>
                  <a:pt x="13747" y="64805"/>
                </a:cubicBezTo>
                <a:cubicBezTo>
                  <a:pt x="13602" y="64390"/>
                  <a:pt x="13186" y="64110"/>
                  <a:pt x="12760" y="63683"/>
                </a:cubicBezTo>
                <a:cubicBezTo>
                  <a:pt x="12064" y="62841"/>
                  <a:pt x="11918" y="61439"/>
                  <a:pt x="11077" y="60462"/>
                </a:cubicBezTo>
                <a:cubicBezTo>
                  <a:pt x="10661" y="60182"/>
                  <a:pt x="10235" y="59756"/>
                  <a:pt x="10100" y="59194"/>
                </a:cubicBezTo>
                <a:cubicBezTo>
                  <a:pt x="9955" y="58914"/>
                  <a:pt x="9955" y="58633"/>
                  <a:pt x="9955" y="58353"/>
                </a:cubicBezTo>
                <a:cubicBezTo>
                  <a:pt x="9820" y="57096"/>
                  <a:pt x="8978" y="56108"/>
                  <a:pt x="8417" y="55132"/>
                </a:cubicBezTo>
                <a:cubicBezTo>
                  <a:pt x="7576" y="53729"/>
                  <a:pt x="7430" y="52046"/>
                  <a:pt x="6453" y="50778"/>
                </a:cubicBezTo>
                <a:lnTo>
                  <a:pt x="5051" y="49375"/>
                </a:lnTo>
                <a:cubicBezTo>
                  <a:pt x="5051" y="49241"/>
                  <a:pt x="4905" y="49095"/>
                  <a:pt x="4770" y="48960"/>
                </a:cubicBezTo>
                <a:lnTo>
                  <a:pt x="4344" y="48960"/>
                </a:lnTo>
                <a:cubicBezTo>
                  <a:pt x="3928" y="48960"/>
                  <a:pt x="3502" y="48814"/>
                  <a:pt x="3087" y="48814"/>
                </a:cubicBezTo>
                <a:cubicBezTo>
                  <a:pt x="2941" y="48960"/>
                  <a:pt x="2806" y="49241"/>
                  <a:pt x="2941" y="49521"/>
                </a:cubicBezTo>
                <a:cubicBezTo>
                  <a:pt x="3003" y="49505"/>
                  <a:pt x="3065" y="49498"/>
                  <a:pt x="3127" y="49498"/>
                </a:cubicBezTo>
                <a:cubicBezTo>
                  <a:pt x="3624" y="49498"/>
                  <a:pt x="4110" y="49984"/>
                  <a:pt x="4490" y="50363"/>
                </a:cubicBezTo>
                <a:cubicBezTo>
                  <a:pt x="4905" y="50778"/>
                  <a:pt x="5185" y="51205"/>
                  <a:pt x="5612" y="51620"/>
                </a:cubicBezTo>
                <a:cubicBezTo>
                  <a:pt x="5746" y="51766"/>
                  <a:pt x="5892" y="51900"/>
                  <a:pt x="6027" y="52181"/>
                </a:cubicBezTo>
                <a:cubicBezTo>
                  <a:pt x="6173" y="52461"/>
                  <a:pt x="6307" y="52742"/>
                  <a:pt x="6307" y="53022"/>
                </a:cubicBezTo>
                <a:cubicBezTo>
                  <a:pt x="6588" y="53729"/>
                  <a:pt x="7576" y="56389"/>
                  <a:pt x="6734" y="56815"/>
                </a:cubicBezTo>
                <a:lnTo>
                  <a:pt x="6307" y="56815"/>
                </a:lnTo>
                <a:cubicBezTo>
                  <a:pt x="6024" y="56855"/>
                  <a:pt x="5739" y="56871"/>
                  <a:pt x="5455" y="56871"/>
                </a:cubicBezTo>
                <a:cubicBezTo>
                  <a:pt x="4759" y="56871"/>
                  <a:pt x="4060" y="56773"/>
                  <a:pt x="3367" y="56670"/>
                </a:cubicBezTo>
                <a:lnTo>
                  <a:pt x="2941" y="56670"/>
                </a:lnTo>
                <a:cubicBezTo>
                  <a:pt x="2806" y="56670"/>
                  <a:pt x="2660" y="56815"/>
                  <a:pt x="2660" y="57096"/>
                </a:cubicBezTo>
                <a:cubicBezTo>
                  <a:pt x="2660" y="57231"/>
                  <a:pt x="2806" y="57377"/>
                  <a:pt x="2941" y="57377"/>
                </a:cubicBezTo>
                <a:cubicBezTo>
                  <a:pt x="3928" y="58072"/>
                  <a:pt x="5185" y="57938"/>
                  <a:pt x="6173" y="58633"/>
                </a:cubicBezTo>
                <a:cubicBezTo>
                  <a:pt x="6869" y="59194"/>
                  <a:pt x="7856" y="59475"/>
                  <a:pt x="8552" y="60317"/>
                </a:cubicBezTo>
                <a:cubicBezTo>
                  <a:pt x="10235" y="62426"/>
                  <a:pt x="11784" y="64805"/>
                  <a:pt x="12625" y="67476"/>
                </a:cubicBezTo>
                <a:cubicBezTo>
                  <a:pt x="13186" y="69440"/>
                  <a:pt x="13040" y="71538"/>
                  <a:pt x="13040" y="73648"/>
                </a:cubicBezTo>
                <a:cubicBezTo>
                  <a:pt x="12625" y="85004"/>
                  <a:pt x="12199" y="96372"/>
                  <a:pt x="11918" y="107728"/>
                </a:cubicBezTo>
                <a:cubicBezTo>
                  <a:pt x="13882" y="107167"/>
                  <a:pt x="15846" y="106471"/>
                  <a:pt x="17956" y="105910"/>
                </a:cubicBezTo>
                <a:cubicBezTo>
                  <a:pt x="18371" y="105910"/>
                  <a:pt x="18651" y="105764"/>
                  <a:pt x="18932" y="105349"/>
                </a:cubicBezTo>
                <a:cubicBezTo>
                  <a:pt x="19212" y="105069"/>
                  <a:pt x="19212" y="104642"/>
                  <a:pt x="19212" y="104227"/>
                </a:cubicBezTo>
                <a:cubicBezTo>
                  <a:pt x="19358" y="98190"/>
                  <a:pt x="19493" y="92164"/>
                  <a:pt x="18932" y="86272"/>
                </a:cubicBezTo>
                <a:cubicBezTo>
                  <a:pt x="18797" y="83747"/>
                  <a:pt x="18371" y="81223"/>
                  <a:pt x="18371" y="78698"/>
                </a:cubicBezTo>
                <a:cubicBezTo>
                  <a:pt x="18371" y="75051"/>
                  <a:pt x="19078" y="71404"/>
                  <a:pt x="19919" y="67891"/>
                </a:cubicBezTo>
                <a:lnTo>
                  <a:pt x="21176" y="63268"/>
                </a:lnTo>
                <a:cubicBezTo>
                  <a:pt x="21457" y="62280"/>
                  <a:pt x="21603" y="61158"/>
                  <a:pt x="21737" y="60036"/>
                </a:cubicBezTo>
                <a:cubicBezTo>
                  <a:pt x="22018" y="58779"/>
                  <a:pt x="22298" y="57657"/>
                  <a:pt x="22579" y="56254"/>
                </a:cubicBezTo>
                <a:cubicBezTo>
                  <a:pt x="22725" y="55547"/>
                  <a:pt x="22860" y="54706"/>
                  <a:pt x="23005" y="54010"/>
                </a:cubicBezTo>
                <a:cubicBezTo>
                  <a:pt x="23286" y="53022"/>
                  <a:pt x="23847" y="52327"/>
                  <a:pt x="24689" y="51766"/>
                </a:cubicBezTo>
                <a:cubicBezTo>
                  <a:pt x="25104" y="51339"/>
                  <a:pt x="25665" y="51205"/>
                  <a:pt x="26091" y="50643"/>
                </a:cubicBezTo>
                <a:cubicBezTo>
                  <a:pt x="26507" y="50217"/>
                  <a:pt x="26652" y="49241"/>
                  <a:pt x="26226" y="48814"/>
                </a:cubicBezTo>
                <a:lnTo>
                  <a:pt x="26226" y="48814"/>
                </a:lnTo>
                <a:cubicBezTo>
                  <a:pt x="25530" y="49241"/>
                  <a:pt x="24969" y="49656"/>
                  <a:pt x="24262" y="50082"/>
                </a:cubicBezTo>
                <a:cubicBezTo>
                  <a:pt x="24543" y="48814"/>
                  <a:pt x="24823" y="47692"/>
                  <a:pt x="25104" y="46570"/>
                </a:cubicBezTo>
                <a:cubicBezTo>
                  <a:pt x="25250" y="45874"/>
                  <a:pt x="25384" y="45313"/>
                  <a:pt x="25384" y="44752"/>
                </a:cubicBezTo>
                <a:cubicBezTo>
                  <a:pt x="25384" y="44045"/>
                  <a:pt x="25104" y="43349"/>
                  <a:pt x="24689" y="42923"/>
                </a:cubicBezTo>
                <a:lnTo>
                  <a:pt x="24262" y="42923"/>
                </a:lnTo>
                <a:cubicBezTo>
                  <a:pt x="24689" y="47277"/>
                  <a:pt x="21322" y="50082"/>
                  <a:pt x="20480" y="54010"/>
                </a:cubicBezTo>
                <a:cubicBezTo>
                  <a:pt x="20335" y="54852"/>
                  <a:pt x="20200" y="55828"/>
                  <a:pt x="19919" y="56670"/>
                </a:cubicBezTo>
                <a:cubicBezTo>
                  <a:pt x="19774" y="57096"/>
                  <a:pt x="19493" y="57511"/>
                  <a:pt x="19358" y="57938"/>
                </a:cubicBezTo>
                <a:cubicBezTo>
                  <a:pt x="19212" y="58633"/>
                  <a:pt x="19212" y="59340"/>
                  <a:pt x="19078" y="60036"/>
                </a:cubicBezTo>
                <a:cubicBezTo>
                  <a:pt x="18932" y="60597"/>
                  <a:pt x="18651" y="61158"/>
                  <a:pt x="18236" y="61719"/>
                </a:cubicBezTo>
                <a:cubicBezTo>
                  <a:pt x="18236" y="60743"/>
                  <a:pt x="18371" y="59756"/>
                  <a:pt x="18517" y="58779"/>
                </a:cubicBezTo>
                <a:cubicBezTo>
                  <a:pt x="18090" y="58218"/>
                  <a:pt x="18090" y="57657"/>
                  <a:pt x="18236" y="57096"/>
                </a:cubicBezTo>
                <a:cubicBezTo>
                  <a:pt x="18371" y="56670"/>
                  <a:pt x="18651" y="56254"/>
                  <a:pt x="18797" y="55828"/>
                </a:cubicBezTo>
                <a:cubicBezTo>
                  <a:pt x="19493" y="54706"/>
                  <a:pt x="19358" y="53303"/>
                  <a:pt x="19639" y="52046"/>
                </a:cubicBezTo>
                <a:cubicBezTo>
                  <a:pt x="20054" y="50643"/>
                  <a:pt x="20480" y="49241"/>
                  <a:pt x="20761" y="47838"/>
                </a:cubicBezTo>
                <a:cubicBezTo>
                  <a:pt x="20896" y="46155"/>
                  <a:pt x="20761" y="44472"/>
                  <a:pt x="21042" y="42788"/>
                </a:cubicBezTo>
                <a:cubicBezTo>
                  <a:pt x="21176" y="41801"/>
                  <a:pt x="21603" y="40959"/>
                  <a:pt x="22164" y="40263"/>
                </a:cubicBezTo>
                <a:cubicBezTo>
                  <a:pt x="22444" y="39983"/>
                  <a:pt x="22725" y="39837"/>
                  <a:pt x="23005" y="39556"/>
                </a:cubicBezTo>
                <a:cubicBezTo>
                  <a:pt x="23286" y="39276"/>
                  <a:pt x="23421" y="38861"/>
                  <a:pt x="23286" y="38434"/>
                </a:cubicBezTo>
                <a:cubicBezTo>
                  <a:pt x="22860" y="38434"/>
                  <a:pt x="22579" y="38715"/>
                  <a:pt x="22298" y="38995"/>
                </a:cubicBezTo>
                <a:cubicBezTo>
                  <a:pt x="22100" y="39194"/>
                  <a:pt x="21834" y="39392"/>
                  <a:pt x="21597" y="39392"/>
                </a:cubicBezTo>
                <a:cubicBezTo>
                  <a:pt x="21498" y="39392"/>
                  <a:pt x="21404" y="39358"/>
                  <a:pt x="21322" y="39276"/>
                </a:cubicBezTo>
                <a:cubicBezTo>
                  <a:pt x="21883" y="37873"/>
                  <a:pt x="22444" y="36470"/>
                  <a:pt x="22725" y="34933"/>
                </a:cubicBezTo>
                <a:cubicBezTo>
                  <a:pt x="23005" y="33665"/>
                  <a:pt x="24128" y="32823"/>
                  <a:pt x="25104" y="32262"/>
                </a:cubicBezTo>
                <a:cubicBezTo>
                  <a:pt x="25665" y="32128"/>
                  <a:pt x="26091" y="31847"/>
                  <a:pt x="26226" y="31286"/>
                </a:cubicBezTo>
                <a:cubicBezTo>
                  <a:pt x="26372" y="31140"/>
                  <a:pt x="26372" y="31006"/>
                  <a:pt x="26372" y="31006"/>
                </a:cubicBezTo>
                <a:cubicBezTo>
                  <a:pt x="26507" y="30725"/>
                  <a:pt x="26787" y="30860"/>
                  <a:pt x="26933" y="30725"/>
                </a:cubicBezTo>
                <a:cubicBezTo>
                  <a:pt x="27068" y="30579"/>
                  <a:pt x="27214" y="30299"/>
                  <a:pt x="27348" y="30164"/>
                </a:cubicBezTo>
                <a:cubicBezTo>
                  <a:pt x="27494" y="30164"/>
                  <a:pt x="27629" y="30018"/>
                  <a:pt x="27775" y="30018"/>
                </a:cubicBezTo>
                <a:cubicBezTo>
                  <a:pt x="28470" y="29883"/>
                  <a:pt x="29031" y="29737"/>
                  <a:pt x="29593" y="29322"/>
                </a:cubicBezTo>
                <a:cubicBezTo>
                  <a:pt x="29312" y="29322"/>
                  <a:pt x="29177" y="29042"/>
                  <a:pt x="29031" y="28896"/>
                </a:cubicBezTo>
                <a:lnTo>
                  <a:pt x="28616" y="28896"/>
                </a:lnTo>
                <a:cubicBezTo>
                  <a:pt x="27629" y="29176"/>
                  <a:pt x="26787" y="29457"/>
                  <a:pt x="25945" y="30164"/>
                </a:cubicBezTo>
                <a:cubicBezTo>
                  <a:pt x="25811" y="30299"/>
                  <a:pt x="25530" y="30444"/>
                  <a:pt x="25250" y="30579"/>
                </a:cubicBezTo>
                <a:cubicBezTo>
                  <a:pt x="25104" y="30725"/>
                  <a:pt x="24823" y="30725"/>
                  <a:pt x="24543" y="30860"/>
                </a:cubicBezTo>
                <a:cubicBezTo>
                  <a:pt x="24408" y="31006"/>
                  <a:pt x="24128" y="31140"/>
                  <a:pt x="23982" y="31286"/>
                </a:cubicBezTo>
                <a:cubicBezTo>
                  <a:pt x="23887" y="31381"/>
                  <a:pt x="23719" y="31481"/>
                  <a:pt x="23531" y="31481"/>
                </a:cubicBezTo>
                <a:cubicBezTo>
                  <a:pt x="23452" y="31481"/>
                  <a:pt x="23369" y="31464"/>
                  <a:pt x="23286" y="31421"/>
                </a:cubicBezTo>
                <a:cubicBezTo>
                  <a:pt x="23286" y="30725"/>
                  <a:pt x="23421" y="30299"/>
                  <a:pt x="23566" y="29603"/>
                </a:cubicBezTo>
                <a:cubicBezTo>
                  <a:pt x="23701" y="29042"/>
                  <a:pt x="23566" y="28200"/>
                  <a:pt x="23847" y="27639"/>
                </a:cubicBezTo>
                <a:lnTo>
                  <a:pt x="24262" y="27213"/>
                </a:lnTo>
                <a:cubicBezTo>
                  <a:pt x="24543" y="26932"/>
                  <a:pt x="24543" y="26652"/>
                  <a:pt x="24408" y="26517"/>
                </a:cubicBezTo>
                <a:cubicBezTo>
                  <a:pt x="24408" y="26371"/>
                  <a:pt x="24128" y="26236"/>
                  <a:pt x="23982" y="26090"/>
                </a:cubicBezTo>
                <a:lnTo>
                  <a:pt x="23982" y="25810"/>
                </a:lnTo>
                <a:cubicBezTo>
                  <a:pt x="23566" y="23566"/>
                  <a:pt x="23847" y="21321"/>
                  <a:pt x="24408" y="19357"/>
                </a:cubicBezTo>
                <a:cubicBezTo>
                  <a:pt x="24689" y="18381"/>
                  <a:pt x="25104" y="17259"/>
                  <a:pt x="24823" y="16271"/>
                </a:cubicBezTo>
                <a:lnTo>
                  <a:pt x="24823" y="16271"/>
                </a:lnTo>
                <a:cubicBezTo>
                  <a:pt x="23982" y="17540"/>
                  <a:pt x="23421" y="19077"/>
                  <a:pt x="23140" y="20480"/>
                </a:cubicBezTo>
                <a:cubicBezTo>
                  <a:pt x="23005" y="21321"/>
                  <a:pt x="23005" y="22028"/>
                  <a:pt x="23005" y="22724"/>
                </a:cubicBezTo>
                <a:cubicBezTo>
                  <a:pt x="22860" y="23992"/>
                  <a:pt x="22725" y="25114"/>
                  <a:pt x="22579" y="26236"/>
                </a:cubicBezTo>
                <a:cubicBezTo>
                  <a:pt x="22444" y="27078"/>
                  <a:pt x="22444" y="27920"/>
                  <a:pt x="22298" y="28615"/>
                </a:cubicBezTo>
                <a:cubicBezTo>
                  <a:pt x="22164" y="29322"/>
                  <a:pt x="22164" y="30018"/>
                  <a:pt x="22018" y="30579"/>
                </a:cubicBezTo>
                <a:cubicBezTo>
                  <a:pt x="21603" y="32408"/>
                  <a:pt x="20615" y="34091"/>
                  <a:pt x="19919" y="35775"/>
                </a:cubicBezTo>
                <a:cubicBezTo>
                  <a:pt x="19078" y="37458"/>
                  <a:pt x="18797" y="38995"/>
                  <a:pt x="18517" y="40959"/>
                </a:cubicBezTo>
                <a:cubicBezTo>
                  <a:pt x="18517" y="42081"/>
                  <a:pt x="18517" y="43765"/>
                  <a:pt x="17810" y="44887"/>
                </a:cubicBezTo>
                <a:cubicBezTo>
                  <a:pt x="17529" y="45313"/>
                  <a:pt x="17114" y="45728"/>
                  <a:pt x="17114" y="46289"/>
                </a:cubicBezTo>
                <a:lnTo>
                  <a:pt x="17114" y="46996"/>
                </a:lnTo>
                <a:cubicBezTo>
                  <a:pt x="17249" y="47973"/>
                  <a:pt x="16688" y="48960"/>
                  <a:pt x="16688" y="50082"/>
                </a:cubicBezTo>
                <a:lnTo>
                  <a:pt x="16688" y="51205"/>
                </a:lnTo>
                <a:cubicBezTo>
                  <a:pt x="16688" y="51485"/>
                  <a:pt x="16688" y="51766"/>
                  <a:pt x="16553" y="52181"/>
                </a:cubicBezTo>
                <a:cubicBezTo>
                  <a:pt x="16272" y="52181"/>
                  <a:pt x="15992" y="51900"/>
                  <a:pt x="15846" y="51620"/>
                </a:cubicBezTo>
                <a:lnTo>
                  <a:pt x="15846" y="50643"/>
                </a:lnTo>
                <a:cubicBezTo>
                  <a:pt x="15846" y="50082"/>
                  <a:pt x="15565" y="49375"/>
                  <a:pt x="15285" y="48814"/>
                </a:cubicBezTo>
                <a:cubicBezTo>
                  <a:pt x="14870" y="47277"/>
                  <a:pt x="15004" y="45874"/>
                  <a:pt x="15004" y="44472"/>
                </a:cubicBezTo>
                <a:cubicBezTo>
                  <a:pt x="15004" y="42788"/>
                  <a:pt x="14870" y="41105"/>
                  <a:pt x="14870" y="39422"/>
                </a:cubicBezTo>
                <a:cubicBezTo>
                  <a:pt x="15004" y="36190"/>
                  <a:pt x="15431" y="32823"/>
                  <a:pt x="14589" y="29603"/>
                </a:cubicBezTo>
                <a:cubicBezTo>
                  <a:pt x="13882" y="26932"/>
                  <a:pt x="12345" y="24968"/>
                  <a:pt x="11638" y="22443"/>
                </a:cubicBezTo>
                <a:cubicBezTo>
                  <a:pt x="11503" y="21321"/>
                  <a:pt x="11223" y="20345"/>
                  <a:pt x="11077" y="19357"/>
                </a:cubicBezTo>
                <a:cubicBezTo>
                  <a:pt x="10796" y="16978"/>
                  <a:pt x="10661" y="14734"/>
                  <a:pt x="10661" y="12344"/>
                </a:cubicBezTo>
                <a:cubicBezTo>
                  <a:pt x="10796" y="11648"/>
                  <a:pt x="10796" y="10941"/>
                  <a:pt x="11077" y="10380"/>
                </a:cubicBezTo>
                <a:cubicBezTo>
                  <a:pt x="11357" y="10100"/>
                  <a:pt x="11638" y="9819"/>
                  <a:pt x="11784" y="9538"/>
                </a:cubicBezTo>
                <a:cubicBezTo>
                  <a:pt x="11918" y="9123"/>
                  <a:pt x="12064" y="8697"/>
                  <a:pt x="11784" y="8416"/>
                </a:cubicBezTo>
                <a:cubicBezTo>
                  <a:pt x="11357" y="8562"/>
                  <a:pt x="11077" y="8843"/>
                  <a:pt x="10796" y="9258"/>
                </a:cubicBezTo>
                <a:cubicBezTo>
                  <a:pt x="10100" y="9123"/>
                  <a:pt x="9539" y="8282"/>
                  <a:pt x="9393" y="7440"/>
                </a:cubicBezTo>
                <a:cubicBezTo>
                  <a:pt x="9259" y="6733"/>
                  <a:pt x="9259" y="5891"/>
                  <a:pt x="9259" y="5050"/>
                </a:cubicBezTo>
                <a:cubicBezTo>
                  <a:pt x="9259" y="3512"/>
                  <a:pt x="8832" y="1964"/>
                  <a:pt x="8271" y="707"/>
                </a:cubicBezTo>
                <a:cubicBezTo>
                  <a:pt x="8137" y="3367"/>
                  <a:pt x="8137" y="6037"/>
                  <a:pt x="7991" y="8697"/>
                </a:cubicBezTo>
                <a:cubicBezTo>
                  <a:pt x="7991" y="9258"/>
                  <a:pt x="7991" y="9819"/>
                  <a:pt x="8137" y="10380"/>
                </a:cubicBezTo>
                <a:cubicBezTo>
                  <a:pt x="8271" y="10661"/>
                  <a:pt x="8552" y="11087"/>
                  <a:pt x="8698" y="11368"/>
                </a:cubicBezTo>
                <a:cubicBezTo>
                  <a:pt x="9259" y="12770"/>
                  <a:pt x="9113" y="14454"/>
                  <a:pt x="8832" y="16137"/>
                </a:cubicBezTo>
                <a:cubicBezTo>
                  <a:pt x="7295" y="13612"/>
                  <a:pt x="5612" y="11368"/>
                  <a:pt x="4344" y="8977"/>
                </a:cubicBezTo>
                <a:cubicBezTo>
                  <a:pt x="2941" y="6172"/>
                  <a:pt x="1819" y="3086"/>
                  <a:pt x="977"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7889926" y="3243901"/>
            <a:ext cx="761070" cy="2054927"/>
          </a:xfrm>
          <a:custGeom>
            <a:avLst/>
            <a:gdLst/>
            <a:ahLst/>
            <a:cxnLst/>
            <a:rect l="l" t="t" r="r" b="b"/>
            <a:pathLst>
              <a:path w="29738" h="89774" extrusionOk="0">
                <a:moveTo>
                  <a:pt x="16552" y="0"/>
                </a:moveTo>
                <a:cubicBezTo>
                  <a:pt x="16552" y="842"/>
                  <a:pt x="16552" y="1818"/>
                  <a:pt x="16698" y="2660"/>
                </a:cubicBezTo>
                <a:cubicBezTo>
                  <a:pt x="16698" y="3647"/>
                  <a:pt x="16979" y="4624"/>
                  <a:pt x="16979" y="5611"/>
                </a:cubicBezTo>
                <a:cubicBezTo>
                  <a:pt x="16833" y="6172"/>
                  <a:pt x="16833" y="6733"/>
                  <a:pt x="16698" y="7429"/>
                </a:cubicBezTo>
                <a:lnTo>
                  <a:pt x="16698" y="8832"/>
                </a:lnTo>
                <a:cubicBezTo>
                  <a:pt x="16552" y="9258"/>
                  <a:pt x="16552" y="9819"/>
                  <a:pt x="16418" y="10235"/>
                </a:cubicBezTo>
                <a:cubicBezTo>
                  <a:pt x="16418" y="10235"/>
                  <a:pt x="16418" y="10380"/>
                  <a:pt x="16272" y="10380"/>
                </a:cubicBezTo>
                <a:cubicBezTo>
                  <a:pt x="16137" y="10796"/>
                  <a:pt x="16137" y="11076"/>
                  <a:pt x="16137" y="11503"/>
                </a:cubicBezTo>
                <a:cubicBezTo>
                  <a:pt x="16272" y="11918"/>
                  <a:pt x="16418" y="12198"/>
                  <a:pt x="16418" y="12625"/>
                </a:cubicBezTo>
                <a:cubicBezTo>
                  <a:pt x="16552" y="13040"/>
                  <a:pt x="16418" y="13466"/>
                  <a:pt x="16272" y="13747"/>
                </a:cubicBezTo>
                <a:cubicBezTo>
                  <a:pt x="16137" y="15004"/>
                  <a:pt x="16272" y="16552"/>
                  <a:pt x="15576" y="17529"/>
                </a:cubicBezTo>
                <a:cubicBezTo>
                  <a:pt x="14588" y="16406"/>
                  <a:pt x="14027" y="15150"/>
                  <a:pt x="13612" y="13601"/>
                </a:cubicBezTo>
                <a:cubicBezTo>
                  <a:pt x="13612" y="13321"/>
                  <a:pt x="13466" y="13186"/>
                  <a:pt x="13466" y="12905"/>
                </a:cubicBezTo>
                <a:lnTo>
                  <a:pt x="13893" y="11637"/>
                </a:lnTo>
                <a:cubicBezTo>
                  <a:pt x="14308" y="10661"/>
                  <a:pt x="14308" y="9539"/>
                  <a:pt x="14027" y="8551"/>
                </a:cubicBezTo>
                <a:cubicBezTo>
                  <a:pt x="13893" y="8551"/>
                  <a:pt x="13747" y="8697"/>
                  <a:pt x="13747" y="8978"/>
                </a:cubicBezTo>
                <a:cubicBezTo>
                  <a:pt x="13612" y="9258"/>
                  <a:pt x="13747" y="9393"/>
                  <a:pt x="13612" y="9673"/>
                </a:cubicBezTo>
                <a:cubicBezTo>
                  <a:pt x="13612" y="9954"/>
                  <a:pt x="13466" y="10100"/>
                  <a:pt x="13332" y="10380"/>
                </a:cubicBezTo>
                <a:cubicBezTo>
                  <a:pt x="13051" y="10796"/>
                  <a:pt x="12905" y="11503"/>
                  <a:pt x="12771" y="12198"/>
                </a:cubicBezTo>
                <a:cubicBezTo>
                  <a:pt x="12490" y="11918"/>
                  <a:pt x="12344" y="11637"/>
                  <a:pt x="12064" y="11357"/>
                </a:cubicBezTo>
                <a:cubicBezTo>
                  <a:pt x="12064" y="11357"/>
                  <a:pt x="11929" y="11222"/>
                  <a:pt x="11929" y="11076"/>
                </a:cubicBezTo>
                <a:cubicBezTo>
                  <a:pt x="11783" y="10942"/>
                  <a:pt x="11783" y="10661"/>
                  <a:pt x="11783" y="10380"/>
                </a:cubicBezTo>
                <a:cubicBezTo>
                  <a:pt x="11503" y="10100"/>
                  <a:pt x="11368" y="9819"/>
                  <a:pt x="11222" y="9393"/>
                </a:cubicBezTo>
                <a:cubicBezTo>
                  <a:pt x="11222" y="9258"/>
                  <a:pt x="11222" y="8978"/>
                  <a:pt x="11087" y="8832"/>
                </a:cubicBezTo>
                <a:lnTo>
                  <a:pt x="10807" y="8551"/>
                </a:lnTo>
                <a:cubicBezTo>
                  <a:pt x="10661" y="8551"/>
                  <a:pt x="10526" y="8417"/>
                  <a:pt x="10380" y="8417"/>
                </a:cubicBezTo>
                <a:cubicBezTo>
                  <a:pt x="10246" y="8271"/>
                  <a:pt x="10100" y="8136"/>
                  <a:pt x="9965" y="8136"/>
                </a:cubicBezTo>
                <a:cubicBezTo>
                  <a:pt x="10100" y="8697"/>
                  <a:pt x="10100" y="9258"/>
                  <a:pt x="10246" y="9673"/>
                </a:cubicBezTo>
                <a:cubicBezTo>
                  <a:pt x="10380" y="10235"/>
                  <a:pt x="10661" y="10661"/>
                  <a:pt x="10941" y="11222"/>
                </a:cubicBezTo>
                <a:cubicBezTo>
                  <a:pt x="10941" y="11503"/>
                  <a:pt x="11087" y="11783"/>
                  <a:pt x="11222" y="12064"/>
                </a:cubicBezTo>
                <a:cubicBezTo>
                  <a:pt x="11503" y="12344"/>
                  <a:pt x="11648" y="12625"/>
                  <a:pt x="11783" y="12905"/>
                </a:cubicBezTo>
                <a:cubicBezTo>
                  <a:pt x="12490" y="14027"/>
                  <a:pt x="12905" y="15430"/>
                  <a:pt x="13186" y="16833"/>
                </a:cubicBezTo>
                <a:cubicBezTo>
                  <a:pt x="13332" y="17248"/>
                  <a:pt x="13332" y="17675"/>
                  <a:pt x="13612" y="18090"/>
                </a:cubicBezTo>
                <a:cubicBezTo>
                  <a:pt x="13747" y="18516"/>
                  <a:pt x="14027" y="18931"/>
                  <a:pt x="14173" y="19358"/>
                </a:cubicBezTo>
                <a:cubicBezTo>
                  <a:pt x="14308" y="19773"/>
                  <a:pt x="14454" y="20334"/>
                  <a:pt x="14588" y="20761"/>
                </a:cubicBezTo>
                <a:cubicBezTo>
                  <a:pt x="14734" y="21737"/>
                  <a:pt x="15295" y="22578"/>
                  <a:pt x="15711" y="23566"/>
                </a:cubicBezTo>
                <a:cubicBezTo>
                  <a:pt x="16418" y="25249"/>
                  <a:pt x="16272" y="27213"/>
                  <a:pt x="15991" y="29177"/>
                </a:cubicBezTo>
                <a:cubicBezTo>
                  <a:pt x="15857" y="30153"/>
                  <a:pt x="15857" y="30995"/>
                  <a:pt x="15576" y="31982"/>
                </a:cubicBezTo>
                <a:cubicBezTo>
                  <a:pt x="15150" y="30995"/>
                  <a:pt x="14173" y="30434"/>
                  <a:pt x="13893" y="29311"/>
                </a:cubicBezTo>
                <a:cubicBezTo>
                  <a:pt x="13893" y="29177"/>
                  <a:pt x="13893" y="28896"/>
                  <a:pt x="13747" y="28750"/>
                </a:cubicBezTo>
                <a:cubicBezTo>
                  <a:pt x="13747" y="28616"/>
                  <a:pt x="13612" y="28616"/>
                  <a:pt x="13466" y="28470"/>
                </a:cubicBezTo>
                <a:lnTo>
                  <a:pt x="12625" y="28055"/>
                </a:lnTo>
                <a:lnTo>
                  <a:pt x="12625" y="28055"/>
                </a:lnTo>
                <a:cubicBezTo>
                  <a:pt x="12490" y="28335"/>
                  <a:pt x="12625" y="28616"/>
                  <a:pt x="12771" y="28750"/>
                </a:cubicBezTo>
                <a:cubicBezTo>
                  <a:pt x="12905" y="29031"/>
                  <a:pt x="13051" y="29177"/>
                  <a:pt x="13186" y="29311"/>
                </a:cubicBezTo>
                <a:cubicBezTo>
                  <a:pt x="13612" y="30018"/>
                  <a:pt x="13612" y="30995"/>
                  <a:pt x="14027" y="31702"/>
                </a:cubicBezTo>
                <a:cubicBezTo>
                  <a:pt x="14173" y="32117"/>
                  <a:pt x="14308" y="32263"/>
                  <a:pt x="14454" y="32543"/>
                </a:cubicBezTo>
                <a:cubicBezTo>
                  <a:pt x="15015" y="33665"/>
                  <a:pt x="15015" y="35068"/>
                  <a:pt x="15430" y="36190"/>
                </a:cubicBezTo>
                <a:lnTo>
                  <a:pt x="15857" y="37447"/>
                </a:lnTo>
                <a:cubicBezTo>
                  <a:pt x="15991" y="38008"/>
                  <a:pt x="15991" y="38569"/>
                  <a:pt x="15991" y="39276"/>
                </a:cubicBezTo>
                <a:cubicBezTo>
                  <a:pt x="15991" y="40253"/>
                  <a:pt x="15991" y="41375"/>
                  <a:pt x="15857" y="42497"/>
                </a:cubicBezTo>
                <a:cubicBezTo>
                  <a:pt x="15857" y="43339"/>
                  <a:pt x="15576" y="44046"/>
                  <a:pt x="15430" y="44887"/>
                </a:cubicBezTo>
                <a:cubicBezTo>
                  <a:pt x="15295" y="46425"/>
                  <a:pt x="15015" y="47827"/>
                  <a:pt x="14869" y="49230"/>
                </a:cubicBezTo>
                <a:cubicBezTo>
                  <a:pt x="14734" y="50633"/>
                  <a:pt x="14869" y="52181"/>
                  <a:pt x="14588" y="53584"/>
                </a:cubicBezTo>
                <a:cubicBezTo>
                  <a:pt x="14308" y="55682"/>
                  <a:pt x="14173" y="57792"/>
                  <a:pt x="14308" y="59891"/>
                </a:cubicBezTo>
                <a:cubicBezTo>
                  <a:pt x="14308" y="60452"/>
                  <a:pt x="14173" y="61013"/>
                  <a:pt x="13893" y="61293"/>
                </a:cubicBezTo>
                <a:cubicBezTo>
                  <a:pt x="13747" y="60878"/>
                  <a:pt x="13466" y="60598"/>
                  <a:pt x="13466" y="60036"/>
                </a:cubicBezTo>
                <a:cubicBezTo>
                  <a:pt x="13466" y="59891"/>
                  <a:pt x="13466" y="59756"/>
                  <a:pt x="13332" y="59610"/>
                </a:cubicBezTo>
                <a:cubicBezTo>
                  <a:pt x="13332" y="59404"/>
                  <a:pt x="13253" y="59277"/>
                  <a:pt x="13158" y="59277"/>
                </a:cubicBezTo>
                <a:cubicBezTo>
                  <a:pt x="13124" y="59277"/>
                  <a:pt x="13087" y="59294"/>
                  <a:pt x="13051" y="59329"/>
                </a:cubicBezTo>
                <a:lnTo>
                  <a:pt x="13051" y="59475"/>
                </a:lnTo>
                <a:cubicBezTo>
                  <a:pt x="12905" y="59891"/>
                  <a:pt x="12905" y="60452"/>
                  <a:pt x="13051" y="60878"/>
                </a:cubicBezTo>
                <a:cubicBezTo>
                  <a:pt x="13051" y="61013"/>
                  <a:pt x="13186" y="61159"/>
                  <a:pt x="13186" y="61439"/>
                </a:cubicBezTo>
                <a:lnTo>
                  <a:pt x="13186" y="61854"/>
                </a:lnTo>
                <a:cubicBezTo>
                  <a:pt x="13186" y="62561"/>
                  <a:pt x="13186" y="63122"/>
                  <a:pt x="13332" y="63818"/>
                </a:cubicBezTo>
                <a:cubicBezTo>
                  <a:pt x="13332" y="64379"/>
                  <a:pt x="13466" y="65086"/>
                  <a:pt x="13186" y="65647"/>
                </a:cubicBezTo>
                <a:lnTo>
                  <a:pt x="12771" y="64806"/>
                </a:lnTo>
                <a:cubicBezTo>
                  <a:pt x="12490" y="64099"/>
                  <a:pt x="12209" y="63403"/>
                  <a:pt x="12064" y="62696"/>
                </a:cubicBezTo>
                <a:cubicBezTo>
                  <a:pt x="11783" y="61854"/>
                  <a:pt x="11783" y="61159"/>
                  <a:pt x="11368" y="60452"/>
                </a:cubicBezTo>
                <a:cubicBezTo>
                  <a:pt x="11222" y="60317"/>
                  <a:pt x="11087" y="60036"/>
                  <a:pt x="11087" y="59756"/>
                </a:cubicBezTo>
                <a:cubicBezTo>
                  <a:pt x="10941" y="59475"/>
                  <a:pt x="10941" y="59049"/>
                  <a:pt x="10941" y="58768"/>
                </a:cubicBezTo>
                <a:cubicBezTo>
                  <a:pt x="10941" y="58488"/>
                  <a:pt x="10807" y="58073"/>
                  <a:pt x="10661" y="57792"/>
                </a:cubicBezTo>
                <a:cubicBezTo>
                  <a:pt x="10246" y="56670"/>
                  <a:pt x="9819" y="55402"/>
                  <a:pt x="9404" y="54145"/>
                </a:cubicBezTo>
                <a:cubicBezTo>
                  <a:pt x="8978" y="53023"/>
                  <a:pt x="9404" y="52035"/>
                  <a:pt x="9258" y="50913"/>
                </a:cubicBezTo>
                <a:lnTo>
                  <a:pt x="8843" y="49656"/>
                </a:lnTo>
                <a:lnTo>
                  <a:pt x="8697" y="49656"/>
                </a:lnTo>
                <a:cubicBezTo>
                  <a:pt x="8697" y="50352"/>
                  <a:pt x="8697" y="51059"/>
                  <a:pt x="8562" y="51755"/>
                </a:cubicBezTo>
                <a:cubicBezTo>
                  <a:pt x="8282" y="51340"/>
                  <a:pt x="8136" y="50779"/>
                  <a:pt x="8001" y="50217"/>
                </a:cubicBezTo>
                <a:cubicBezTo>
                  <a:pt x="7721" y="48669"/>
                  <a:pt x="7721" y="47131"/>
                  <a:pt x="7855" y="45583"/>
                </a:cubicBezTo>
                <a:cubicBezTo>
                  <a:pt x="7855" y="44887"/>
                  <a:pt x="8001" y="44326"/>
                  <a:pt x="8136" y="43765"/>
                </a:cubicBezTo>
                <a:cubicBezTo>
                  <a:pt x="8282" y="43204"/>
                  <a:pt x="8562" y="42643"/>
                  <a:pt x="8978" y="42497"/>
                </a:cubicBezTo>
                <a:cubicBezTo>
                  <a:pt x="9258" y="42362"/>
                  <a:pt x="9404" y="42362"/>
                  <a:pt x="9539" y="42216"/>
                </a:cubicBezTo>
                <a:cubicBezTo>
                  <a:pt x="9819" y="41936"/>
                  <a:pt x="10100" y="41375"/>
                  <a:pt x="10380" y="41240"/>
                </a:cubicBezTo>
                <a:lnTo>
                  <a:pt x="10380" y="40814"/>
                </a:lnTo>
                <a:cubicBezTo>
                  <a:pt x="10246" y="40814"/>
                  <a:pt x="9965" y="40814"/>
                  <a:pt x="9819" y="40960"/>
                </a:cubicBezTo>
                <a:cubicBezTo>
                  <a:pt x="9685" y="41094"/>
                  <a:pt x="9539" y="41240"/>
                  <a:pt x="9404" y="41240"/>
                </a:cubicBezTo>
                <a:cubicBezTo>
                  <a:pt x="8978" y="41655"/>
                  <a:pt x="8562" y="41801"/>
                  <a:pt x="8136" y="41936"/>
                </a:cubicBezTo>
                <a:lnTo>
                  <a:pt x="8001" y="41936"/>
                </a:lnTo>
                <a:cubicBezTo>
                  <a:pt x="7855" y="41801"/>
                  <a:pt x="7855" y="41655"/>
                  <a:pt x="7855" y="41375"/>
                </a:cubicBezTo>
                <a:cubicBezTo>
                  <a:pt x="7855" y="40679"/>
                  <a:pt x="7855" y="39837"/>
                  <a:pt x="7575" y="39276"/>
                </a:cubicBezTo>
                <a:cubicBezTo>
                  <a:pt x="7294" y="38569"/>
                  <a:pt x="6733" y="38008"/>
                  <a:pt x="6879" y="37167"/>
                </a:cubicBezTo>
                <a:lnTo>
                  <a:pt x="6879" y="37167"/>
                </a:lnTo>
                <a:cubicBezTo>
                  <a:pt x="6599" y="37313"/>
                  <a:pt x="6599" y="37728"/>
                  <a:pt x="6599" y="38154"/>
                </a:cubicBezTo>
                <a:cubicBezTo>
                  <a:pt x="6879" y="39276"/>
                  <a:pt x="7160" y="40679"/>
                  <a:pt x="7014" y="41936"/>
                </a:cubicBezTo>
                <a:cubicBezTo>
                  <a:pt x="7014" y="43058"/>
                  <a:pt x="6599" y="44046"/>
                  <a:pt x="6599" y="45168"/>
                </a:cubicBezTo>
                <a:cubicBezTo>
                  <a:pt x="6599" y="46009"/>
                  <a:pt x="6733" y="46986"/>
                  <a:pt x="6453" y="47693"/>
                </a:cubicBezTo>
                <a:cubicBezTo>
                  <a:pt x="5757" y="46851"/>
                  <a:pt x="5196" y="45729"/>
                  <a:pt x="4635" y="44887"/>
                </a:cubicBezTo>
                <a:cubicBezTo>
                  <a:pt x="4074" y="43900"/>
                  <a:pt x="4208" y="42497"/>
                  <a:pt x="4354" y="41375"/>
                </a:cubicBezTo>
                <a:lnTo>
                  <a:pt x="4354" y="41375"/>
                </a:lnTo>
                <a:cubicBezTo>
                  <a:pt x="4074" y="41655"/>
                  <a:pt x="3793" y="42216"/>
                  <a:pt x="3647" y="42777"/>
                </a:cubicBezTo>
                <a:cubicBezTo>
                  <a:pt x="3513" y="43339"/>
                  <a:pt x="3647" y="43900"/>
                  <a:pt x="3647" y="44461"/>
                </a:cubicBezTo>
                <a:cubicBezTo>
                  <a:pt x="3086" y="43619"/>
                  <a:pt x="2671" y="42643"/>
                  <a:pt x="1964" y="42216"/>
                </a:cubicBezTo>
                <a:cubicBezTo>
                  <a:pt x="1684" y="42082"/>
                  <a:pt x="1403" y="42082"/>
                  <a:pt x="1268" y="41936"/>
                </a:cubicBezTo>
                <a:cubicBezTo>
                  <a:pt x="1122" y="41801"/>
                  <a:pt x="1122" y="41655"/>
                  <a:pt x="988" y="41521"/>
                </a:cubicBezTo>
                <a:cubicBezTo>
                  <a:pt x="707" y="41094"/>
                  <a:pt x="146" y="40960"/>
                  <a:pt x="0" y="40253"/>
                </a:cubicBezTo>
                <a:lnTo>
                  <a:pt x="0" y="40253"/>
                </a:lnTo>
                <a:cubicBezTo>
                  <a:pt x="146" y="40960"/>
                  <a:pt x="427" y="41655"/>
                  <a:pt x="842" y="42082"/>
                </a:cubicBezTo>
                <a:cubicBezTo>
                  <a:pt x="988" y="42362"/>
                  <a:pt x="1122" y="42497"/>
                  <a:pt x="1268" y="42643"/>
                </a:cubicBezTo>
                <a:cubicBezTo>
                  <a:pt x="1268" y="42923"/>
                  <a:pt x="1403" y="43204"/>
                  <a:pt x="1549" y="43339"/>
                </a:cubicBezTo>
                <a:cubicBezTo>
                  <a:pt x="1684" y="43484"/>
                  <a:pt x="1829" y="43484"/>
                  <a:pt x="1964" y="43484"/>
                </a:cubicBezTo>
                <a:cubicBezTo>
                  <a:pt x="2245" y="43619"/>
                  <a:pt x="2390" y="43900"/>
                  <a:pt x="2525" y="44326"/>
                </a:cubicBezTo>
                <a:cubicBezTo>
                  <a:pt x="3793" y="46290"/>
                  <a:pt x="4769" y="48669"/>
                  <a:pt x="5757" y="50913"/>
                </a:cubicBezTo>
                <a:cubicBezTo>
                  <a:pt x="6172" y="51620"/>
                  <a:pt x="6453" y="52316"/>
                  <a:pt x="6599" y="53023"/>
                </a:cubicBezTo>
                <a:cubicBezTo>
                  <a:pt x="6733" y="53719"/>
                  <a:pt x="6733" y="54280"/>
                  <a:pt x="7014" y="54987"/>
                </a:cubicBezTo>
                <a:cubicBezTo>
                  <a:pt x="7160" y="55402"/>
                  <a:pt x="7575" y="55828"/>
                  <a:pt x="7294" y="56243"/>
                </a:cubicBezTo>
                <a:cubicBezTo>
                  <a:pt x="6976" y="56029"/>
                  <a:pt x="6652" y="55735"/>
                  <a:pt x="6331" y="55735"/>
                </a:cubicBezTo>
                <a:cubicBezTo>
                  <a:pt x="6233" y="55735"/>
                  <a:pt x="6135" y="55763"/>
                  <a:pt x="6038" y="55828"/>
                </a:cubicBezTo>
                <a:cubicBezTo>
                  <a:pt x="6318" y="56524"/>
                  <a:pt x="6733" y="57231"/>
                  <a:pt x="7294" y="57646"/>
                </a:cubicBezTo>
                <a:cubicBezTo>
                  <a:pt x="7440" y="57927"/>
                  <a:pt x="7721" y="58073"/>
                  <a:pt x="7855" y="58207"/>
                </a:cubicBezTo>
                <a:cubicBezTo>
                  <a:pt x="8562" y="59049"/>
                  <a:pt x="8697" y="60171"/>
                  <a:pt x="8978" y="61293"/>
                </a:cubicBezTo>
                <a:cubicBezTo>
                  <a:pt x="8978" y="61434"/>
                  <a:pt x="9374" y="63130"/>
                  <a:pt x="9272" y="63130"/>
                </a:cubicBezTo>
                <a:cubicBezTo>
                  <a:pt x="9268" y="63130"/>
                  <a:pt x="9263" y="63127"/>
                  <a:pt x="9258" y="63122"/>
                </a:cubicBezTo>
                <a:cubicBezTo>
                  <a:pt x="8697" y="62842"/>
                  <a:pt x="8136" y="62415"/>
                  <a:pt x="7721" y="61854"/>
                </a:cubicBezTo>
                <a:cubicBezTo>
                  <a:pt x="7294" y="61439"/>
                  <a:pt x="7014" y="61013"/>
                  <a:pt x="7160" y="60452"/>
                </a:cubicBezTo>
                <a:cubicBezTo>
                  <a:pt x="6879" y="60171"/>
                  <a:pt x="6599" y="60036"/>
                  <a:pt x="6318" y="60036"/>
                </a:cubicBezTo>
                <a:lnTo>
                  <a:pt x="6318" y="60598"/>
                </a:lnTo>
                <a:cubicBezTo>
                  <a:pt x="5476" y="60452"/>
                  <a:pt x="5050" y="59329"/>
                  <a:pt x="4489" y="58634"/>
                </a:cubicBezTo>
                <a:cubicBezTo>
                  <a:pt x="4354" y="58488"/>
                  <a:pt x="4074" y="58353"/>
                  <a:pt x="3928" y="58207"/>
                </a:cubicBezTo>
                <a:cubicBezTo>
                  <a:pt x="3793" y="57792"/>
                  <a:pt x="3647" y="57366"/>
                  <a:pt x="3513" y="56805"/>
                </a:cubicBezTo>
                <a:cubicBezTo>
                  <a:pt x="3367" y="56389"/>
                  <a:pt x="3086" y="55963"/>
                  <a:pt x="2671" y="55828"/>
                </a:cubicBezTo>
                <a:lnTo>
                  <a:pt x="2671" y="55828"/>
                </a:lnTo>
                <a:cubicBezTo>
                  <a:pt x="2806" y="56524"/>
                  <a:pt x="2806" y="57085"/>
                  <a:pt x="2952" y="57646"/>
                </a:cubicBezTo>
                <a:cubicBezTo>
                  <a:pt x="2952" y="58353"/>
                  <a:pt x="3086" y="58768"/>
                  <a:pt x="2671" y="59049"/>
                </a:cubicBezTo>
                <a:cubicBezTo>
                  <a:pt x="2525" y="59195"/>
                  <a:pt x="2671" y="59610"/>
                  <a:pt x="2806" y="59610"/>
                </a:cubicBezTo>
                <a:cubicBezTo>
                  <a:pt x="3086" y="59756"/>
                  <a:pt x="3232" y="59756"/>
                  <a:pt x="3513" y="59756"/>
                </a:cubicBezTo>
                <a:cubicBezTo>
                  <a:pt x="4074" y="59891"/>
                  <a:pt x="4354" y="60732"/>
                  <a:pt x="4769" y="61159"/>
                </a:cubicBezTo>
                <a:cubicBezTo>
                  <a:pt x="5050" y="61293"/>
                  <a:pt x="5196" y="61439"/>
                  <a:pt x="5476" y="61574"/>
                </a:cubicBezTo>
                <a:cubicBezTo>
                  <a:pt x="5757" y="61720"/>
                  <a:pt x="5892" y="62000"/>
                  <a:pt x="6038" y="62281"/>
                </a:cubicBezTo>
                <a:cubicBezTo>
                  <a:pt x="6599" y="62977"/>
                  <a:pt x="7014" y="63683"/>
                  <a:pt x="7440" y="64379"/>
                </a:cubicBezTo>
                <a:cubicBezTo>
                  <a:pt x="7855" y="64940"/>
                  <a:pt x="8136" y="65501"/>
                  <a:pt x="8562" y="66062"/>
                </a:cubicBezTo>
                <a:cubicBezTo>
                  <a:pt x="9819" y="68172"/>
                  <a:pt x="10526" y="70697"/>
                  <a:pt x="10807" y="73357"/>
                </a:cubicBezTo>
                <a:cubicBezTo>
                  <a:pt x="10941" y="73783"/>
                  <a:pt x="10941" y="74198"/>
                  <a:pt x="11087" y="74625"/>
                </a:cubicBezTo>
                <a:cubicBezTo>
                  <a:pt x="11368" y="74905"/>
                  <a:pt x="11503" y="75040"/>
                  <a:pt x="11648" y="75320"/>
                </a:cubicBezTo>
                <a:cubicBezTo>
                  <a:pt x="11783" y="75601"/>
                  <a:pt x="11783" y="75881"/>
                  <a:pt x="11783" y="76162"/>
                </a:cubicBezTo>
                <a:cubicBezTo>
                  <a:pt x="11929" y="77711"/>
                  <a:pt x="12209" y="79394"/>
                  <a:pt x="12344" y="80931"/>
                </a:cubicBezTo>
                <a:cubicBezTo>
                  <a:pt x="12771" y="83176"/>
                  <a:pt x="13051" y="85285"/>
                  <a:pt x="13332" y="87530"/>
                </a:cubicBezTo>
                <a:cubicBezTo>
                  <a:pt x="13466" y="88091"/>
                  <a:pt x="15576" y="88506"/>
                  <a:pt x="15991" y="88652"/>
                </a:cubicBezTo>
                <a:cubicBezTo>
                  <a:pt x="16979" y="89067"/>
                  <a:pt x="17955" y="89213"/>
                  <a:pt x="18797" y="89347"/>
                </a:cubicBezTo>
                <a:cubicBezTo>
                  <a:pt x="19638" y="89493"/>
                  <a:pt x="20345" y="89774"/>
                  <a:pt x="21041" y="89774"/>
                </a:cubicBezTo>
                <a:cubicBezTo>
                  <a:pt x="22028" y="89774"/>
                  <a:pt x="23005" y="89628"/>
                  <a:pt x="23992" y="89493"/>
                </a:cubicBezTo>
                <a:cubicBezTo>
                  <a:pt x="24127" y="87384"/>
                  <a:pt x="23712" y="85285"/>
                  <a:pt x="23566" y="83041"/>
                </a:cubicBezTo>
                <a:cubicBezTo>
                  <a:pt x="23431" y="81919"/>
                  <a:pt x="23431" y="80797"/>
                  <a:pt x="23431" y="79674"/>
                </a:cubicBezTo>
                <a:cubicBezTo>
                  <a:pt x="23285" y="77565"/>
                  <a:pt x="23151" y="75601"/>
                  <a:pt x="23151" y="73502"/>
                </a:cubicBezTo>
                <a:cubicBezTo>
                  <a:pt x="23005" y="72234"/>
                  <a:pt x="23005" y="70832"/>
                  <a:pt x="23151" y="69575"/>
                </a:cubicBezTo>
                <a:cubicBezTo>
                  <a:pt x="23285" y="66624"/>
                  <a:pt x="23992" y="63818"/>
                  <a:pt x="24127" y="60878"/>
                </a:cubicBezTo>
                <a:cubicBezTo>
                  <a:pt x="24273" y="59891"/>
                  <a:pt x="24273" y="58768"/>
                  <a:pt x="24969" y="58073"/>
                </a:cubicBezTo>
                <a:cubicBezTo>
                  <a:pt x="25249" y="57792"/>
                  <a:pt x="25676" y="57646"/>
                  <a:pt x="25956" y="57366"/>
                </a:cubicBezTo>
                <a:cubicBezTo>
                  <a:pt x="26371" y="57085"/>
                  <a:pt x="26517" y="56389"/>
                  <a:pt x="26237" y="56109"/>
                </a:cubicBezTo>
                <a:cubicBezTo>
                  <a:pt x="26156" y="56081"/>
                  <a:pt x="26071" y="56069"/>
                  <a:pt x="25983" y="56069"/>
                </a:cubicBezTo>
                <a:cubicBezTo>
                  <a:pt x="25608" y="56069"/>
                  <a:pt x="25196" y="56296"/>
                  <a:pt x="24969" y="56524"/>
                </a:cubicBezTo>
                <a:cubicBezTo>
                  <a:pt x="24770" y="56722"/>
                  <a:pt x="24572" y="56921"/>
                  <a:pt x="24373" y="56921"/>
                </a:cubicBezTo>
                <a:cubicBezTo>
                  <a:pt x="24291" y="56921"/>
                  <a:pt x="24209" y="56887"/>
                  <a:pt x="24127" y="56805"/>
                </a:cubicBezTo>
                <a:cubicBezTo>
                  <a:pt x="24553" y="54841"/>
                  <a:pt x="24553" y="52742"/>
                  <a:pt x="24407" y="50779"/>
                </a:cubicBezTo>
                <a:lnTo>
                  <a:pt x="24127" y="50779"/>
                </a:lnTo>
                <a:cubicBezTo>
                  <a:pt x="24127" y="51901"/>
                  <a:pt x="23566" y="52877"/>
                  <a:pt x="23431" y="53999"/>
                </a:cubicBezTo>
                <a:cubicBezTo>
                  <a:pt x="22724" y="56524"/>
                  <a:pt x="23285" y="59475"/>
                  <a:pt x="22590" y="62000"/>
                </a:cubicBezTo>
                <a:cubicBezTo>
                  <a:pt x="22444" y="62281"/>
                  <a:pt x="22309" y="62415"/>
                  <a:pt x="22163" y="62561"/>
                </a:cubicBezTo>
                <a:cubicBezTo>
                  <a:pt x="21883" y="62561"/>
                  <a:pt x="21748" y="62135"/>
                  <a:pt x="21748" y="61854"/>
                </a:cubicBezTo>
                <a:cubicBezTo>
                  <a:pt x="21041" y="57927"/>
                  <a:pt x="21187" y="53719"/>
                  <a:pt x="21187" y="49791"/>
                </a:cubicBezTo>
                <a:lnTo>
                  <a:pt x="21187" y="47973"/>
                </a:lnTo>
                <a:cubicBezTo>
                  <a:pt x="21467" y="47266"/>
                  <a:pt x="21748" y="46570"/>
                  <a:pt x="21883" y="45863"/>
                </a:cubicBezTo>
                <a:cubicBezTo>
                  <a:pt x="22028" y="45022"/>
                  <a:pt x="22028" y="43900"/>
                  <a:pt x="22444" y="43204"/>
                </a:cubicBezTo>
                <a:cubicBezTo>
                  <a:pt x="22590" y="42923"/>
                  <a:pt x="22870" y="42643"/>
                  <a:pt x="23151" y="42362"/>
                </a:cubicBezTo>
                <a:cubicBezTo>
                  <a:pt x="23285" y="42082"/>
                  <a:pt x="23566" y="41655"/>
                  <a:pt x="23431" y="41240"/>
                </a:cubicBezTo>
                <a:cubicBezTo>
                  <a:pt x="23431" y="41094"/>
                  <a:pt x="23285" y="40960"/>
                  <a:pt x="23151" y="40679"/>
                </a:cubicBezTo>
                <a:cubicBezTo>
                  <a:pt x="23005" y="40253"/>
                  <a:pt x="23005" y="39557"/>
                  <a:pt x="23285" y="39130"/>
                </a:cubicBezTo>
                <a:cubicBezTo>
                  <a:pt x="23566" y="38850"/>
                  <a:pt x="23846" y="38569"/>
                  <a:pt x="23566" y="38289"/>
                </a:cubicBezTo>
                <a:cubicBezTo>
                  <a:pt x="23550" y="38273"/>
                  <a:pt x="23530" y="38266"/>
                  <a:pt x="23505" y="38266"/>
                </a:cubicBezTo>
                <a:cubicBezTo>
                  <a:pt x="23073" y="38266"/>
                  <a:pt x="21306" y="40414"/>
                  <a:pt x="21041" y="40679"/>
                </a:cubicBezTo>
                <a:lnTo>
                  <a:pt x="20760" y="40679"/>
                </a:lnTo>
                <a:cubicBezTo>
                  <a:pt x="20480" y="39411"/>
                  <a:pt x="20480" y="38154"/>
                  <a:pt x="21322" y="37313"/>
                </a:cubicBezTo>
                <a:cubicBezTo>
                  <a:pt x="21467" y="37032"/>
                  <a:pt x="21748" y="36751"/>
                  <a:pt x="21883" y="36471"/>
                </a:cubicBezTo>
                <a:cubicBezTo>
                  <a:pt x="22028" y="36044"/>
                  <a:pt x="21883" y="35629"/>
                  <a:pt x="21883" y="35203"/>
                </a:cubicBezTo>
                <a:cubicBezTo>
                  <a:pt x="22028" y="34081"/>
                  <a:pt x="22724" y="33385"/>
                  <a:pt x="23005" y="32397"/>
                </a:cubicBezTo>
                <a:cubicBezTo>
                  <a:pt x="23431" y="31275"/>
                  <a:pt x="23712" y="30299"/>
                  <a:pt x="24273" y="29177"/>
                </a:cubicBezTo>
                <a:cubicBezTo>
                  <a:pt x="24407" y="28750"/>
                  <a:pt x="24688" y="28189"/>
                  <a:pt x="25114" y="27909"/>
                </a:cubicBezTo>
                <a:cubicBezTo>
                  <a:pt x="25249" y="27774"/>
                  <a:pt x="25395" y="27774"/>
                  <a:pt x="25530" y="27628"/>
                </a:cubicBezTo>
                <a:cubicBezTo>
                  <a:pt x="25676" y="27348"/>
                  <a:pt x="25676" y="27213"/>
                  <a:pt x="25676" y="26932"/>
                </a:cubicBezTo>
                <a:lnTo>
                  <a:pt x="24969" y="26932"/>
                </a:lnTo>
                <a:cubicBezTo>
                  <a:pt x="24969" y="26506"/>
                  <a:pt x="25249" y="26225"/>
                  <a:pt x="25530" y="25945"/>
                </a:cubicBezTo>
                <a:cubicBezTo>
                  <a:pt x="26091" y="25530"/>
                  <a:pt x="26371" y="24823"/>
                  <a:pt x="26652" y="24127"/>
                </a:cubicBezTo>
                <a:cubicBezTo>
                  <a:pt x="27213" y="22859"/>
                  <a:pt x="28055" y="21883"/>
                  <a:pt x="28896" y="20895"/>
                </a:cubicBezTo>
                <a:cubicBezTo>
                  <a:pt x="29323" y="20480"/>
                  <a:pt x="29457" y="19638"/>
                  <a:pt x="29738" y="19077"/>
                </a:cubicBezTo>
                <a:lnTo>
                  <a:pt x="29738" y="18931"/>
                </a:lnTo>
                <a:lnTo>
                  <a:pt x="29603" y="18931"/>
                </a:lnTo>
                <a:cubicBezTo>
                  <a:pt x="29603" y="18797"/>
                  <a:pt x="29323" y="18797"/>
                  <a:pt x="29177" y="18797"/>
                </a:cubicBezTo>
                <a:lnTo>
                  <a:pt x="28896" y="19212"/>
                </a:lnTo>
                <a:cubicBezTo>
                  <a:pt x="28762" y="19358"/>
                  <a:pt x="28481" y="19358"/>
                  <a:pt x="28335" y="19492"/>
                </a:cubicBezTo>
                <a:cubicBezTo>
                  <a:pt x="27920" y="19773"/>
                  <a:pt x="27639" y="20334"/>
                  <a:pt x="27359" y="20761"/>
                </a:cubicBezTo>
                <a:cubicBezTo>
                  <a:pt x="27078" y="21176"/>
                  <a:pt x="26932" y="21456"/>
                  <a:pt x="26652" y="21737"/>
                </a:cubicBezTo>
                <a:cubicBezTo>
                  <a:pt x="26371" y="22163"/>
                  <a:pt x="25956" y="22444"/>
                  <a:pt x="25530" y="22859"/>
                </a:cubicBezTo>
                <a:cubicBezTo>
                  <a:pt x="25395" y="23005"/>
                  <a:pt x="24834" y="24127"/>
                  <a:pt x="24688" y="24127"/>
                </a:cubicBezTo>
                <a:cubicBezTo>
                  <a:pt x="24407" y="24127"/>
                  <a:pt x="24127" y="23846"/>
                  <a:pt x="24127" y="23420"/>
                </a:cubicBezTo>
                <a:cubicBezTo>
                  <a:pt x="23992" y="23140"/>
                  <a:pt x="23992" y="22724"/>
                  <a:pt x="23992" y="22444"/>
                </a:cubicBezTo>
                <a:cubicBezTo>
                  <a:pt x="23992" y="21737"/>
                  <a:pt x="24127" y="21041"/>
                  <a:pt x="24127" y="20334"/>
                </a:cubicBezTo>
                <a:lnTo>
                  <a:pt x="24127" y="19638"/>
                </a:lnTo>
                <a:cubicBezTo>
                  <a:pt x="24407" y="18797"/>
                  <a:pt x="25530" y="18516"/>
                  <a:pt x="25810" y="17529"/>
                </a:cubicBezTo>
                <a:lnTo>
                  <a:pt x="25810" y="17248"/>
                </a:lnTo>
                <a:cubicBezTo>
                  <a:pt x="25676" y="17113"/>
                  <a:pt x="25530" y="17113"/>
                  <a:pt x="25395" y="17113"/>
                </a:cubicBezTo>
                <a:cubicBezTo>
                  <a:pt x="25249" y="17113"/>
                  <a:pt x="25114" y="17248"/>
                  <a:pt x="25114" y="17394"/>
                </a:cubicBezTo>
                <a:cubicBezTo>
                  <a:pt x="24834" y="17675"/>
                  <a:pt x="24688" y="17955"/>
                  <a:pt x="24407" y="18236"/>
                </a:cubicBezTo>
                <a:lnTo>
                  <a:pt x="24273" y="18370"/>
                </a:lnTo>
                <a:cubicBezTo>
                  <a:pt x="23992" y="18370"/>
                  <a:pt x="23992" y="18090"/>
                  <a:pt x="23992" y="17809"/>
                </a:cubicBezTo>
                <a:cubicBezTo>
                  <a:pt x="24127" y="16406"/>
                  <a:pt x="23431" y="15284"/>
                  <a:pt x="23566" y="13882"/>
                </a:cubicBezTo>
                <a:cubicBezTo>
                  <a:pt x="23566" y="13321"/>
                  <a:pt x="23712" y="12625"/>
                  <a:pt x="23712" y="12064"/>
                </a:cubicBezTo>
                <a:lnTo>
                  <a:pt x="23151" y="12064"/>
                </a:lnTo>
                <a:cubicBezTo>
                  <a:pt x="23005" y="12198"/>
                  <a:pt x="23005" y="12625"/>
                  <a:pt x="23005" y="12905"/>
                </a:cubicBezTo>
                <a:lnTo>
                  <a:pt x="23005" y="15284"/>
                </a:lnTo>
                <a:cubicBezTo>
                  <a:pt x="23005" y="16126"/>
                  <a:pt x="23151" y="16833"/>
                  <a:pt x="22870" y="17809"/>
                </a:cubicBezTo>
                <a:cubicBezTo>
                  <a:pt x="22870" y="17809"/>
                  <a:pt x="22724" y="17955"/>
                  <a:pt x="22724" y="18090"/>
                </a:cubicBezTo>
                <a:lnTo>
                  <a:pt x="22724" y="18651"/>
                </a:lnTo>
                <a:cubicBezTo>
                  <a:pt x="22590" y="19919"/>
                  <a:pt x="22444" y="21041"/>
                  <a:pt x="22444" y="22298"/>
                </a:cubicBezTo>
                <a:lnTo>
                  <a:pt x="22444" y="23981"/>
                </a:lnTo>
                <a:cubicBezTo>
                  <a:pt x="22444" y="24408"/>
                  <a:pt x="22590" y="24542"/>
                  <a:pt x="22444" y="24969"/>
                </a:cubicBezTo>
                <a:cubicBezTo>
                  <a:pt x="22444" y="25103"/>
                  <a:pt x="22444" y="25103"/>
                  <a:pt x="22309" y="25249"/>
                </a:cubicBezTo>
                <a:cubicBezTo>
                  <a:pt x="22163" y="25384"/>
                  <a:pt x="22028" y="25530"/>
                  <a:pt x="21883" y="25530"/>
                </a:cubicBezTo>
                <a:cubicBezTo>
                  <a:pt x="21883" y="26371"/>
                  <a:pt x="21883" y="27348"/>
                  <a:pt x="21602" y="28189"/>
                </a:cubicBezTo>
                <a:cubicBezTo>
                  <a:pt x="21602" y="28335"/>
                  <a:pt x="21467" y="28616"/>
                  <a:pt x="21467" y="28896"/>
                </a:cubicBezTo>
                <a:cubicBezTo>
                  <a:pt x="21322" y="29177"/>
                  <a:pt x="21467" y="29592"/>
                  <a:pt x="21322" y="29873"/>
                </a:cubicBezTo>
                <a:cubicBezTo>
                  <a:pt x="21322" y="30153"/>
                  <a:pt x="21187" y="30299"/>
                  <a:pt x="21041" y="30579"/>
                </a:cubicBezTo>
                <a:lnTo>
                  <a:pt x="20199" y="32263"/>
                </a:lnTo>
                <a:cubicBezTo>
                  <a:pt x="20065" y="32543"/>
                  <a:pt x="19784" y="32958"/>
                  <a:pt x="19638" y="33239"/>
                </a:cubicBezTo>
                <a:cubicBezTo>
                  <a:pt x="19638" y="33385"/>
                  <a:pt x="19504" y="33520"/>
                  <a:pt x="19358" y="33520"/>
                </a:cubicBezTo>
                <a:cubicBezTo>
                  <a:pt x="19285" y="33568"/>
                  <a:pt x="19219" y="33590"/>
                  <a:pt x="19158" y="33590"/>
                </a:cubicBezTo>
                <a:cubicBezTo>
                  <a:pt x="18517" y="33590"/>
                  <a:pt x="18529" y="31092"/>
                  <a:pt x="18662" y="30579"/>
                </a:cubicBezTo>
                <a:cubicBezTo>
                  <a:pt x="18797" y="29873"/>
                  <a:pt x="18797" y="29031"/>
                  <a:pt x="18662" y="28335"/>
                </a:cubicBezTo>
                <a:cubicBezTo>
                  <a:pt x="18662" y="27494"/>
                  <a:pt x="18516" y="26787"/>
                  <a:pt x="18662" y="25945"/>
                </a:cubicBezTo>
                <a:cubicBezTo>
                  <a:pt x="18662" y="24542"/>
                  <a:pt x="19223" y="23285"/>
                  <a:pt x="19223" y="21883"/>
                </a:cubicBezTo>
                <a:lnTo>
                  <a:pt x="19223" y="20480"/>
                </a:lnTo>
                <a:lnTo>
                  <a:pt x="19638" y="19638"/>
                </a:lnTo>
                <a:cubicBezTo>
                  <a:pt x="20065" y="18931"/>
                  <a:pt x="20065" y="17955"/>
                  <a:pt x="19784" y="17248"/>
                </a:cubicBezTo>
                <a:lnTo>
                  <a:pt x="19784" y="17248"/>
                </a:lnTo>
                <a:cubicBezTo>
                  <a:pt x="19638" y="17675"/>
                  <a:pt x="19504" y="18090"/>
                  <a:pt x="19223" y="18516"/>
                </a:cubicBezTo>
                <a:cubicBezTo>
                  <a:pt x="18943" y="19212"/>
                  <a:pt x="18662" y="19919"/>
                  <a:pt x="18516" y="20761"/>
                </a:cubicBezTo>
                <a:cubicBezTo>
                  <a:pt x="18516" y="21322"/>
                  <a:pt x="18516" y="21883"/>
                  <a:pt x="18236" y="22444"/>
                </a:cubicBezTo>
                <a:cubicBezTo>
                  <a:pt x="18236" y="22298"/>
                  <a:pt x="18236" y="22298"/>
                  <a:pt x="18101" y="22298"/>
                </a:cubicBezTo>
                <a:cubicBezTo>
                  <a:pt x="17955" y="21322"/>
                  <a:pt x="17674" y="20480"/>
                  <a:pt x="17820" y="19492"/>
                </a:cubicBezTo>
                <a:lnTo>
                  <a:pt x="18236" y="17809"/>
                </a:lnTo>
                <a:cubicBezTo>
                  <a:pt x="18236" y="17394"/>
                  <a:pt x="18236" y="16968"/>
                  <a:pt x="18381" y="16552"/>
                </a:cubicBezTo>
                <a:lnTo>
                  <a:pt x="18381" y="11076"/>
                </a:lnTo>
                <a:cubicBezTo>
                  <a:pt x="18516" y="9819"/>
                  <a:pt x="18797" y="8551"/>
                  <a:pt x="19223" y="7294"/>
                </a:cubicBezTo>
                <a:cubicBezTo>
                  <a:pt x="19223" y="7149"/>
                  <a:pt x="19358" y="6868"/>
                  <a:pt x="19358" y="6733"/>
                </a:cubicBezTo>
                <a:cubicBezTo>
                  <a:pt x="19784" y="6026"/>
                  <a:pt x="20199" y="5331"/>
                  <a:pt x="20760" y="4904"/>
                </a:cubicBezTo>
                <a:cubicBezTo>
                  <a:pt x="20906" y="4770"/>
                  <a:pt x="21041" y="4624"/>
                  <a:pt x="21041" y="4489"/>
                </a:cubicBezTo>
                <a:cubicBezTo>
                  <a:pt x="21187" y="4063"/>
                  <a:pt x="20906" y="3928"/>
                  <a:pt x="20626" y="3782"/>
                </a:cubicBezTo>
                <a:cubicBezTo>
                  <a:pt x="20199" y="3782"/>
                  <a:pt x="19784" y="4063"/>
                  <a:pt x="19504" y="4489"/>
                </a:cubicBezTo>
                <a:cubicBezTo>
                  <a:pt x="19077" y="4904"/>
                  <a:pt x="18943" y="5331"/>
                  <a:pt x="18662" y="5746"/>
                </a:cubicBezTo>
                <a:cubicBezTo>
                  <a:pt x="18558" y="5849"/>
                  <a:pt x="18461" y="5947"/>
                  <a:pt x="18360" y="5947"/>
                </a:cubicBezTo>
                <a:cubicBezTo>
                  <a:pt x="18319" y="5947"/>
                  <a:pt x="18278" y="5931"/>
                  <a:pt x="18236" y="5892"/>
                </a:cubicBezTo>
                <a:cubicBezTo>
                  <a:pt x="18101" y="5892"/>
                  <a:pt x="18101" y="5746"/>
                  <a:pt x="18101" y="5746"/>
                </a:cubicBezTo>
                <a:cubicBezTo>
                  <a:pt x="17540" y="4343"/>
                  <a:pt x="17394" y="2940"/>
                  <a:pt x="17259" y="1403"/>
                </a:cubicBezTo>
                <a:lnTo>
                  <a:pt x="17259" y="842"/>
                </a:lnTo>
                <a:cubicBezTo>
                  <a:pt x="17113" y="561"/>
                  <a:pt x="16698" y="281"/>
                  <a:pt x="16833" y="0"/>
                </a:cubicBezTo>
                <a:close/>
              </a:path>
            </a:pathLst>
          </a:custGeom>
          <a:solidFill>
            <a:srgbClr val="A07FBE">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0" y="4604001"/>
            <a:ext cx="9144123" cy="539488"/>
          </a:xfrm>
          <a:custGeom>
            <a:avLst/>
            <a:gdLst/>
            <a:ahLst/>
            <a:cxnLst/>
            <a:rect l="l" t="t" r="r" b="b"/>
            <a:pathLst>
              <a:path w="116197" h="15322" extrusionOk="0">
                <a:moveTo>
                  <a:pt x="5156" y="2503"/>
                </a:moveTo>
                <a:cubicBezTo>
                  <a:pt x="5169" y="2575"/>
                  <a:pt x="5186" y="2646"/>
                  <a:pt x="5204" y="2717"/>
                </a:cubicBezTo>
                <a:lnTo>
                  <a:pt x="5204" y="2717"/>
                </a:lnTo>
                <a:cubicBezTo>
                  <a:pt x="5188" y="2642"/>
                  <a:pt x="5172" y="2571"/>
                  <a:pt x="5156" y="2503"/>
                </a:cubicBezTo>
                <a:close/>
                <a:moveTo>
                  <a:pt x="6227" y="2646"/>
                </a:moveTo>
                <a:lnTo>
                  <a:pt x="6227" y="2646"/>
                </a:lnTo>
                <a:cubicBezTo>
                  <a:pt x="6239" y="2681"/>
                  <a:pt x="6252" y="2716"/>
                  <a:pt x="6267" y="2750"/>
                </a:cubicBezTo>
                <a:lnTo>
                  <a:pt x="6267" y="2750"/>
                </a:lnTo>
                <a:cubicBezTo>
                  <a:pt x="6254" y="2715"/>
                  <a:pt x="6240" y="2680"/>
                  <a:pt x="6227" y="2646"/>
                </a:cubicBezTo>
                <a:close/>
                <a:moveTo>
                  <a:pt x="25701" y="3293"/>
                </a:moveTo>
                <a:lnTo>
                  <a:pt x="25701" y="3293"/>
                </a:lnTo>
                <a:cubicBezTo>
                  <a:pt x="25775" y="3437"/>
                  <a:pt x="25775" y="3505"/>
                  <a:pt x="25844" y="3580"/>
                </a:cubicBezTo>
                <a:cubicBezTo>
                  <a:pt x="25775" y="3505"/>
                  <a:pt x="25775" y="3362"/>
                  <a:pt x="25701" y="3293"/>
                </a:cubicBezTo>
                <a:close/>
                <a:moveTo>
                  <a:pt x="19543" y="3649"/>
                </a:moveTo>
                <a:lnTo>
                  <a:pt x="19543" y="3649"/>
                </a:lnTo>
                <a:cubicBezTo>
                  <a:pt x="19502" y="3693"/>
                  <a:pt x="19486" y="3736"/>
                  <a:pt x="19479" y="3779"/>
                </a:cubicBezTo>
                <a:lnTo>
                  <a:pt x="19479" y="3779"/>
                </a:lnTo>
                <a:lnTo>
                  <a:pt x="19543" y="3649"/>
                </a:lnTo>
                <a:close/>
                <a:moveTo>
                  <a:pt x="10597" y="4439"/>
                </a:moveTo>
                <a:lnTo>
                  <a:pt x="10597" y="4439"/>
                </a:lnTo>
                <a:cubicBezTo>
                  <a:pt x="10597" y="4439"/>
                  <a:pt x="10597" y="4439"/>
                  <a:pt x="10597" y="4439"/>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44962" y="4725"/>
                </a:moveTo>
                <a:lnTo>
                  <a:pt x="44962" y="4725"/>
                </a:lnTo>
                <a:cubicBezTo>
                  <a:pt x="44962" y="4725"/>
                  <a:pt x="44962" y="4725"/>
                  <a:pt x="44962" y="4725"/>
                </a:cubicBezTo>
                <a:close/>
                <a:moveTo>
                  <a:pt x="1003" y="4937"/>
                </a:moveTo>
                <a:cubicBezTo>
                  <a:pt x="1003" y="4937"/>
                  <a:pt x="1003" y="4937"/>
                  <a:pt x="1003" y="4937"/>
                </a:cubicBezTo>
                <a:lnTo>
                  <a:pt x="1003" y="4937"/>
                </a:lnTo>
                <a:close/>
                <a:moveTo>
                  <a:pt x="9451" y="4296"/>
                </a:moveTo>
                <a:cubicBezTo>
                  <a:pt x="9451" y="4439"/>
                  <a:pt x="9520" y="4651"/>
                  <a:pt x="9520" y="4869"/>
                </a:cubicBezTo>
                <a:cubicBezTo>
                  <a:pt x="9451" y="4937"/>
                  <a:pt x="9451" y="5012"/>
                  <a:pt x="9377" y="5155"/>
                </a:cubicBezTo>
                <a:cubicBezTo>
                  <a:pt x="9377" y="4869"/>
                  <a:pt x="9451" y="4582"/>
                  <a:pt x="9451" y="4296"/>
                </a:cubicBezTo>
                <a:close/>
                <a:moveTo>
                  <a:pt x="11095" y="4651"/>
                </a:moveTo>
                <a:cubicBezTo>
                  <a:pt x="11095" y="4869"/>
                  <a:pt x="11170" y="5080"/>
                  <a:pt x="11238" y="5224"/>
                </a:cubicBezTo>
                <a:lnTo>
                  <a:pt x="11170" y="5224"/>
                </a:lnTo>
                <a:cubicBezTo>
                  <a:pt x="11170" y="5080"/>
                  <a:pt x="11095" y="4937"/>
                  <a:pt x="11026" y="4725"/>
                </a:cubicBezTo>
                <a:lnTo>
                  <a:pt x="11095" y="4651"/>
                </a:ln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0334" y="5224"/>
                </a:moveTo>
                <a:lnTo>
                  <a:pt x="20334" y="5224"/>
                </a:lnTo>
                <a:cubicBezTo>
                  <a:pt x="20334" y="5224"/>
                  <a:pt x="20334" y="5224"/>
                  <a:pt x="20334" y="5224"/>
                </a:cubicBezTo>
                <a:close/>
                <a:moveTo>
                  <a:pt x="25987" y="4153"/>
                </a:moveTo>
                <a:lnTo>
                  <a:pt x="26205" y="5012"/>
                </a:lnTo>
                <a:lnTo>
                  <a:pt x="25918" y="5298"/>
                </a:lnTo>
                <a:cubicBezTo>
                  <a:pt x="25918" y="4937"/>
                  <a:pt x="25987" y="4582"/>
                  <a:pt x="25987" y="4153"/>
                </a:cubicBezTo>
                <a:close/>
                <a:moveTo>
                  <a:pt x="11598" y="4798"/>
                </a:moveTo>
                <a:lnTo>
                  <a:pt x="11742" y="5224"/>
                </a:lnTo>
                <a:cubicBezTo>
                  <a:pt x="11668" y="5298"/>
                  <a:pt x="11599" y="5367"/>
                  <a:pt x="11599" y="5510"/>
                </a:cubicBezTo>
                <a:cubicBezTo>
                  <a:pt x="11525" y="5367"/>
                  <a:pt x="11525" y="5224"/>
                  <a:pt x="11456" y="5080"/>
                </a:cubicBezTo>
                <a:lnTo>
                  <a:pt x="11456" y="5080"/>
                </a:lnTo>
                <a:cubicBezTo>
                  <a:pt x="11456" y="5224"/>
                  <a:pt x="11525" y="5367"/>
                  <a:pt x="11525" y="5510"/>
                </a:cubicBezTo>
                <a:cubicBezTo>
                  <a:pt x="11525" y="5441"/>
                  <a:pt x="11456" y="5367"/>
                  <a:pt x="11382" y="5224"/>
                </a:cubicBezTo>
                <a:cubicBezTo>
                  <a:pt x="11456" y="5155"/>
                  <a:pt x="11456" y="5155"/>
                  <a:pt x="11456" y="5080"/>
                </a:cubicBezTo>
                <a:cubicBezTo>
                  <a:pt x="11519" y="5017"/>
                  <a:pt x="11588" y="4827"/>
                  <a:pt x="11598" y="4798"/>
                </a:cubicBez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34653" y="5510"/>
                </a:moveTo>
                <a:cubicBezTo>
                  <a:pt x="34653" y="5510"/>
                  <a:pt x="34653" y="5510"/>
                  <a:pt x="34653" y="5510"/>
                </a:cubicBezTo>
                <a:lnTo>
                  <a:pt x="34653" y="5510"/>
                </a:lnTo>
                <a:close/>
                <a:moveTo>
                  <a:pt x="10883" y="5155"/>
                </a:moveTo>
                <a:cubicBezTo>
                  <a:pt x="10883" y="5224"/>
                  <a:pt x="10952" y="5441"/>
                  <a:pt x="10952" y="5585"/>
                </a:cubicBezTo>
                <a:cubicBezTo>
                  <a:pt x="10952" y="5585"/>
                  <a:pt x="10883" y="5585"/>
                  <a:pt x="10883" y="5653"/>
                </a:cubicBezTo>
                <a:cubicBezTo>
                  <a:pt x="10883" y="5510"/>
                  <a:pt x="10809" y="5441"/>
                  <a:pt x="10809" y="5298"/>
                </a:cubicBezTo>
                <a:cubicBezTo>
                  <a:pt x="10809" y="5224"/>
                  <a:pt x="10883" y="5155"/>
                  <a:pt x="10883" y="5155"/>
                </a:cubicBezTo>
                <a:close/>
                <a:moveTo>
                  <a:pt x="11886" y="5585"/>
                </a:moveTo>
                <a:lnTo>
                  <a:pt x="11886" y="5653"/>
                </a:lnTo>
                <a:cubicBezTo>
                  <a:pt x="11886" y="5653"/>
                  <a:pt x="11886" y="5728"/>
                  <a:pt x="11811" y="5728"/>
                </a:cubicBezTo>
                <a:cubicBezTo>
                  <a:pt x="11811" y="5728"/>
                  <a:pt x="11886" y="5653"/>
                  <a:pt x="11886" y="5585"/>
                </a:cubicBezTo>
                <a:close/>
                <a:moveTo>
                  <a:pt x="16823" y="4869"/>
                </a:moveTo>
                <a:lnTo>
                  <a:pt x="16823" y="4869"/>
                </a:lnTo>
                <a:cubicBezTo>
                  <a:pt x="16897" y="5080"/>
                  <a:pt x="16966" y="5224"/>
                  <a:pt x="17040" y="5510"/>
                </a:cubicBezTo>
                <a:lnTo>
                  <a:pt x="17040" y="5728"/>
                </a:lnTo>
                <a:lnTo>
                  <a:pt x="16823" y="4869"/>
                </a:lnTo>
                <a:close/>
                <a:moveTo>
                  <a:pt x="33078" y="5080"/>
                </a:moveTo>
                <a:cubicBezTo>
                  <a:pt x="33078" y="5298"/>
                  <a:pt x="33146" y="5510"/>
                  <a:pt x="33146" y="5728"/>
                </a:cubicBezTo>
                <a:cubicBezTo>
                  <a:pt x="33146" y="5585"/>
                  <a:pt x="33078" y="5367"/>
                  <a:pt x="33003" y="5224"/>
                </a:cubicBezTo>
                <a:cubicBezTo>
                  <a:pt x="33078" y="5155"/>
                  <a:pt x="33078" y="5155"/>
                  <a:pt x="33078" y="5080"/>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48325" y="5728"/>
                </a:moveTo>
                <a:lnTo>
                  <a:pt x="48325" y="5728"/>
                </a:lnTo>
                <a:cubicBezTo>
                  <a:pt x="48325" y="5728"/>
                  <a:pt x="48325" y="5728"/>
                  <a:pt x="48325" y="5728"/>
                </a:cubicBezTo>
                <a:close/>
                <a:moveTo>
                  <a:pt x="12813" y="4794"/>
                </a:moveTo>
                <a:lnTo>
                  <a:pt x="12813" y="5012"/>
                </a:lnTo>
                <a:cubicBezTo>
                  <a:pt x="12745" y="5224"/>
                  <a:pt x="12602" y="5510"/>
                  <a:pt x="12527" y="5796"/>
                </a:cubicBezTo>
                <a:lnTo>
                  <a:pt x="12527" y="5653"/>
                </a:lnTo>
                <a:lnTo>
                  <a:pt x="12527" y="5585"/>
                </a:lnTo>
                <a:cubicBezTo>
                  <a:pt x="12602" y="5298"/>
                  <a:pt x="12745" y="5012"/>
                  <a:pt x="12813" y="4794"/>
                </a:cubicBezTo>
                <a:close/>
                <a:moveTo>
                  <a:pt x="9520" y="5155"/>
                </a:moveTo>
                <a:cubicBezTo>
                  <a:pt x="9520" y="5367"/>
                  <a:pt x="9595" y="5510"/>
                  <a:pt x="9595" y="5728"/>
                </a:cubicBezTo>
                <a:cubicBezTo>
                  <a:pt x="9520" y="5796"/>
                  <a:pt x="9520" y="5871"/>
                  <a:pt x="9520" y="5940"/>
                </a:cubicBezTo>
                <a:lnTo>
                  <a:pt x="9451" y="5871"/>
                </a:lnTo>
                <a:cubicBezTo>
                  <a:pt x="9520" y="5653"/>
                  <a:pt x="9520" y="5441"/>
                  <a:pt x="9520" y="5155"/>
                </a:cubicBezTo>
                <a:close/>
                <a:moveTo>
                  <a:pt x="16107" y="5510"/>
                </a:moveTo>
                <a:cubicBezTo>
                  <a:pt x="16181" y="5653"/>
                  <a:pt x="16181" y="5871"/>
                  <a:pt x="16250" y="6014"/>
                </a:cubicBezTo>
                <a:cubicBezTo>
                  <a:pt x="16250" y="5871"/>
                  <a:pt x="16181" y="5653"/>
                  <a:pt x="16107" y="5510"/>
                </a:cubicBezTo>
                <a:close/>
                <a:moveTo>
                  <a:pt x="10740" y="5510"/>
                </a:moveTo>
                <a:lnTo>
                  <a:pt x="10740" y="5796"/>
                </a:lnTo>
                <a:cubicBezTo>
                  <a:pt x="10666" y="5940"/>
                  <a:pt x="10597" y="6014"/>
                  <a:pt x="10522" y="6083"/>
                </a:cubicBezTo>
                <a:lnTo>
                  <a:pt x="10522" y="6014"/>
                </a:lnTo>
                <a:cubicBezTo>
                  <a:pt x="10597" y="5796"/>
                  <a:pt x="10666" y="5653"/>
                  <a:pt x="10740" y="5510"/>
                </a:cubicBezTo>
                <a:close/>
                <a:moveTo>
                  <a:pt x="26273" y="5155"/>
                </a:moveTo>
                <a:cubicBezTo>
                  <a:pt x="26273" y="5298"/>
                  <a:pt x="26348" y="5441"/>
                  <a:pt x="26348" y="5585"/>
                </a:cubicBezTo>
                <a:cubicBezTo>
                  <a:pt x="26205" y="5728"/>
                  <a:pt x="26061" y="5940"/>
                  <a:pt x="25844" y="6226"/>
                </a:cubicBezTo>
                <a:lnTo>
                  <a:pt x="25844" y="6083"/>
                </a:lnTo>
                <a:cubicBezTo>
                  <a:pt x="26061" y="5653"/>
                  <a:pt x="26130" y="5367"/>
                  <a:pt x="26273" y="5155"/>
                </a:cubicBezTo>
                <a:close/>
                <a:moveTo>
                  <a:pt x="29143" y="6195"/>
                </a:moveTo>
                <a:lnTo>
                  <a:pt x="29143" y="6195"/>
                </a:lnTo>
                <a:cubicBezTo>
                  <a:pt x="29141" y="6205"/>
                  <a:pt x="29139" y="6216"/>
                  <a:pt x="29137" y="6226"/>
                </a:cubicBezTo>
                <a:cubicBezTo>
                  <a:pt x="29137" y="6214"/>
                  <a:pt x="29139" y="6204"/>
                  <a:pt x="29143" y="6195"/>
                </a:cubicBezTo>
                <a:close/>
                <a:moveTo>
                  <a:pt x="1576" y="5367"/>
                </a:moveTo>
                <a:cubicBezTo>
                  <a:pt x="1645" y="5585"/>
                  <a:pt x="1719" y="5796"/>
                  <a:pt x="1788" y="6083"/>
                </a:cubicBezTo>
                <a:cubicBezTo>
                  <a:pt x="1719" y="6157"/>
                  <a:pt x="1719" y="6226"/>
                  <a:pt x="1645" y="6300"/>
                </a:cubicBezTo>
                <a:cubicBezTo>
                  <a:pt x="1645" y="6157"/>
                  <a:pt x="1576" y="6083"/>
                  <a:pt x="1576" y="5940"/>
                </a:cubicBezTo>
                <a:lnTo>
                  <a:pt x="1576" y="5367"/>
                </a:lnTo>
                <a:close/>
                <a:moveTo>
                  <a:pt x="11026" y="6083"/>
                </a:moveTo>
                <a:cubicBezTo>
                  <a:pt x="11026" y="6226"/>
                  <a:pt x="11095" y="6369"/>
                  <a:pt x="11095" y="6444"/>
                </a:cubicBezTo>
                <a:lnTo>
                  <a:pt x="11095" y="6512"/>
                </a:lnTo>
                <a:cubicBezTo>
                  <a:pt x="11026" y="6369"/>
                  <a:pt x="11026" y="6300"/>
                  <a:pt x="11026" y="6157"/>
                </a:cubicBezTo>
                <a:lnTo>
                  <a:pt x="11026" y="6083"/>
                </a:lnTo>
                <a:close/>
                <a:moveTo>
                  <a:pt x="16611" y="5728"/>
                </a:moveTo>
                <a:lnTo>
                  <a:pt x="16611" y="5796"/>
                </a:lnTo>
                <a:lnTo>
                  <a:pt x="16611" y="6300"/>
                </a:lnTo>
                <a:lnTo>
                  <a:pt x="16393" y="6512"/>
                </a:lnTo>
                <a:lnTo>
                  <a:pt x="16393" y="6300"/>
                </a:lnTo>
                <a:cubicBezTo>
                  <a:pt x="16536" y="6014"/>
                  <a:pt x="16536" y="5871"/>
                  <a:pt x="16611" y="5728"/>
                </a:cubicBezTo>
                <a:close/>
                <a:moveTo>
                  <a:pt x="6799" y="6083"/>
                </a:moveTo>
                <a:cubicBezTo>
                  <a:pt x="6874" y="6157"/>
                  <a:pt x="6874" y="6300"/>
                  <a:pt x="6874" y="6444"/>
                </a:cubicBezTo>
                <a:cubicBezTo>
                  <a:pt x="6874" y="6300"/>
                  <a:pt x="6799" y="6226"/>
                  <a:pt x="6799" y="6157"/>
                </a:cubicBezTo>
                <a:lnTo>
                  <a:pt x="6799" y="6157"/>
                </a:lnTo>
                <a:cubicBezTo>
                  <a:pt x="6799" y="6300"/>
                  <a:pt x="6874" y="6444"/>
                  <a:pt x="6874" y="6587"/>
                </a:cubicBezTo>
                <a:cubicBezTo>
                  <a:pt x="6799" y="6444"/>
                  <a:pt x="6799" y="6369"/>
                  <a:pt x="6731" y="6226"/>
                </a:cubicBezTo>
                <a:cubicBezTo>
                  <a:pt x="6731" y="6226"/>
                  <a:pt x="6799" y="6226"/>
                  <a:pt x="6799" y="6157"/>
                </a:cubicBezTo>
                <a:lnTo>
                  <a:pt x="6799" y="6083"/>
                </a:lnTo>
                <a:close/>
                <a:moveTo>
                  <a:pt x="6731" y="6300"/>
                </a:moveTo>
                <a:cubicBezTo>
                  <a:pt x="6731" y="6444"/>
                  <a:pt x="6799" y="6512"/>
                  <a:pt x="6799" y="6656"/>
                </a:cubicBezTo>
                <a:lnTo>
                  <a:pt x="6731" y="6730"/>
                </a:lnTo>
                <a:cubicBezTo>
                  <a:pt x="6731" y="6587"/>
                  <a:pt x="6656" y="6512"/>
                  <a:pt x="6656" y="6444"/>
                </a:cubicBezTo>
                <a:cubicBezTo>
                  <a:pt x="6656" y="6369"/>
                  <a:pt x="6731" y="6369"/>
                  <a:pt x="6731" y="6300"/>
                </a:cubicBezTo>
                <a:close/>
                <a:moveTo>
                  <a:pt x="16324" y="6512"/>
                </a:moveTo>
                <a:lnTo>
                  <a:pt x="16324" y="6656"/>
                </a:lnTo>
                <a:lnTo>
                  <a:pt x="16181" y="6799"/>
                </a:lnTo>
                <a:cubicBezTo>
                  <a:pt x="16181" y="6656"/>
                  <a:pt x="16250" y="6587"/>
                  <a:pt x="16324" y="6512"/>
                </a:cubicBezTo>
                <a:close/>
                <a:moveTo>
                  <a:pt x="1788" y="6226"/>
                </a:moveTo>
                <a:cubicBezTo>
                  <a:pt x="1788" y="6444"/>
                  <a:pt x="1862" y="6656"/>
                  <a:pt x="1862" y="6873"/>
                </a:cubicBezTo>
                <a:lnTo>
                  <a:pt x="1788" y="6942"/>
                </a:lnTo>
                <a:lnTo>
                  <a:pt x="1788" y="6656"/>
                </a:lnTo>
                <a:lnTo>
                  <a:pt x="1788" y="6226"/>
                </a:lnTo>
                <a:close/>
                <a:moveTo>
                  <a:pt x="5368" y="4221"/>
                </a:moveTo>
                <a:cubicBezTo>
                  <a:pt x="5442" y="5012"/>
                  <a:pt x="5442" y="5871"/>
                  <a:pt x="5368" y="6730"/>
                </a:cubicBezTo>
                <a:lnTo>
                  <a:pt x="5368" y="6942"/>
                </a:lnTo>
                <a:cubicBezTo>
                  <a:pt x="5368" y="6873"/>
                  <a:pt x="5299" y="6799"/>
                  <a:pt x="5299" y="6656"/>
                </a:cubicBezTo>
                <a:cubicBezTo>
                  <a:pt x="5299" y="6369"/>
                  <a:pt x="5299" y="6014"/>
                  <a:pt x="5368" y="5653"/>
                </a:cubicBezTo>
                <a:lnTo>
                  <a:pt x="5368" y="5653"/>
                </a:lnTo>
                <a:cubicBezTo>
                  <a:pt x="5299" y="5796"/>
                  <a:pt x="5224" y="6014"/>
                  <a:pt x="5081" y="6300"/>
                </a:cubicBezTo>
                <a:lnTo>
                  <a:pt x="5081" y="6157"/>
                </a:lnTo>
                <a:cubicBezTo>
                  <a:pt x="5224" y="5796"/>
                  <a:pt x="5368" y="5510"/>
                  <a:pt x="5368" y="5510"/>
                </a:cubicBezTo>
                <a:lnTo>
                  <a:pt x="5368" y="5510"/>
                </a:lnTo>
                <a:cubicBezTo>
                  <a:pt x="5367" y="5510"/>
                  <a:pt x="5224" y="5653"/>
                  <a:pt x="5012" y="5940"/>
                </a:cubicBezTo>
                <a:cubicBezTo>
                  <a:pt x="4938" y="5796"/>
                  <a:pt x="4938" y="5728"/>
                  <a:pt x="4869" y="5585"/>
                </a:cubicBezTo>
                <a:cubicBezTo>
                  <a:pt x="5012" y="5080"/>
                  <a:pt x="5224" y="4651"/>
                  <a:pt x="5368" y="4221"/>
                </a:cubicBezTo>
                <a:close/>
                <a:moveTo>
                  <a:pt x="7733" y="6587"/>
                </a:moveTo>
                <a:lnTo>
                  <a:pt x="7733" y="7016"/>
                </a:lnTo>
                <a:cubicBezTo>
                  <a:pt x="7659" y="7016"/>
                  <a:pt x="7659" y="7016"/>
                  <a:pt x="7659" y="7085"/>
                </a:cubicBezTo>
                <a:lnTo>
                  <a:pt x="7659" y="7016"/>
                </a:lnTo>
                <a:cubicBezTo>
                  <a:pt x="7659" y="6873"/>
                  <a:pt x="7733" y="6730"/>
                  <a:pt x="7733" y="6587"/>
                </a:cubicBezTo>
                <a:close/>
                <a:moveTo>
                  <a:pt x="10809" y="6730"/>
                </a:moveTo>
                <a:lnTo>
                  <a:pt x="10809" y="7085"/>
                </a:lnTo>
                <a:cubicBezTo>
                  <a:pt x="10809" y="7016"/>
                  <a:pt x="10740" y="6942"/>
                  <a:pt x="10740" y="6873"/>
                </a:cubicBezTo>
                <a:cubicBezTo>
                  <a:pt x="10740" y="6799"/>
                  <a:pt x="10809" y="6730"/>
                  <a:pt x="10809" y="6730"/>
                </a:cubicBezTo>
                <a:close/>
                <a:moveTo>
                  <a:pt x="6513" y="6730"/>
                </a:moveTo>
                <a:cubicBezTo>
                  <a:pt x="6588" y="6799"/>
                  <a:pt x="6588" y="6873"/>
                  <a:pt x="6588" y="6942"/>
                </a:cubicBezTo>
                <a:cubicBezTo>
                  <a:pt x="6588" y="7016"/>
                  <a:pt x="6513" y="7085"/>
                  <a:pt x="6513" y="7160"/>
                </a:cubicBezTo>
                <a:cubicBezTo>
                  <a:pt x="6513" y="7085"/>
                  <a:pt x="6444" y="7016"/>
                  <a:pt x="6444" y="6942"/>
                </a:cubicBezTo>
                <a:cubicBezTo>
                  <a:pt x="6444" y="6873"/>
                  <a:pt x="6513" y="6799"/>
                  <a:pt x="6513" y="6730"/>
                </a:cubicBezTo>
                <a:close/>
                <a:moveTo>
                  <a:pt x="16611" y="6656"/>
                </a:moveTo>
                <a:lnTo>
                  <a:pt x="16611" y="7228"/>
                </a:lnTo>
                <a:cubicBezTo>
                  <a:pt x="16536" y="7160"/>
                  <a:pt x="16536" y="7016"/>
                  <a:pt x="16536" y="6873"/>
                </a:cubicBezTo>
                <a:cubicBezTo>
                  <a:pt x="16536" y="6799"/>
                  <a:pt x="16536" y="6799"/>
                  <a:pt x="16611" y="6656"/>
                </a:cubicBezTo>
                <a:close/>
                <a:moveTo>
                  <a:pt x="30643" y="7228"/>
                </a:moveTo>
                <a:cubicBezTo>
                  <a:pt x="30647" y="7236"/>
                  <a:pt x="30650" y="7243"/>
                  <a:pt x="30654" y="7250"/>
                </a:cubicBezTo>
                <a:lnTo>
                  <a:pt x="30654" y="7250"/>
                </a:lnTo>
                <a:lnTo>
                  <a:pt x="30643" y="7228"/>
                </a:lnTo>
                <a:close/>
                <a:moveTo>
                  <a:pt x="26560" y="6942"/>
                </a:moveTo>
                <a:cubicBezTo>
                  <a:pt x="26634" y="7085"/>
                  <a:pt x="26634" y="7160"/>
                  <a:pt x="26634" y="7303"/>
                </a:cubicBezTo>
                <a:cubicBezTo>
                  <a:pt x="26634" y="7228"/>
                  <a:pt x="26560" y="7228"/>
                  <a:pt x="26560" y="7160"/>
                </a:cubicBezTo>
                <a:lnTo>
                  <a:pt x="26560" y="6942"/>
                </a:lnTo>
                <a:close/>
                <a:moveTo>
                  <a:pt x="16393" y="7228"/>
                </a:moveTo>
                <a:lnTo>
                  <a:pt x="16393" y="7372"/>
                </a:lnTo>
                <a:cubicBezTo>
                  <a:pt x="16393" y="7303"/>
                  <a:pt x="16324" y="7303"/>
                  <a:pt x="16324" y="7303"/>
                </a:cubicBezTo>
                <a:cubicBezTo>
                  <a:pt x="16324" y="7303"/>
                  <a:pt x="16324" y="7228"/>
                  <a:pt x="16393" y="7228"/>
                </a:cubicBezTo>
                <a:close/>
                <a:moveTo>
                  <a:pt x="20477" y="6369"/>
                </a:moveTo>
                <a:cubicBezTo>
                  <a:pt x="20546" y="6587"/>
                  <a:pt x="20546" y="6799"/>
                  <a:pt x="20546" y="7016"/>
                </a:cubicBezTo>
                <a:lnTo>
                  <a:pt x="20334" y="7446"/>
                </a:lnTo>
                <a:cubicBezTo>
                  <a:pt x="20259" y="7372"/>
                  <a:pt x="20259" y="7303"/>
                  <a:pt x="20191" y="7228"/>
                </a:cubicBezTo>
                <a:cubicBezTo>
                  <a:pt x="20334" y="6942"/>
                  <a:pt x="20403" y="6656"/>
                  <a:pt x="20477" y="6369"/>
                </a:cubicBezTo>
                <a:close/>
                <a:moveTo>
                  <a:pt x="34292" y="6656"/>
                </a:moveTo>
                <a:cubicBezTo>
                  <a:pt x="34223" y="6873"/>
                  <a:pt x="34223" y="7160"/>
                  <a:pt x="34149" y="7446"/>
                </a:cubicBezTo>
                <a:cubicBezTo>
                  <a:pt x="34149" y="7372"/>
                  <a:pt x="34080" y="7228"/>
                  <a:pt x="34080" y="7160"/>
                </a:cubicBezTo>
                <a:cubicBezTo>
                  <a:pt x="34149" y="6942"/>
                  <a:pt x="34223" y="6799"/>
                  <a:pt x="34292" y="6656"/>
                </a:cubicBezTo>
                <a:close/>
                <a:moveTo>
                  <a:pt x="29567" y="7303"/>
                </a:moveTo>
                <a:cubicBezTo>
                  <a:pt x="29567" y="7370"/>
                  <a:pt x="29567" y="7443"/>
                  <a:pt x="29636" y="7510"/>
                </a:cubicBezTo>
                <a:lnTo>
                  <a:pt x="29636" y="7510"/>
                </a:lnTo>
                <a:cubicBezTo>
                  <a:pt x="29629" y="7446"/>
                  <a:pt x="29611" y="7388"/>
                  <a:pt x="29567" y="7303"/>
                </a:cubicBezTo>
                <a:close/>
                <a:moveTo>
                  <a:pt x="48611" y="6157"/>
                </a:moveTo>
                <a:cubicBezTo>
                  <a:pt x="48685" y="6587"/>
                  <a:pt x="48685" y="7016"/>
                  <a:pt x="48754" y="7515"/>
                </a:cubicBezTo>
                <a:cubicBezTo>
                  <a:pt x="48685" y="7160"/>
                  <a:pt x="48611" y="6873"/>
                  <a:pt x="48468" y="6512"/>
                </a:cubicBezTo>
                <a:cubicBezTo>
                  <a:pt x="48542" y="6300"/>
                  <a:pt x="48542" y="6300"/>
                  <a:pt x="48611" y="6157"/>
                </a:cubicBezTo>
                <a:close/>
                <a:moveTo>
                  <a:pt x="49756" y="7446"/>
                </a:moveTo>
                <a:cubicBezTo>
                  <a:pt x="49756" y="7515"/>
                  <a:pt x="49756" y="7515"/>
                  <a:pt x="49831" y="7515"/>
                </a:cubicBezTo>
                <a:cubicBezTo>
                  <a:pt x="49831" y="7515"/>
                  <a:pt x="49756" y="7515"/>
                  <a:pt x="49756" y="7446"/>
                </a:cubicBezTo>
                <a:close/>
                <a:moveTo>
                  <a:pt x="26416" y="5796"/>
                </a:moveTo>
                <a:cubicBezTo>
                  <a:pt x="26491" y="6083"/>
                  <a:pt x="26491" y="6444"/>
                  <a:pt x="26560" y="6730"/>
                </a:cubicBezTo>
                <a:cubicBezTo>
                  <a:pt x="26491" y="6799"/>
                  <a:pt x="26491" y="6873"/>
                  <a:pt x="26416" y="6942"/>
                </a:cubicBezTo>
                <a:cubicBezTo>
                  <a:pt x="26348" y="7160"/>
                  <a:pt x="26273" y="7372"/>
                  <a:pt x="26273" y="7589"/>
                </a:cubicBezTo>
                <a:cubicBezTo>
                  <a:pt x="26130" y="7372"/>
                  <a:pt x="26061" y="7160"/>
                  <a:pt x="25918" y="6942"/>
                </a:cubicBezTo>
                <a:cubicBezTo>
                  <a:pt x="26130" y="6512"/>
                  <a:pt x="26273" y="6083"/>
                  <a:pt x="26416" y="5796"/>
                </a:cubicBezTo>
                <a:close/>
                <a:moveTo>
                  <a:pt x="1931" y="7016"/>
                </a:moveTo>
                <a:cubicBezTo>
                  <a:pt x="1931" y="7215"/>
                  <a:pt x="1931" y="7418"/>
                  <a:pt x="1992" y="7617"/>
                </a:cubicBezTo>
                <a:lnTo>
                  <a:pt x="1992" y="7617"/>
                </a:lnTo>
                <a:cubicBezTo>
                  <a:pt x="1982" y="7602"/>
                  <a:pt x="1963" y="7589"/>
                  <a:pt x="1931" y="7589"/>
                </a:cubicBezTo>
                <a:cubicBezTo>
                  <a:pt x="1931" y="7446"/>
                  <a:pt x="1931" y="7303"/>
                  <a:pt x="1862" y="7160"/>
                </a:cubicBezTo>
                <a:cubicBezTo>
                  <a:pt x="1862" y="7085"/>
                  <a:pt x="1931" y="7085"/>
                  <a:pt x="1931" y="7016"/>
                </a:cubicBezTo>
                <a:close/>
                <a:moveTo>
                  <a:pt x="29567" y="7446"/>
                </a:moveTo>
                <a:cubicBezTo>
                  <a:pt x="29567" y="7515"/>
                  <a:pt x="29641" y="7589"/>
                  <a:pt x="29641" y="7658"/>
                </a:cubicBezTo>
                <a:cubicBezTo>
                  <a:pt x="29641" y="7602"/>
                  <a:pt x="29641" y="7557"/>
                  <a:pt x="29637" y="7515"/>
                </a:cubicBezTo>
                <a:lnTo>
                  <a:pt x="29637" y="7515"/>
                </a:lnTo>
                <a:cubicBezTo>
                  <a:pt x="29638" y="7515"/>
                  <a:pt x="29640" y="7515"/>
                  <a:pt x="29641" y="7515"/>
                </a:cubicBezTo>
                <a:cubicBezTo>
                  <a:pt x="29639" y="7513"/>
                  <a:pt x="29638" y="7512"/>
                  <a:pt x="29636" y="7510"/>
                </a:cubicBezTo>
                <a:lnTo>
                  <a:pt x="29636" y="7510"/>
                </a:lnTo>
                <a:cubicBezTo>
                  <a:pt x="29636" y="7511"/>
                  <a:pt x="29636" y="7513"/>
                  <a:pt x="29637" y="7515"/>
                </a:cubicBezTo>
                <a:lnTo>
                  <a:pt x="29637" y="7515"/>
                </a:lnTo>
                <a:cubicBezTo>
                  <a:pt x="29567" y="7512"/>
                  <a:pt x="29567" y="7447"/>
                  <a:pt x="29567" y="7446"/>
                </a:cubicBezTo>
                <a:close/>
                <a:moveTo>
                  <a:pt x="29641" y="5940"/>
                </a:moveTo>
                <a:cubicBezTo>
                  <a:pt x="29710" y="6512"/>
                  <a:pt x="29710" y="7085"/>
                  <a:pt x="29710" y="7658"/>
                </a:cubicBezTo>
                <a:lnTo>
                  <a:pt x="29641" y="7658"/>
                </a:lnTo>
                <a:lnTo>
                  <a:pt x="29641" y="7732"/>
                </a:lnTo>
                <a:cubicBezTo>
                  <a:pt x="29641" y="7658"/>
                  <a:pt x="29567" y="7589"/>
                  <a:pt x="29567" y="7515"/>
                </a:cubicBezTo>
                <a:lnTo>
                  <a:pt x="29567" y="7446"/>
                </a:lnTo>
                <a:lnTo>
                  <a:pt x="29567" y="7303"/>
                </a:lnTo>
                <a:cubicBezTo>
                  <a:pt x="29567" y="6873"/>
                  <a:pt x="29641" y="6369"/>
                  <a:pt x="29641" y="5940"/>
                </a:cubicBezTo>
                <a:close/>
                <a:moveTo>
                  <a:pt x="50759" y="7589"/>
                </a:moveTo>
                <a:cubicBezTo>
                  <a:pt x="50759" y="7658"/>
                  <a:pt x="50759" y="7732"/>
                  <a:pt x="50833" y="7801"/>
                </a:cubicBezTo>
                <a:cubicBezTo>
                  <a:pt x="50833" y="7732"/>
                  <a:pt x="50759" y="7658"/>
                  <a:pt x="50759" y="7589"/>
                </a:cubicBezTo>
                <a:close/>
                <a:moveTo>
                  <a:pt x="32860" y="5585"/>
                </a:moveTo>
                <a:cubicBezTo>
                  <a:pt x="32934" y="6083"/>
                  <a:pt x="32934" y="6587"/>
                  <a:pt x="32934" y="7085"/>
                </a:cubicBezTo>
                <a:cubicBezTo>
                  <a:pt x="32860" y="7303"/>
                  <a:pt x="32791" y="7515"/>
                  <a:pt x="32648" y="7801"/>
                </a:cubicBezTo>
                <a:cubicBezTo>
                  <a:pt x="32574" y="7515"/>
                  <a:pt x="32505" y="7228"/>
                  <a:pt x="32362" y="6873"/>
                </a:cubicBezTo>
                <a:lnTo>
                  <a:pt x="32362" y="6873"/>
                </a:lnTo>
                <a:cubicBezTo>
                  <a:pt x="32430" y="7160"/>
                  <a:pt x="32505" y="7515"/>
                  <a:pt x="32574" y="7876"/>
                </a:cubicBezTo>
                <a:lnTo>
                  <a:pt x="32362" y="7228"/>
                </a:lnTo>
                <a:lnTo>
                  <a:pt x="32362" y="7228"/>
                </a:lnTo>
                <a:cubicBezTo>
                  <a:pt x="32362" y="7372"/>
                  <a:pt x="32430" y="7515"/>
                  <a:pt x="32430" y="7732"/>
                </a:cubicBezTo>
                <a:cubicBezTo>
                  <a:pt x="32362" y="7515"/>
                  <a:pt x="32362" y="7372"/>
                  <a:pt x="32287" y="7228"/>
                </a:cubicBezTo>
                <a:cubicBezTo>
                  <a:pt x="32287" y="7085"/>
                  <a:pt x="32362" y="7016"/>
                  <a:pt x="32362" y="6873"/>
                </a:cubicBezTo>
                <a:cubicBezTo>
                  <a:pt x="32574" y="6369"/>
                  <a:pt x="32717" y="5940"/>
                  <a:pt x="32860" y="5585"/>
                </a:cubicBezTo>
                <a:close/>
                <a:moveTo>
                  <a:pt x="41669" y="5012"/>
                </a:moveTo>
                <a:cubicBezTo>
                  <a:pt x="41881" y="5728"/>
                  <a:pt x="42099" y="6656"/>
                  <a:pt x="42311" y="7515"/>
                </a:cubicBezTo>
                <a:lnTo>
                  <a:pt x="41955" y="7876"/>
                </a:lnTo>
                <a:cubicBezTo>
                  <a:pt x="41812" y="7446"/>
                  <a:pt x="41669" y="7016"/>
                  <a:pt x="41526" y="6512"/>
                </a:cubicBezTo>
                <a:cubicBezTo>
                  <a:pt x="41595" y="6014"/>
                  <a:pt x="41595" y="5585"/>
                  <a:pt x="41669" y="5012"/>
                </a:cubicBezTo>
                <a:close/>
                <a:moveTo>
                  <a:pt x="4726" y="7016"/>
                </a:moveTo>
                <a:lnTo>
                  <a:pt x="4726" y="7944"/>
                </a:lnTo>
                <a:cubicBezTo>
                  <a:pt x="4726" y="7801"/>
                  <a:pt x="4652" y="7658"/>
                  <a:pt x="4583" y="7446"/>
                </a:cubicBezTo>
                <a:lnTo>
                  <a:pt x="4583" y="7303"/>
                </a:lnTo>
                <a:cubicBezTo>
                  <a:pt x="4652" y="7228"/>
                  <a:pt x="4652" y="7085"/>
                  <a:pt x="4726" y="7016"/>
                </a:cubicBezTo>
                <a:close/>
                <a:moveTo>
                  <a:pt x="24486" y="7446"/>
                </a:moveTo>
                <a:cubicBezTo>
                  <a:pt x="24486" y="7515"/>
                  <a:pt x="24486" y="7589"/>
                  <a:pt x="24555" y="7658"/>
                </a:cubicBezTo>
                <a:cubicBezTo>
                  <a:pt x="24555" y="7658"/>
                  <a:pt x="24486" y="7658"/>
                  <a:pt x="24486" y="7732"/>
                </a:cubicBezTo>
                <a:cubicBezTo>
                  <a:pt x="24486" y="7801"/>
                  <a:pt x="24486" y="7944"/>
                  <a:pt x="24412" y="8019"/>
                </a:cubicBezTo>
                <a:cubicBezTo>
                  <a:pt x="24412" y="7876"/>
                  <a:pt x="24486" y="7658"/>
                  <a:pt x="24486" y="7446"/>
                </a:cubicBezTo>
                <a:close/>
                <a:moveTo>
                  <a:pt x="20191" y="7372"/>
                </a:moveTo>
                <a:lnTo>
                  <a:pt x="20191" y="7732"/>
                </a:lnTo>
                <a:cubicBezTo>
                  <a:pt x="20116" y="7801"/>
                  <a:pt x="20047" y="7944"/>
                  <a:pt x="19973" y="8087"/>
                </a:cubicBezTo>
                <a:cubicBezTo>
                  <a:pt x="20047" y="7876"/>
                  <a:pt x="20116" y="7589"/>
                  <a:pt x="20191" y="7372"/>
                </a:cubicBezTo>
                <a:close/>
                <a:moveTo>
                  <a:pt x="25918" y="7016"/>
                </a:moveTo>
                <a:cubicBezTo>
                  <a:pt x="25987" y="7303"/>
                  <a:pt x="26061" y="7589"/>
                  <a:pt x="26130" y="7944"/>
                </a:cubicBezTo>
                <a:lnTo>
                  <a:pt x="26130" y="8162"/>
                </a:lnTo>
                <a:cubicBezTo>
                  <a:pt x="26061" y="7801"/>
                  <a:pt x="25918" y="7515"/>
                  <a:pt x="25844" y="7160"/>
                </a:cubicBezTo>
                <a:cubicBezTo>
                  <a:pt x="25844" y="7085"/>
                  <a:pt x="25844" y="7085"/>
                  <a:pt x="25918" y="7016"/>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21834" y="8231"/>
                </a:moveTo>
                <a:lnTo>
                  <a:pt x="21834" y="8231"/>
                </a:lnTo>
                <a:cubicBezTo>
                  <a:pt x="21834" y="8231"/>
                  <a:pt x="21834" y="8231"/>
                  <a:pt x="21834" y="8231"/>
                </a:cubicBezTo>
                <a:close/>
                <a:moveTo>
                  <a:pt x="3649" y="7085"/>
                </a:moveTo>
                <a:lnTo>
                  <a:pt x="3649" y="7303"/>
                </a:lnTo>
                <a:lnTo>
                  <a:pt x="3649" y="7732"/>
                </a:lnTo>
                <a:cubicBezTo>
                  <a:pt x="3581" y="7876"/>
                  <a:pt x="3581" y="8019"/>
                  <a:pt x="3581" y="8231"/>
                </a:cubicBezTo>
                <a:cubicBezTo>
                  <a:pt x="3534" y="8231"/>
                  <a:pt x="3517" y="8259"/>
                  <a:pt x="3510" y="8281"/>
                </a:cubicBezTo>
                <a:lnTo>
                  <a:pt x="3510" y="8281"/>
                </a:lnTo>
                <a:cubicBezTo>
                  <a:pt x="3581" y="7859"/>
                  <a:pt x="3582" y="7439"/>
                  <a:pt x="3649" y="7085"/>
                </a:cubicBezTo>
                <a:close/>
                <a:moveTo>
                  <a:pt x="1719" y="8019"/>
                </a:moveTo>
                <a:lnTo>
                  <a:pt x="1719" y="8305"/>
                </a:lnTo>
                <a:lnTo>
                  <a:pt x="1645" y="8231"/>
                </a:lnTo>
                <a:cubicBezTo>
                  <a:pt x="1645" y="8087"/>
                  <a:pt x="1645" y="8087"/>
                  <a:pt x="1719" y="8019"/>
                </a:cubicBezTo>
                <a:close/>
                <a:moveTo>
                  <a:pt x="45174" y="6300"/>
                </a:moveTo>
                <a:cubicBezTo>
                  <a:pt x="45249" y="7016"/>
                  <a:pt x="45249" y="7801"/>
                  <a:pt x="45249" y="8517"/>
                </a:cubicBezTo>
                <a:lnTo>
                  <a:pt x="45031" y="8087"/>
                </a:lnTo>
                <a:cubicBezTo>
                  <a:pt x="45106" y="7515"/>
                  <a:pt x="45106" y="6942"/>
                  <a:pt x="45174" y="6300"/>
                </a:cubicBezTo>
                <a:close/>
                <a:moveTo>
                  <a:pt x="16107" y="7944"/>
                </a:moveTo>
                <a:lnTo>
                  <a:pt x="16107" y="8591"/>
                </a:lnTo>
                <a:cubicBezTo>
                  <a:pt x="16038" y="8517"/>
                  <a:pt x="16038" y="8448"/>
                  <a:pt x="15964" y="8374"/>
                </a:cubicBezTo>
                <a:lnTo>
                  <a:pt x="15964" y="8305"/>
                </a:lnTo>
                <a:lnTo>
                  <a:pt x="15964" y="8231"/>
                </a:lnTo>
                <a:cubicBezTo>
                  <a:pt x="16038" y="8162"/>
                  <a:pt x="16038" y="8019"/>
                  <a:pt x="16107" y="7944"/>
                </a:cubicBezTo>
                <a:close/>
                <a:moveTo>
                  <a:pt x="41451" y="7446"/>
                </a:moveTo>
                <a:cubicBezTo>
                  <a:pt x="41526" y="7732"/>
                  <a:pt x="41595" y="8019"/>
                  <a:pt x="41595" y="8305"/>
                </a:cubicBezTo>
                <a:cubicBezTo>
                  <a:pt x="41526" y="8374"/>
                  <a:pt x="41451" y="8448"/>
                  <a:pt x="41383" y="8591"/>
                </a:cubicBezTo>
                <a:cubicBezTo>
                  <a:pt x="41383" y="8231"/>
                  <a:pt x="41451" y="7801"/>
                  <a:pt x="41451" y="7446"/>
                </a:cubicBezTo>
                <a:close/>
                <a:moveTo>
                  <a:pt x="1645" y="8374"/>
                </a:moveTo>
                <a:lnTo>
                  <a:pt x="1645" y="8591"/>
                </a:lnTo>
                <a:cubicBezTo>
                  <a:pt x="1645" y="8660"/>
                  <a:pt x="1645" y="8660"/>
                  <a:pt x="1576" y="8735"/>
                </a:cubicBezTo>
                <a:cubicBezTo>
                  <a:pt x="1576" y="8591"/>
                  <a:pt x="1576" y="8517"/>
                  <a:pt x="1645" y="8374"/>
                </a:cubicBezTo>
                <a:close/>
                <a:moveTo>
                  <a:pt x="17252" y="6157"/>
                </a:moveTo>
                <a:cubicBezTo>
                  <a:pt x="17396" y="6942"/>
                  <a:pt x="17539" y="7732"/>
                  <a:pt x="17682" y="8591"/>
                </a:cubicBezTo>
                <a:cubicBezTo>
                  <a:pt x="17613" y="8660"/>
                  <a:pt x="17613" y="8660"/>
                  <a:pt x="17613" y="8735"/>
                </a:cubicBezTo>
                <a:cubicBezTo>
                  <a:pt x="17613" y="8660"/>
                  <a:pt x="17539" y="8517"/>
                  <a:pt x="17539" y="8448"/>
                </a:cubicBezTo>
                <a:cubicBezTo>
                  <a:pt x="17470" y="7944"/>
                  <a:pt x="17327" y="7446"/>
                  <a:pt x="17184" y="6873"/>
                </a:cubicBezTo>
                <a:cubicBezTo>
                  <a:pt x="17184" y="6656"/>
                  <a:pt x="17252" y="6444"/>
                  <a:pt x="17252" y="6157"/>
                </a:cubicBezTo>
                <a:close/>
                <a:moveTo>
                  <a:pt x="40381" y="7892"/>
                </a:moveTo>
                <a:cubicBezTo>
                  <a:pt x="40384" y="8095"/>
                  <a:pt x="40449" y="8236"/>
                  <a:pt x="40449" y="8448"/>
                </a:cubicBezTo>
                <a:cubicBezTo>
                  <a:pt x="40449" y="8517"/>
                  <a:pt x="40380" y="8660"/>
                  <a:pt x="40380" y="8735"/>
                </a:cubicBezTo>
                <a:cubicBezTo>
                  <a:pt x="40306" y="8591"/>
                  <a:pt x="40237" y="8374"/>
                  <a:pt x="40237" y="8231"/>
                </a:cubicBezTo>
                <a:cubicBezTo>
                  <a:pt x="40285" y="8115"/>
                  <a:pt x="40333" y="8001"/>
                  <a:pt x="40381" y="7892"/>
                </a:cubicBezTo>
                <a:close/>
                <a:moveTo>
                  <a:pt x="40020" y="8735"/>
                </a:moveTo>
                <a:cubicBezTo>
                  <a:pt x="40019" y="8742"/>
                  <a:pt x="40018" y="8749"/>
                  <a:pt x="40017" y="8756"/>
                </a:cubicBezTo>
                <a:lnTo>
                  <a:pt x="40017" y="8756"/>
                </a:lnTo>
                <a:cubicBezTo>
                  <a:pt x="40019" y="8750"/>
                  <a:pt x="40020" y="8743"/>
                  <a:pt x="40020" y="8735"/>
                </a:cubicBezTo>
                <a:close/>
                <a:moveTo>
                  <a:pt x="32144" y="7589"/>
                </a:moveTo>
                <a:cubicBezTo>
                  <a:pt x="32219" y="7801"/>
                  <a:pt x="32287" y="8087"/>
                  <a:pt x="32287" y="8374"/>
                </a:cubicBezTo>
                <a:cubicBezTo>
                  <a:pt x="32219" y="8231"/>
                  <a:pt x="32144" y="8087"/>
                  <a:pt x="32075" y="8019"/>
                </a:cubicBezTo>
                <a:lnTo>
                  <a:pt x="32075" y="8019"/>
                </a:lnTo>
                <a:lnTo>
                  <a:pt x="32287" y="8448"/>
                </a:lnTo>
                <a:cubicBezTo>
                  <a:pt x="32144" y="8517"/>
                  <a:pt x="32075" y="8660"/>
                  <a:pt x="31932" y="8803"/>
                </a:cubicBezTo>
                <a:cubicBezTo>
                  <a:pt x="32001" y="8591"/>
                  <a:pt x="32075" y="8374"/>
                  <a:pt x="32075" y="8231"/>
                </a:cubicBezTo>
                <a:lnTo>
                  <a:pt x="32075" y="8231"/>
                </a:lnTo>
                <a:cubicBezTo>
                  <a:pt x="32075" y="8231"/>
                  <a:pt x="32001" y="8305"/>
                  <a:pt x="31932" y="8305"/>
                </a:cubicBezTo>
                <a:cubicBezTo>
                  <a:pt x="32001" y="8087"/>
                  <a:pt x="32075" y="7801"/>
                  <a:pt x="32144" y="7589"/>
                </a:cubicBezTo>
                <a:close/>
                <a:moveTo>
                  <a:pt x="42311" y="7658"/>
                </a:moveTo>
                <a:lnTo>
                  <a:pt x="42311" y="7732"/>
                </a:lnTo>
                <a:cubicBezTo>
                  <a:pt x="42242" y="8087"/>
                  <a:pt x="42167" y="8448"/>
                  <a:pt x="42167" y="8803"/>
                </a:cubicBezTo>
                <a:cubicBezTo>
                  <a:pt x="42099" y="8591"/>
                  <a:pt x="42099" y="8448"/>
                  <a:pt x="42024" y="8231"/>
                </a:cubicBezTo>
                <a:cubicBezTo>
                  <a:pt x="42167" y="8019"/>
                  <a:pt x="42242" y="7801"/>
                  <a:pt x="42311" y="7658"/>
                </a:cubicBezTo>
                <a:close/>
                <a:moveTo>
                  <a:pt x="49688" y="8231"/>
                </a:moveTo>
                <a:lnTo>
                  <a:pt x="49688" y="8231"/>
                </a:lnTo>
                <a:cubicBezTo>
                  <a:pt x="49613" y="8374"/>
                  <a:pt x="49613" y="8517"/>
                  <a:pt x="49545" y="8660"/>
                </a:cubicBezTo>
                <a:cubicBezTo>
                  <a:pt x="49545" y="8735"/>
                  <a:pt x="49545" y="8803"/>
                  <a:pt x="49470" y="8803"/>
                </a:cubicBezTo>
                <a:cubicBezTo>
                  <a:pt x="49545" y="8592"/>
                  <a:pt x="49613" y="8374"/>
                  <a:pt x="49688" y="8231"/>
                </a:cubicBezTo>
                <a:close/>
                <a:moveTo>
                  <a:pt x="16038" y="8591"/>
                </a:moveTo>
                <a:cubicBezTo>
                  <a:pt x="16038" y="8660"/>
                  <a:pt x="16107" y="8735"/>
                  <a:pt x="16107" y="8803"/>
                </a:cubicBezTo>
                <a:cubicBezTo>
                  <a:pt x="16107" y="8803"/>
                  <a:pt x="16107" y="8878"/>
                  <a:pt x="16038" y="8878"/>
                </a:cubicBezTo>
                <a:lnTo>
                  <a:pt x="16038" y="8591"/>
                </a:lnTo>
                <a:close/>
                <a:moveTo>
                  <a:pt x="26560" y="7228"/>
                </a:moveTo>
                <a:cubicBezTo>
                  <a:pt x="26560" y="7303"/>
                  <a:pt x="26634" y="7446"/>
                  <a:pt x="26634" y="7515"/>
                </a:cubicBezTo>
                <a:cubicBezTo>
                  <a:pt x="26703" y="7944"/>
                  <a:pt x="26777" y="8374"/>
                  <a:pt x="26777" y="8803"/>
                </a:cubicBezTo>
                <a:lnTo>
                  <a:pt x="26777" y="8878"/>
                </a:lnTo>
                <a:cubicBezTo>
                  <a:pt x="26703" y="8593"/>
                  <a:pt x="26635" y="8376"/>
                  <a:pt x="26561" y="8092"/>
                </a:cubicBezTo>
                <a:lnTo>
                  <a:pt x="26561" y="8092"/>
                </a:lnTo>
                <a:cubicBezTo>
                  <a:pt x="26635" y="8376"/>
                  <a:pt x="26703" y="8593"/>
                  <a:pt x="26703" y="8878"/>
                </a:cubicBezTo>
                <a:lnTo>
                  <a:pt x="26491" y="8231"/>
                </a:lnTo>
                <a:cubicBezTo>
                  <a:pt x="26491" y="7876"/>
                  <a:pt x="26560" y="7589"/>
                  <a:pt x="26560" y="7228"/>
                </a:cubicBezTo>
                <a:close/>
                <a:moveTo>
                  <a:pt x="111328" y="8735"/>
                </a:moveTo>
                <a:cubicBezTo>
                  <a:pt x="111328" y="8803"/>
                  <a:pt x="111259" y="8947"/>
                  <a:pt x="111259" y="9021"/>
                </a:cubicBezTo>
                <a:lnTo>
                  <a:pt x="111259" y="8947"/>
                </a:lnTo>
                <a:lnTo>
                  <a:pt x="111259" y="8803"/>
                </a:lnTo>
                <a:lnTo>
                  <a:pt x="111328" y="8735"/>
                </a:lnTo>
                <a:close/>
                <a:moveTo>
                  <a:pt x="27992" y="6226"/>
                </a:moveTo>
                <a:cubicBezTo>
                  <a:pt x="28135" y="7016"/>
                  <a:pt x="28209" y="7801"/>
                  <a:pt x="28278" y="8591"/>
                </a:cubicBezTo>
                <a:cubicBezTo>
                  <a:pt x="28209" y="8735"/>
                  <a:pt x="28066" y="8878"/>
                  <a:pt x="27992" y="9090"/>
                </a:cubicBezTo>
                <a:cubicBezTo>
                  <a:pt x="27992" y="8803"/>
                  <a:pt x="27923" y="8517"/>
                  <a:pt x="27848" y="8231"/>
                </a:cubicBezTo>
                <a:cubicBezTo>
                  <a:pt x="27923" y="7589"/>
                  <a:pt x="27923" y="6942"/>
                  <a:pt x="27992" y="6226"/>
                </a:cubicBezTo>
                <a:close/>
                <a:moveTo>
                  <a:pt x="57775" y="8878"/>
                </a:moveTo>
                <a:lnTo>
                  <a:pt x="57775" y="8878"/>
                </a:lnTo>
                <a:cubicBezTo>
                  <a:pt x="57796" y="8951"/>
                  <a:pt x="57817" y="9023"/>
                  <a:pt x="57838" y="9094"/>
                </a:cubicBezTo>
                <a:lnTo>
                  <a:pt x="57838" y="9094"/>
                </a:lnTo>
                <a:cubicBezTo>
                  <a:pt x="57819" y="9019"/>
                  <a:pt x="57798" y="8946"/>
                  <a:pt x="57775" y="8878"/>
                </a:cubicBezTo>
                <a:close/>
                <a:moveTo>
                  <a:pt x="44172" y="9090"/>
                </a:moveTo>
                <a:cubicBezTo>
                  <a:pt x="44172" y="9090"/>
                  <a:pt x="44172" y="9164"/>
                  <a:pt x="44247" y="9164"/>
                </a:cubicBezTo>
                <a:cubicBezTo>
                  <a:pt x="44247" y="9090"/>
                  <a:pt x="44172" y="9090"/>
                  <a:pt x="44172" y="9090"/>
                </a:cubicBezTo>
                <a:close/>
                <a:moveTo>
                  <a:pt x="115194" y="8517"/>
                </a:moveTo>
                <a:lnTo>
                  <a:pt x="115194" y="8517"/>
                </a:lnTo>
                <a:cubicBezTo>
                  <a:pt x="115126" y="8660"/>
                  <a:pt x="115051" y="8947"/>
                  <a:pt x="114982" y="9164"/>
                </a:cubicBezTo>
                <a:cubicBezTo>
                  <a:pt x="114982" y="9090"/>
                  <a:pt x="114982" y="9021"/>
                  <a:pt x="114908" y="8947"/>
                </a:cubicBezTo>
                <a:cubicBezTo>
                  <a:pt x="115126" y="8660"/>
                  <a:pt x="115126" y="8591"/>
                  <a:pt x="115194" y="8517"/>
                </a:cubicBezTo>
                <a:close/>
                <a:moveTo>
                  <a:pt x="21909" y="8947"/>
                </a:moveTo>
                <a:cubicBezTo>
                  <a:pt x="21909" y="9021"/>
                  <a:pt x="21909" y="9021"/>
                  <a:pt x="21978" y="9090"/>
                </a:cubicBezTo>
                <a:cubicBezTo>
                  <a:pt x="21909" y="9164"/>
                  <a:pt x="21909" y="9164"/>
                  <a:pt x="21909" y="9233"/>
                </a:cubicBezTo>
                <a:lnTo>
                  <a:pt x="21909" y="9090"/>
                </a:lnTo>
                <a:lnTo>
                  <a:pt x="21909" y="8947"/>
                </a:lnTo>
                <a:close/>
                <a:moveTo>
                  <a:pt x="29498" y="8448"/>
                </a:moveTo>
                <a:cubicBezTo>
                  <a:pt x="29498" y="8591"/>
                  <a:pt x="29567" y="8735"/>
                  <a:pt x="29567" y="8878"/>
                </a:cubicBezTo>
                <a:lnTo>
                  <a:pt x="29567" y="9307"/>
                </a:lnTo>
                <a:cubicBezTo>
                  <a:pt x="29498" y="9307"/>
                  <a:pt x="29498" y="9376"/>
                  <a:pt x="29498" y="9376"/>
                </a:cubicBezTo>
                <a:lnTo>
                  <a:pt x="29498" y="8448"/>
                </a:lnTo>
                <a:close/>
                <a:moveTo>
                  <a:pt x="43170" y="8878"/>
                </a:moveTo>
                <a:cubicBezTo>
                  <a:pt x="43244" y="9021"/>
                  <a:pt x="43244" y="9090"/>
                  <a:pt x="43313" y="9233"/>
                </a:cubicBezTo>
                <a:lnTo>
                  <a:pt x="43313" y="9376"/>
                </a:lnTo>
                <a:cubicBezTo>
                  <a:pt x="43244" y="9233"/>
                  <a:pt x="43244" y="9021"/>
                  <a:pt x="43170" y="8878"/>
                </a:cubicBezTo>
                <a:close/>
                <a:moveTo>
                  <a:pt x="49401" y="8947"/>
                </a:moveTo>
                <a:lnTo>
                  <a:pt x="49401" y="9021"/>
                </a:lnTo>
                <a:lnTo>
                  <a:pt x="49401" y="9233"/>
                </a:lnTo>
                <a:cubicBezTo>
                  <a:pt x="49401" y="9164"/>
                  <a:pt x="49327" y="9090"/>
                  <a:pt x="49327" y="9090"/>
                </a:cubicBezTo>
                <a:lnTo>
                  <a:pt x="49327" y="9090"/>
                </a:lnTo>
                <a:cubicBezTo>
                  <a:pt x="49327" y="9164"/>
                  <a:pt x="49327" y="9233"/>
                  <a:pt x="49401" y="9307"/>
                </a:cubicBezTo>
                <a:cubicBezTo>
                  <a:pt x="49327" y="9307"/>
                  <a:pt x="49327" y="9376"/>
                  <a:pt x="49327" y="9376"/>
                </a:cubicBezTo>
                <a:lnTo>
                  <a:pt x="49327" y="9164"/>
                </a:lnTo>
                <a:lnTo>
                  <a:pt x="49327" y="9090"/>
                </a:lnTo>
                <a:cubicBezTo>
                  <a:pt x="49327" y="9021"/>
                  <a:pt x="49401" y="9021"/>
                  <a:pt x="49401" y="8947"/>
                </a:cubicBezTo>
                <a:close/>
                <a:moveTo>
                  <a:pt x="51263" y="9164"/>
                </a:moveTo>
                <a:cubicBezTo>
                  <a:pt x="51263" y="9233"/>
                  <a:pt x="51263" y="9307"/>
                  <a:pt x="51332" y="9376"/>
                </a:cubicBezTo>
                <a:cubicBezTo>
                  <a:pt x="51263" y="9376"/>
                  <a:pt x="51263" y="9307"/>
                  <a:pt x="51188" y="9233"/>
                </a:cubicBezTo>
                <a:cubicBezTo>
                  <a:pt x="51263" y="9233"/>
                  <a:pt x="51263" y="9164"/>
                  <a:pt x="51263" y="9164"/>
                </a:cubicBezTo>
                <a:close/>
                <a:moveTo>
                  <a:pt x="44315" y="8660"/>
                </a:moveTo>
                <a:lnTo>
                  <a:pt x="44315" y="8660"/>
                </a:lnTo>
                <a:cubicBezTo>
                  <a:pt x="44247" y="8803"/>
                  <a:pt x="44247" y="8947"/>
                  <a:pt x="44247" y="9164"/>
                </a:cubicBezTo>
                <a:cubicBezTo>
                  <a:pt x="44103" y="9233"/>
                  <a:pt x="44029" y="9376"/>
                  <a:pt x="43960" y="9451"/>
                </a:cubicBezTo>
                <a:lnTo>
                  <a:pt x="43960" y="9376"/>
                </a:lnTo>
                <a:lnTo>
                  <a:pt x="43960" y="9307"/>
                </a:lnTo>
                <a:cubicBezTo>
                  <a:pt x="44103" y="9021"/>
                  <a:pt x="44247" y="8735"/>
                  <a:pt x="44315" y="8660"/>
                </a:cubicBezTo>
                <a:close/>
                <a:moveTo>
                  <a:pt x="48468" y="6656"/>
                </a:moveTo>
                <a:cubicBezTo>
                  <a:pt x="48542" y="7446"/>
                  <a:pt x="48542" y="8374"/>
                  <a:pt x="48542" y="9164"/>
                </a:cubicBezTo>
                <a:cubicBezTo>
                  <a:pt x="48468" y="9307"/>
                  <a:pt x="48468" y="9376"/>
                  <a:pt x="48399" y="9451"/>
                </a:cubicBezTo>
                <a:cubicBezTo>
                  <a:pt x="48325" y="8878"/>
                  <a:pt x="48256" y="8305"/>
                  <a:pt x="48113" y="7446"/>
                </a:cubicBezTo>
                <a:cubicBezTo>
                  <a:pt x="48181" y="7160"/>
                  <a:pt x="48325" y="6873"/>
                  <a:pt x="48468" y="6656"/>
                </a:cubicBezTo>
                <a:close/>
                <a:moveTo>
                  <a:pt x="38805" y="6730"/>
                </a:moveTo>
                <a:cubicBezTo>
                  <a:pt x="38948" y="7372"/>
                  <a:pt x="39017" y="8087"/>
                  <a:pt x="39092" y="8803"/>
                </a:cubicBezTo>
                <a:lnTo>
                  <a:pt x="38874" y="9021"/>
                </a:lnTo>
                <a:cubicBezTo>
                  <a:pt x="38805" y="8878"/>
                  <a:pt x="38805" y="8660"/>
                  <a:pt x="38731" y="8448"/>
                </a:cubicBezTo>
                <a:lnTo>
                  <a:pt x="38731" y="8448"/>
                </a:lnTo>
                <a:cubicBezTo>
                  <a:pt x="38731" y="8660"/>
                  <a:pt x="38805" y="8878"/>
                  <a:pt x="38805" y="9090"/>
                </a:cubicBezTo>
                <a:cubicBezTo>
                  <a:pt x="38731" y="9307"/>
                  <a:pt x="38588" y="9451"/>
                  <a:pt x="38519" y="9594"/>
                </a:cubicBezTo>
                <a:cubicBezTo>
                  <a:pt x="38444" y="9594"/>
                  <a:pt x="38444" y="9519"/>
                  <a:pt x="38444" y="9451"/>
                </a:cubicBezTo>
                <a:cubicBezTo>
                  <a:pt x="38444" y="9090"/>
                  <a:pt x="38519" y="8660"/>
                  <a:pt x="38519" y="8231"/>
                </a:cubicBezTo>
                <a:lnTo>
                  <a:pt x="38519" y="8231"/>
                </a:lnTo>
                <a:cubicBezTo>
                  <a:pt x="38444" y="8374"/>
                  <a:pt x="38301" y="8660"/>
                  <a:pt x="38233" y="9021"/>
                </a:cubicBezTo>
                <a:cubicBezTo>
                  <a:pt x="38158" y="8878"/>
                  <a:pt x="38089" y="8735"/>
                  <a:pt x="38089" y="8660"/>
                </a:cubicBezTo>
                <a:cubicBezTo>
                  <a:pt x="38015" y="8591"/>
                  <a:pt x="38015" y="8517"/>
                  <a:pt x="38015" y="8448"/>
                </a:cubicBezTo>
                <a:cubicBezTo>
                  <a:pt x="38376" y="7589"/>
                  <a:pt x="38731" y="6873"/>
                  <a:pt x="38805" y="6730"/>
                </a:cubicBezTo>
                <a:close/>
                <a:moveTo>
                  <a:pt x="25701" y="9376"/>
                </a:moveTo>
                <a:cubicBezTo>
                  <a:pt x="25701" y="9519"/>
                  <a:pt x="25701" y="9594"/>
                  <a:pt x="25775" y="9663"/>
                </a:cubicBezTo>
                <a:cubicBezTo>
                  <a:pt x="25701" y="9594"/>
                  <a:pt x="25701" y="9519"/>
                  <a:pt x="25701" y="9451"/>
                </a:cubicBezTo>
                <a:lnTo>
                  <a:pt x="25701" y="9376"/>
                </a:lnTo>
                <a:close/>
                <a:moveTo>
                  <a:pt x="35941" y="8591"/>
                </a:moveTo>
                <a:cubicBezTo>
                  <a:pt x="36010" y="8947"/>
                  <a:pt x="36085" y="9307"/>
                  <a:pt x="36085" y="9663"/>
                </a:cubicBezTo>
                <a:lnTo>
                  <a:pt x="36085" y="9663"/>
                </a:lnTo>
                <a:cubicBezTo>
                  <a:pt x="36010" y="9663"/>
                  <a:pt x="36010" y="9663"/>
                  <a:pt x="36010" y="9594"/>
                </a:cubicBezTo>
                <a:cubicBezTo>
                  <a:pt x="36010" y="9519"/>
                  <a:pt x="36010" y="9451"/>
                  <a:pt x="35941" y="9451"/>
                </a:cubicBezTo>
                <a:lnTo>
                  <a:pt x="35941" y="9519"/>
                </a:lnTo>
                <a:cubicBezTo>
                  <a:pt x="35941" y="9451"/>
                  <a:pt x="35941" y="9376"/>
                  <a:pt x="35867" y="9307"/>
                </a:cubicBezTo>
                <a:cubicBezTo>
                  <a:pt x="35941" y="9090"/>
                  <a:pt x="35941" y="8878"/>
                  <a:pt x="35941" y="8591"/>
                </a:cubicBezTo>
                <a:close/>
                <a:moveTo>
                  <a:pt x="1645" y="8660"/>
                </a:moveTo>
                <a:cubicBezTo>
                  <a:pt x="1719" y="8735"/>
                  <a:pt x="1719" y="8878"/>
                  <a:pt x="1719" y="9021"/>
                </a:cubicBezTo>
                <a:cubicBezTo>
                  <a:pt x="1719" y="9164"/>
                  <a:pt x="1645" y="9307"/>
                  <a:pt x="1645" y="9451"/>
                </a:cubicBezTo>
                <a:lnTo>
                  <a:pt x="1645" y="9663"/>
                </a:lnTo>
                <a:cubicBezTo>
                  <a:pt x="1645" y="9594"/>
                  <a:pt x="1645" y="9519"/>
                  <a:pt x="1576" y="9451"/>
                </a:cubicBezTo>
                <a:lnTo>
                  <a:pt x="1645" y="9376"/>
                </a:lnTo>
                <a:lnTo>
                  <a:pt x="1645" y="8660"/>
                </a:lnTo>
                <a:close/>
                <a:moveTo>
                  <a:pt x="47826" y="8305"/>
                </a:moveTo>
                <a:cubicBezTo>
                  <a:pt x="47826" y="8735"/>
                  <a:pt x="47826" y="9233"/>
                  <a:pt x="47752" y="9594"/>
                </a:cubicBezTo>
                <a:lnTo>
                  <a:pt x="47752" y="9663"/>
                </a:lnTo>
                <a:lnTo>
                  <a:pt x="47683" y="9737"/>
                </a:lnTo>
                <a:cubicBezTo>
                  <a:pt x="47752" y="9451"/>
                  <a:pt x="47752" y="9164"/>
                  <a:pt x="47752" y="8878"/>
                </a:cubicBezTo>
                <a:lnTo>
                  <a:pt x="47752" y="8878"/>
                </a:lnTo>
                <a:cubicBezTo>
                  <a:pt x="47609" y="9021"/>
                  <a:pt x="47540" y="9307"/>
                  <a:pt x="47465" y="9663"/>
                </a:cubicBezTo>
                <a:cubicBezTo>
                  <a:pt x="47540" y="9233"/>
                  <a:pt x="47609" y="8735"/>
                  <a:pt x="47826" y="8305"/>
                </a:cubicBezTo>
                <a:close/>
                <a:moveTo>
                  <a:pt x="51045" y="9737"/>
                </a:moveTo>
                <a:lnTo>
                  <a:pt x="51051" y="9748"/>
                </a:lnTo>
                <a:lnTo>
                  <a:pt x="51051" y="9748"/>
                </a:lnTo>
                <a:cubicBezTo>
                  <a:pt x="51049" y="9744"/>
                  <a:pt x="51047" y="9741"/>
                  <a:pt x="51045" y="9737"/>
                </a:cubicBezTo>
                <a:close/>
                <a:moveTo>
                  <a:pt x="41669" y="9021"/>
                </a:moveTo>
                <a:cubicBezTo>
                  <a:pt x="41738" y="9307"/>
                  <a:pt x="41738" y="9519"/>
                  <a:pt x="41738" y="9737"/>
                </a:cubicBezTo>
                <a:lnTo>
                  <a:pt x="41738" y="9806"/>
                </a:lnTo>
                <a:cubicBezTo>
                  <a:pt x="41669" y="9806"/>
                  <a:pt x="41669" y="9737"/>
                  <a:pt x="41669" y="9737"/>
                </a:cubicBezTo>
                <a:cubicBezTo>
                  <a:pt x="41669" y="9594"/>
                  <a:pt x="41595" y="9519"/>
                  <a:pt x="41526" y="9376"/>
                </a:cubicBezTo>
                <a:cubicBezTo>
                  <a:pt x="41595" y="9233"/>
                  <a:pt x="41669" y="9164"/>
                  <a:pt x="41669" y="9021"/>
                </a:cubicBezTo>
                <a:close/>
                <a:moveTo>
                  <a:pt x="37661" y="9531"/>
                </a:moveTo>
                <a:cubicBezTo>
                  <a:pt x="37660" y="9552"/>
                  <a:pt x="37660" y="9573"/>
                  <a:pt x="37660" y="9594"/>
                </a:cubicBezTo>
                <a:lnTo>
                  <a:pt x="37660" y="9737"/>
                </a:lnTo>
                <a:cubicBezTo>
                  <a:pt x="37660" y="9806"/>
                  <a:pt x="37585" y="9806"/>
                  <a:pt x="37517" y="9880"/>
                </a:cubicBezTo>
                <a:cubicBezTo>
                  <a:pt x="37563" y="9783"/>
                  <a:pt x="37613" y="9651"/>
                  <a:pt x="37661" y="9531"/>
                </a:cubicBezTo>
                <a:close/>
                <a:moveTo>
                  <a:pt x="52408" y="9594"/>
                </a:moveTo>
                <a:cubicBezTo>
                  <a:pt x="52408" y="9663"/>
                  <a:pt x="52408" y="9806"/>
                  <a:pt x="52477" y="9880"/>
                </a:cubicBezTo>
                <a:cubicBezTo>
                  <a:pt x="52477" y="9806"/>
                  <a:pt x="52408" y="9663"/>
                  <a:pt x="52408" y="9594"/>
                </a:cubicBezTo>
                <a:close/>
                <a:moveTo>
                  <a:pt x="108321" y="9451"/>
                </a:moveTo>
                <a:cubicBezTo>
                  <a:pt x="108396" y="9519"/>
                  <a:pt x="108396" y="9594"/>
                  <a:pt x="108464" y="9663"/>
                </a:cubicBezTo>
                <a:cubicBezTo>
                  <a:pt x="108396" y="9737"/>
                  <a:pt x="108321" y="9806"/>
                  <a:pt x="108321" y="9880"/>
                </a:cubicBezTo>
                <a:lnTo>
                  <a:pt x="108321" y="9451"/>
                </a:lnTo>
                <a:close/>
                <a:moveTo>
                  <a:pt x="53124" y="9949"/>
                </a:moveTo>
                <a:lnTo>
                  <a:pt x="53193" y="10023"/>
                </a:lnTo>
                <a:lnTo>
                  <a:pt x="53124" y="10023"/>
                </a:lnTo>
                <a:lnTo>
                  <a:pt x="53124" y="9949"/>
                </a:lnTo>
                <a:close/>
                <a:moveTo>
                  <a:pt x="102525" y="9747"/>
                </a:moveTo>
                <a:cubicBezTo>
                  <a:pt x="102525" y="9813"/>
                  <a:pt x="102521" y="9887"/>
                  <a:pt x="102450" y="10023"/>
                </a:cubicBezTo>
                <a:lnTo>
                  <a:pt x="102450" y="9949"/>
                </a:lnTo>
                <a:cubicBezTo>
                  <a:pt x="102521" y="9883"/>
                  <a:pt x="102525" y="9813"/>
                  <a:pt x="102525" y="9747"/>
                </a:cubicBezTo>
                <a:close/>
                <a:moveTo>
                  <a:pt x="90354" y="10023"/>
                </a:moveTo>
                <a:cubicBezTo>
                  <a:pt x="90353" y="10029"/>
                  <a:pt x="90352" y="10034"/>
                  <a:pt x="90352" y="10039"/>
                </a:cubicBezTo>
                <a:lnTo>
                  <a:pt x="90352" y="10039"/>
                </a:lnTo>
                <a:cubicBezTo>
                  <a:pt x="90354" y="10029"/>
                  <a:pt x="90354" y="10023"/>
                  <a:pt x="90354" y="10023"/>
                </a:cubicBezTo>
                <a:close/>
                <a:moveTo>
                  <a:pt x="41526" y="9519"/>
                </a:moveTo>
                <a:lnTo>
                  <a:pt x="41526" y="9663"/>
                </a:lnTo>
                <a:cubicBezTo>
                  <a:pt x="41526" y="9737"/>
                  <a:pt x="41595" y="9880"/>
                  <a:pt x="41595" y="9949"/>
                </a:cubicBezTo>
                <a:lnTo>
                  <a:pt x="41451" y="10092"/>
                </a:lnTo>
                <a:cubicBezTo>
                  <a:pt x="41451" y="9949"/>
                  <a:pt x="41451" y="9737"/>
                  <a:pt x="41526" y="9519"/>
                </a:cubicBezTo>
                <a:lnTo>
                  <a:pt x="41526" y="9519"/>
                </a:lnTo>
                <a:lnTo>
                  <a:pt x="41451" y="9594"/>
                </a:lnTo>
                <a:lnTo>
                  <a:pt x="41451" y="9519"/>
                </a:lnTo>
                <a:close/>
                <a:moveTo>
                  <a:pt x="51692" y="9880"/>
                </a:moveTo>
                <a:cubicBezTo>
                  <a:pt x="51761" y="9880"/>
                  <a:pt x="51761" y="9949"/>
                  <a:pt x="51761" y="10023"/>
                </a:cubicBezTo>
                <a:lnTo>
                  <a:pt x="51761" y="10092"/>
                </a:lnTo>
                <a:cubicBezTo>
                  <a:pt x="51761" y="10023"/>
                  <a:pt x="51761" y="9949"/>
                  <a:pt x="51692" y="9880"/>
                </a:cubicBezTo>
                <a:close/>
                <a:moveTo>
                  <a:pt x="60141" y="10023"/>
                </a:moveTo>
                <a:cubicBezTo>
                  <a:pt x="60175" y="10057"/>
                  <a:pt x="60192" y="10109"/>
                  <a:pt x="60209" y="10162"/>
                </a:cubicBezTo>
                <a:lnTo>
                  <a:pt x="60209" y="10162"/>
                </a:lnTo>
                <a:cubicBezTo>
                  <a:pt x="60209" y="10089"/>
                  <a:pt x="60208" y="10023"/>
                  <a:pt x="60141" y="10023"/>
                </a:cubicBezTo>
                <a:close/>
                <a:moveTo>
                  <a:pt x="26416" y="9090"/>
                </a:moveTo>
                <a:cubicBezTo>
                  <a:pt x="26491" y="9451"/>
                  <a:pt x="26560" y="9806"/>
                  <a:pt x="26560" y="10167"/>
                </a:cubicBezTo>
                <a:cubicBezTo>
                  <a:pt x="26560" y="10092"/>
                  <a:pt x="26491" y="9949"/>
                  <a:pt x="26416" y="9880"/>
                </a:cubicBezTo>
                <a:cubicBezTo>
                  <a:pt x="26416" y="9806"/>
                  <a:pt x="26416" y="9663"/>
                  <a:pt x="26348" y="9594"/>
                </a:cubicBezTo>
                <a:cubicBezTo>
                  <a:pt x="26416" y="9451"/>
                  <a:pt x="26416" y="9233"/>
                  <a:pt x="26416" y="9090"/>
                </a:cubicBezTo>
                <a:close/>
                <a:moveTo>
                  <a:pt x="102382" y="10023"/>
                </a:moveTo>
                <a:cubicBezTo>
                  <a:pt x="102450" y="10023"/>
                  <a:pt x="102450" y="10092"/>
                  <a:pt x="102450" y="10092"/>
                </a:cubicBezTo>
                <a:lnTo>
                  <a:pt x="102450" y="10167"/>
                </a:lnTo>
                <a:cubicBezTo>
                  <a:pt x="102382" y="10092"/>
                  <a:pt x="102382" y="10092"/>
                  <a:pt x="102382" y="10023"/>
                </a:cubicBezTo>
                <a:close/>
                <a:moveTo>
                  <a:pt x="89351" y="10092"/>
                </a:moveTo>
                <a:lnTo>
                  <a:pt x="89351" y="10310"/>
                </a:lnTo>
                <a:cubicBezTo>
                  <a:pt x="89351" y="10235"/>
                  <a:pt x="89351" y="10235"/>
                  <a:pt x="89277" y="10167"/>
                </a:cubicBezTo>
                <a:cubicBezTo>
                  <a:pt x="89277" y="10167"/>
                  <a:pt x="89351" y="10167"/>
                  <a:pt x="89351" y="10092"/>
                </a:cubicBezTo>
                <a:close/>
                <a:moveTo>
                  <a:pt x="51188" y="9376"/>
                </a:moveTo>
                <a:lnTo>
                  <a:pt x="51406" y="10023"/>
                </a:lnTo>
                <a:cubicBezTo>
                  <a:pt x="51332" y="10023"/>
                  <a:pt x="51332" y="10092"/>
                  <a:pt x="51263" y="10167"/>
                </a:cubicBezTo>
                <a:lnTo>
                  <a:pt x="51051" y="9748"/>
                </a:lnTo>
                <a:lnTo>
                  <a:pt x="51051" y="9748"/>
                </a:lnTo>
                <a:cubicBezTo>
                  <a:pt x="51120" y="9888"/>
                  <a:pt x="51121" y="10027"/>
                  <a:pt x="51188" y="10167"/>
                </a:cubicBezTo>
                <a:lnTo>
                  <a:pt x="50976" y="10378"/>
                </a:lnTo>
                <a:lnTo>
                  <a:pt x="50976" y="10235"/>
                </a:lnTo>
                <a:cubicBezTo>
                  <a:pt x="50976" y="10092"/>
                  <a:pt x="51045" y="9949"/>
                  <a:pt x="51045" y="9737"/>
                </a:cubicBezTo>
                <a:cubicBezTo>
                  <a:pt x="51120" y="9594"/>
                  <a:pt x="51120" y="9519"/>
                  <a:pt x="51188" y="9376"/>
                </a:cubicBezTo>
                <a:close/>
                <a:moveTo>
                  <a:pt x="112617" y="10378"/>
                </a:moveTo>
                <a:cubicBezTo>
                  <a:pt x="112617" y="10378"/>
                  <a:pt x="112617" y="10378"/>
                  <a:pt x="112617" y="10378"/>
                </a:cubicBezTo>
                <a:lnTo>
                  <a:pt x="112617" y="10378"/>
                </a:lnTo>
                <a:close/>
                <a:moveTo>
                  <a:pt x="112617" y="10378"/>
                </a:moveTo>
                <a:cubicBezTo>
                  <a:pt x="112617" y="10378"/>
                  <a:pt x="112617" y="10378"/>
                  <a:pt x="112617" y="10378"/>
                </a:cubicBezTo>
                <a:lnTo>
                  <a:pt x="112617" y="10378"/>
                </a:lnTo>
                <a:close/>
                <a:moveTo>
                  <a:pt x="82621" y="10235"/>
                </a:moveTo>
                <a:cubicBezTo>
                  <a:pt x="82644" y="10302"/>
                  <a:pt x="82666" y="10366"/>
                  <a:pt x="82688" y="10429"/>
                </a:cubicBezTo>
                <a:lnTo>
                  <a:pt x="82688" y="10429"/>
                </a:lnTo>
                <a:cubicBezTo>
                  <a:pt x="82668" y="10361"/>
                  <a:pt x="82646" y="10296"/>
                  <a:pt x="82621" y="10235"/>
                </a:cubicBezTo>
                <a:close/>
                <a:moveTo>
                  <a:pt x="45031" y="8517"/>
                </a:moveTo>
                <a:cubicBezTo>
                  <a:pt x="45031" y="9164"/>
                  <a:pt x="45031" y="9806"/>
                  <a:pt x="44962" y="10453"/>
                </a:cubicBezTo>
                <a:lnTo>
                  <a:pt x="44888" y="10378"/>
                </a:lnTo>
                <a:cubicBezTo>
                  <a:pt x="44962" y="9880"/>
                  <a:pt x="44962" y="9233"/>
                  <a:pt x="45031" y="8517"/>
                </a:cubicBezTo>
                <a:close/>
                <a:moveTo>
                  <a:pt x="112044" y="6656"/>
                </a:moveTo>
                <a:cubicBezTo>
                  <a:pt x="112405" y="7372"/>
                  <a:pt x="112617" y="8231"/>
                  <a:pt x="112760" y="9164"/>
                </a:cubicBezTo>
                <a:cubicBezTo>
                  <a:pt x="112548" y="9233"/>
                  <a:pt x="112405" y="9451"/>
                  <a:pt x="112262" y="9663"/>
                </a:cubicBezTo>
                <a:cubicBezTo>
                  <a:pt x="112044" y="9880"/>
                  <a:pt x="111901" y="10167"/>
                  <a:pt x="111758" y="10453"/>
                </a:cubicBezTo>
                <a:lnTo>
                  <a:pt x="111758" y="10378"/>
                </a:lnTo>
                <a:cubicBezTo>
                  <a:pt x="111832" y="10023"/>
                  <a:pt x="111832" y="9519"/>
                  <a:pt x="111832" y="9021"/>
                </a:cubicBezTo>
                <a:cubicBezTo>
                  <a:pt x="111975" y="8878"/>
                  <a:pt x="112044" y="8735"/>
                  <a:pt x="112044" y="8735"/>
                </a:cubicBezTo>
                <a:lnTo>
                  <a:pt x="112044" y="8735"/>
                </a:lnTo>
                <a:lnTo>
                  <a:pt x="111901" y="8878"/>
                </a:lnTo>
                <a:cubicBezTo>
                  <a:pt x="111901" y="8162"/>
                  <a:pt x="111975" y="7446"/>
                  <a:pt x="112044" y="6656"/>
                </a:cubicBezTo>
                <a:close/>
                <a:moveTo>
                  <a:pt x="70021" y="10235"/>
                </a:moveTo>
                <a:lnTo>
                  <a:pt x="70021" y="10522"/>
                </a:lnTo>
                <a:cubicBezTo>
                  <a:pt x="70021" y="10453"/>
                  <a:pt x="69946" y="10453"/>
                  <a:pt x="69946" y="10453"/>
                </a:cubicBezTo>
                <a:cubicBezTo>
                  <a:pt x="69946" y="10378"/>
                  <a:pt x="70021" y="10310"/>
                  <a:pt x="70021" y="10235"/>
                </a:cubicBezTo>
                <a:close/>
                <a:moveTo>
                  <a:pt x="104885" y="10378"/>
                </a:moveTo>
                <a:lnTo>
                  <a:pt x="104885" y="10522"/>
                </a:lnTo>
                <a:cubicBezTo>
                  <a:pt x="104885" y="10522"/>
                  <a:pt x="104816" y="10522"/>
                  <a:pt x="104816" y="10453"/>
                </a:cubicBezTo>
                <a:cubicBezTo>
                  <a:pt x="104885" y="10453"/>
                  <a:pt x="104885" y="10453"/>
                  <a:pt x="104885" y="10378"/>
                </a:cubicBezTo>
                <a:close/>
                <a:moveTo>
                  <a:pt x="92713" y="10453"/>
                </a:moveTo>
                <a:cubicBezTo>
                  <a:pt x="92729" y="10487"/>
                  <a:pt x="92743" y="10521"/>
                  <a:pt x="92758" y="10554"/>
                </a:cubicBezTo>
                <a:lnTo>
                  <a:pt x="92758" y="10554"/>
                </a:lnTo>
                <a:cubicBezTo>
                  <a:pt x="92745" y="10520"/>
                  <a:pt x="92730" y="10486"/>
                  <a:pt x="92713" y="10453"/>
                </a:cubicBezTo>
                <a:close/>
                <a:moveTo>
                  <a:pt x="110687" y="9949"/>
                </a:moveTo>
                <a:cubicBezTo>
                  <a:pt x="110687" y="10023"/>
                  <a:pt x="110612" y="10167"/>
                  <a:pt x="110612" y="10235"/>
                </a:cubicBezTo>
                <a:cubicBezTo>
                  <a:pt x="110543" y="10378"/>
                  <a:pt x="110469" y="10453"/>
                  <a:pt x="110400" y="10596"/>
                </a:cubicBezTo>
                <a:cubicBezTo>
                  <a:pt x="110469" y="10378"/>
                  <a:pt x="110612" y="10167"/>
                  <a:pt x="110687" y="9949"/>
                </a:cubicBezTo>
                <a:close/>
                <a:moveTo>
                  <a:pt x="54270" y="10092"/>
                </a:moveTo>
                <a:cubicBezTo>
                  <a:pt x="54339" y="10235"/>
                  <a:pt x="54413" y="10378"/>
                  <a:pt x="54413" y="10522"/>
                </a:cubicBezTo>
                <a:lnTo>
                  <a:pt x="54270" y="10665"/>
                </a:lnTo>
                <a:lnTo>
                  <a:pt x="54270" y="10092"/>
                </a:lnTo>
                <a:close/>
                <a:moveTo>
                  <a:pt x="67512" y="9594"/>
                </a:moveTo>
                <a:cubicBezTo>
                  <a:pt x="67655" y="9880"/>
                  <a:pt x="67655" y="10092"/>
                  <a:pt x="67730" y="10378"/>
                </a:cubicBezTo>
                <a:cubicBezTo>
                  <a:pt x="67730" y="10453"/>
                  <a:pt x="67655" y="10522"/>
                  <a:pt x="67655" y="10665"/>
                </a:cubicBezTo>
                <a:cubicBezTo>
                  <a:pt x="67586" y="10522"/>
                  <a:pt x="67586" y="10378"/>
                  <a:pt x="67512" y="10167"/>
                </a:cubicBezTo>
                <a:lnTo>
                  <a:pt x="67512" y="9594"/>
                </a:lnTo>
                <a:close/>
                <a:moveTo>
                  <a:pt x="87272" y="10522"/>
                </a:moveTo>
                <a:cubicBezTo>
                  <a:pt x="87272" y="10596"/>
                  <a:pt x="87272" y="10665"/>
                  <a:pt x="87347" y="10665"/>
                </a:cubicBezTo>
                <a:cubicBezTo>
                  <a:pt x="87347" y="10596"/>
                  <a:pt x="87272" y="10522"/>
                  <a:pt x="87272" y="10522"/>
                </a:cubicBezTo>
                <a:close/>
                <a:moveTo>
                  <a:pt x="104598" y="10310"/>
                </a:moveTo>
                <a:lnTo>
                  <a:pt x="104598" y="10453"/>
                </a:lnTo>
                <a:cubicBezTo>
                  <a:pt x="104598" y="10453"/>
                  <a:pt x="104598" y="10522"/>
                  <a:pt x="104530" y="10596"/>
                </a:cubicBezTo>
                <a:lnTo>
                  <a:pt x="104455" y="10665"/>
                </a:lnTo>
                <a:cubicBezTo>
                  <a:pt x="104530" y="10596"/>
                  <a:pt x="104530" y="10453"/>
                  <a:pt x="104598" y="10310"/>
                </a:cubicBezTo>
                <a:close/>
                <a:moveTo>
                  <a:pt x="112760" y="9233"/>
                </a:moveTo>
                <a:cubicBezTo>
                  <a:pt x="112760" y="9376"/>
                  <a:pt x="112835" y="9519"/>
                  <a:pt x="112835" y="9737"/>
                </a:cubicBezTo>
                <a:cubicBezTo>
                  <a:pt x="112835" y="9949"/>
                  <a:pt x="112760" y="10167"/>
                  <a:pt x="112760" y="10378"/>
                </a:cubicBezTo>
                <a:cubicBezTo>
                  <a:pt x="112691" y="10453"/>
                  <a:pt x="112691" y="10522"/>
                  <a:pt x="112617" y="10596"/>
                </a:cubicBezTo>
                <a:lnTo>
                  <a:pt x="112617" y="10378"/>
                </a:lnTo>
                <a:cubicBezTo>
                  <a:pt x="112617" y="10453"/>
                  <a:pt x="112548" y="10596"/>
                  <a:pt x="112474" y="10665"/>
                </a:cubicBezTo>
                <a:cubicBezTo>
                  <a:pt x="112474" y="10596"/>
                  <a:pt x="112405" y="10596"/>
                  <a:pt x="112405" y="10522"/>
                </a:cubicBezTo>
                <a:cubicBezTo>
                  <a:pt x="112474" y="10092"/>
                  <a:pt x="112617" y="9663"/>
                  <a:pt x="112760" y="9233"/>
                </a:cubicBezTo>
                <a:close/>
                <a:moveTo>
                  <a:pt x="40020" y="8660"/>
                </a:moveTo>
                <a:cubicBezTo>
                  <a:pt x="40094" y="8947"/>
                  <a:pt x="40163" y="9233"/>
                  <a:pt x="40163" y="9594"/>
                </a:cubicBezTo>
                <a:cubicBezTo>
                  <a:pt x="40094" y="9949"/>
                  <a:pt x="40094" y="10310"/>
                  <a:pt x="40020" y="10665"/>
                </a:cubicBezTo>
                <a:cubicBezTo>
                  <a:pt x="40020" y="10739"/>
                  <a:pt x="39951" y="10739"/>
                  <a:pt x="39951" y="10739"/>
                </a:cubicBezTo>
                <a:cubicBezTo>
                  <a:pt x="39951" y="10665"/>
                  <a:pt x="39876" y="10522"/>
                  <a:pt x="39876" y="10378"/>
                </a:cubicBezTo>
                <a:cubicBezTo>
                  <a:pt x="39950" y="9886"/>
                  <a:pt x="39951" y="9322"/>
                  <a:pt x="40017" y="8756"/>
                </a:cubicBezTo>
                <a:lnTo>
                  <a:pt x="40017" y="8756"/>
                </a:lnTo>
                <a:cubicBezTo>
                  <a:pt x="40005" y="8804"/>
                  <a:pt x="39951" y="8812"/>
                  <a:pt x="39951" y="8877"/>
                </a:cubicBezTo>
                <a:lnTo>
                  <a:pt x="39951" y="8877"/>
                </a:lnTo>
                <a:cubicBezTo>
                  <a:pt x="39951" y="8803"/>
                  <a:pt x="40020" y="8734"/>
                  <a:pt x="40020" y="8660"/>
                </a:cubicBezTo>
                <a:close/>
                <a:moveTo>
                  <a:pt x="47683" y="10310"/>
                </a:moveTo>
                <a:lnTo>
                  <a:pt x="47683" y="10808"/>
                </a:lnTo>
                <a:lnTo>
                  <a:pt x="47609" y="10808"/>
                </a:lnTo>
                <a:lnTo>
                  <a:pt x="47609" y="10739"/>
                </a:lnTo>
                <a:cubicBezTo>
                  <a:pt x="47609" y="10596"/>
                  <a:pt x="47683" y="10453"/>
                  <a:pt x="47683" y="10310"/>
                </a:cubicBezTo>
                <a:close/>
                <a:moveTo>
                  <a:pt x="107680" y="10092"/>
                </a:moveTo>
                <a:lnTo>
                  <a:pt x="107680" y="10378"/>
                </a:lnTo>
                <a:cubicBezTo>
                  <a:pt x="107680" y="10453"/>
                  <a:pt x="107680" y="10522"/>
                  <a:pt x="107748" y="10596"/>
                </a:cubicBezTo>
                <a:cubicBezTo>
                  <a:pt x="107680" y="10665"/>
                  <a:pt x="107605" y="10739"/>
                  <a:pt x="107605" y="10808"/>
                </a:cubicBezTo>
                <a:cubicBezTo>
                  <a:pt x="107605" y="10596"/>
                  <a:pt x="107605" y="10378"/>
                  <a:pt x="107680" y="10092"/>
                </a:cubicBezTo>
                <a:close/>
                <a:moveTo>
                  <a:pt x="22550" y="9376"/>
                </a:moveTo>
                <a:cubicBezTo>
                  <a:pt x="22550" y="9880"/>
                  <a:pt x="22550" y="10378"/>
                  <a:pt x="22482" y="10883"/>
                </a:cubicBezTo>
                <a:cubicBezTo>
                  <a:pt x="22482" y="10739"/>
                  <a:pt x="22482" y="10665"/>
                  <a:pt x="22407" y="10522"/>
                </a:cubicBezTo>
                <a:cubicBezTo>
                  <a:pt x="22407" y="10378"/>
                  <a:pt x="22482" y="10235"/>
                  <a:pt x="22482" y="10167"/>
                </a:cubicBezTo>
                <a:cubicBezTo>
                  <a:pt x="22482" y="9880"/>
                  <a:pt x="22482" y="9663"/>
                  <a:pt x="22550" y="9376"/>
                </a:cubicBezTo>
                <a:close/>
                <a:moveTo>
                  <a:pt x="51406" y="10092"/>
                </a:moveTo>
                <a:cubicBezTo>
                  <a:pt x="51475" y="10310"/>
                  <a:pt x="51475" y="10453"/>
                  <a:pt x="51549" y="10665"/>
                </a:cubicBezTo>
                <a:cubicBezTo>
                  <a:pt x="51475" y="10739"/>
                  <a:pt x="51475" y="10808"/>
                  <a:pt x="51475" y="10883"/>
                </a:cubicBezTo>
                <a:cubicBezTo>
                  <a:pt x="51406" y="10665"/>
                  <a:pt x="51332" y="10522"/>
                  <a:pt x="51263" y="10310"/>
                </a:cubicBezTo>
                <a:cubicBezTo>
                  <a:pt x="51332" y="10167"/>
                  <a:pt x="51406" y="10167"/>
                  <a:pt x="51406" y="10092"/>
                </a:cubicBezTo>
                <a:close/>
                <a:moveTo>
                  <a:pt x="51618" y="10808"/>
                </a:moveTo>
                <a:lnTo>
                  <a:pt x="51618" y="10883"/>
                </a:lnTo>
                <a:lnTo>
                  <a:pt x="51549" y="10883"/>
                </a:lnTo>
                <a:lnTo>
                  <a:pt x="51549" y="10808"/>
                </a:lnTo>
                <a:close/>
                <a:moveTo>
                  <a:pt x="112405" y="10596"/>
                </a:moveTo>
                <a:cubicBezTo>
                  <a:pt x="112405" y="10596"/>
                  <a:pt x="112405" y="10665"/>
                  <a:pt x="112474" y="10739"/>
                </a:cubicBezTo>
                <a:cubicBezTo>
                  <a:pt x="112474" y="10808"/>
                  <a:pt x="112405" y="10808"/>
                  <a:pt x="112405" y="10883"/>
                </a:cubicBezTo>
                <a:cubicBezTo>
                  <a:pt x="112405" y="10808"/>
                  <a:pt x="112330" y="10739"/>
                  <a:pt x="112330" y="10665"/>
                </a:cubicBezTo>
                <a:cubicBezTo>
                  <a:pt x="112330" y="10665"/>
                  <a:pt x="112330" y="10596"/>
                  <a:pt x="112405" y="10596"/>
                </a:cubicBezTo>
                <a:close/>
                <a:moveTo>
                  <a:pt x="97582" y="10883"/>
                </a:moveTo>
                <a:lnTo>
                  <a:pt x="97582" y="10951"/>
                </a:lnTo>
                <a:cubicBezTo>
                  <a:pt x="97582" y="10883"/>
                  <a:pt x="97582" y="10883"/>
                  <a:pt x="97513" y="10883"/>
                </a:cubicBezTo>
                <a:close/>
                <a:moveTo>
                  <a:pt x="101379" y="10522"/>
                </a:moveTo>
                <a:cubicBezTo>
                  <a:pt x="101379" y="10596"/>
                  <a:pt x="101448" y="10665"/>
                  <a:pt x="101448" y="10808"/>
                </a:cubicBezTo>
                <a:lnTo>
                  <a:pt x="101305" y="10951"/>
                </a:lnTo>
                <a:cubicBezTo>
                  <a:pt x="101305" y="10883"/>
                  <a:pt x="101305" y="10808"/>
                  <a:pt x="101236" y="10739"/>
                </a:cubicBezTo>
                <a:cubicBezTo>
                  <a:pt x="101305" y="10665"/>
                  <a:pt x="101305" y="10596"/>
                  <a:pt x="101379" y="10522"/>
                </a:cubicBezTo>
                <a:close/>
                <a:moveTo>
                  <a:pt x="106677" y="10665"/>
                </a:moveTo>
                <a:lnTo>
                  <a:pt x="106677" y="10808"/>
                </a:lnTo>
                <a:lnTo>
                  <a:pt x="106677" y="10951"/>
                </a:lnTo>
                <a:cubicBezTo>
                  <a:pt x="106677" y="10883"/>
                  <a:pt x="106603" y="10883"/>
                  <a:pt x="106603" y="10808"/>
                </a:cubicBezTo>
                <a:cubicBezTo>
                  <a:pt x="106677" y="10739"/>
                  <a:pt x="106677" y="10739"/>
                  <a:pt x="106677" y="10665"/>
                </a:cubicBezTo>
                <a:close/>
                <a:moveTo>
                  <a:pt x="26491" y="10378"/>
                </a:moveTo>
                <a:lnTo>
                  <a:pt x="26491" y="10378"/>
                </a:lnTo>
                <a:cubicBezTo>
                  <a:pt x="26560" y="10522"/>
                  <a:pt x="26560" y="10596"/>
                  <a:pt x="26560" y="10739"/>
                </a:cubicBezTo>
                <a:lnTo>
                  <a:pt x="26560" y="11026"/>
                </a:lnTo>
                <a:cubicBezTo>
                  <a:pt x="26560" y="10808"/>
                  <a:pt x="26491" y="10596"/>
                  <a:pt x="26491" y="10378"/>
                </a:cubicBezTo>
                <a:close/>
                <a:moveTo>
                  <a:pt x="52552" y="10310"/>
                </a:moveTo>
                <a:lnTo>
                  <a:pt x="52552" y="10453"/>
                </a:lnTo>
                <a:cubicBezTo>
                  <a:pt x="52552" y="10596"/>
                  <a:pt x="52477" y="10739"/>
                  <a:pt x="52477" y="10883"/>
                </a:cubicBezTo>
                <a:cubicBezTo>
                  <a:pt x="52477" y="10883"/>
                  <a:pt x="52408" y="10951"/>
                  <a:pt x="52408" y="11026"/>
                </a:cubicBezTo>
                <a:cubicBezTo>
                  <a:pt x="52334" y="10951"/>
                  <a:pt x="52334" y="10883"/>
                  <a:pt x="52265" y="10808"/>
                </a:cubicBezTo>
                <a:cubicBezTo>
                  <a:pt x="52334" y="10665"/>
                  <a:pt x="52477" y="10453"/>
                  <a:pt x="52552" y="10310"/>
                </a:cubicBezTo>
                <a:close/>
                <a:moveTo>
                  <a:pt x="37660" y="9880"/>
                </a:moveTo>
                <a:cubicBezTo>
                  <a:pt x="37660" y="10310"/>
                  <a:pt x="37585" y="10739"/>
                  <a:pt x="37517" y="11094"/>
                </a:cubicBezTo>
                <a:cubicBezTo>
                  <a:pt x="37517" y="10951"/>
                  <a:pt x="37442" y="10808"/>
                  <a:pt x="37373" y="10596"/>
                </a:cubicBezTo>
                <a:lnTo>
                  <a:pt x="37373" y="10453"/>
                </a:lnTo>
                <a:cubicBezTo>
                  <a:pt x="37585" y="10092"/>
                  <a:pt x="37585" y="10023"/>
                  <a:pt x="37660" y="9880"/>
                </a:cubicBezTo>
                <a:close/>
                <a:moveTo>
                  <a:pt x="40020" y="10808"/>
                </a:moveTo>
                <a:cubicBezTo>
                  <a:pt x="39951" y="10883"/>
                  <a:pt x="39951" y="11026"/>
                  <a:pt x="39951" y="11094"/>
                </a:cubicBezTo>
                <a:lnTo>
                  <a:pt x="39951" y="10883"/>
                </a:lnTo>
                <a:lnTo>
                  <a:pt x="40020" y="10808"/>
                </a:lnTo>
                <a:close/>
                <a:moveTo>
                  <a:pt x="55845" y="10808"/>
                </a:moveTo>
                <a:lnTo>
                  <a:pt x="55845" y="10951"/>
                </a:lnTo>
                <a:cubicBezTo>
                  <a:pt x="55845" y="11026"/>
                  <a:pt x="55845" y="11026"/>
                  <a:pt x="55770" y="11094"/>
                </a:cubicBezTo>
                <a:lnTo>
                  <a:pt x="55770" y="11026"/>
                </a:lnTo>
                <a:cubicBezTo>
                  <a:pt x="55770" y="10951"/>
                  <a:pt x="55845" y="10883"/>
                  <a:pt x="55845" y="10808"/>
                </a:cubicBezTo>
                <a:close/>
                <a:moveTo>
                  <a:pt x="58566" y="10596"/>
                </a:moveTo>
                <a:cubicBezTo>
                  <a:pt x="58566" y="10739"/>
                  <a:pt x="58565" y="10883"/>
                  <a:pt x="58491" y="11094"/>
                </a:cubicBezTo>
                <a:cubicBezTo>
                  <a:pt x="58491" y="11026"/>
                  <a:pt x="58491" y="10951"/>
                  <a:pt x="58422" y="10883"/>
                </a:cubicBezTo>
                <a:cubicBezTo>
                  <a:pt x="58491" y="10808"/>
                  <a:pt x="58565" y="10665"/>
                  <a:pt x="58566" y="10596"/>
                </a:cubicBezTo>
                <a:close/>
                <a:moveTo>
                  <a:pt x="51188" y="10453"/>
                </a:moveTo>
                <a:cubicBezTo>
                  <a:pt x="51263" y="10665"/>
                  <a:pt x="51263" y="10883"/>
                  <a:pt x="51263" y="11094"/>
                </a:cubicBezTo>
                <a:lnTo>
                  <a:pt x="51263" y="11169"/>
                </a:lnTo>
                <a:cubicBezTo>
                  <a:pt x="51188" y="11026"/>
                  <a:pt x="51120" y="10883"/>
                  <a:pt x="51120" y="10665"/>
                </a:cubicBezTo>
                <a:cubicBezTo>
                  <a:pt x="51120" y="10596"/>
                  <a:pt x="51188" y="10522"/>
                  <a:pt x="51188" y="10453"/>
                </a:cubicBezTo>
                <a:close/>
                <a:moveTo>
                  <a:pt x="98566" y="8591"/>
                </a:moveTo>
                <a:cubicBezTo>
                  <a:pt x="98357" y="9158"/>
                  <a:pt x="98186" y="10018"/>
                  <a:pt x="98011" y="10883"/>
                </a:cubicBezTo>
                <a:cubicBezTo>
                  <a:pt x="97943" y="10951"/>
                  <a:pt x="97943" y="11026"/>
                  <a:pt x="97868" y="11094"/>
                </a:cubicBezTo>
                <a:lnTo>
                  <a:pt x="97868" y="11169"/>
                </a:lnTo>
                <a:cubicBezTo>
                  <a:pt x="97800" y="11169"/>
                  <a:pt x="97800" y="11169"/>
                  <a:pt x="97800" y="11094"/>
                </a:cubicBezTo>
                <a:cubicBezTo>
                  <a:pt x="97800" y="10808"/>
                  <a:pt x="97868" y="10522"/>
                  <a:pt x="97868" y="10235"/>
                </a:cubicBezTo>
                <a:lnTo>
                  <a:pt x="97868" y="10235"/>
                </a:lnTo>
                <a:cubicBezTo>
                  <a:pt x="97800" y="10378"/>
                  <a:pt x="97656" y="10596"/>
                  <a:pt x="97582" y="10808"/>
                </a:cubicBezTo>
                <a:cubicBezTo>
                  <a:pt x="97800" y="10167"/>
                  <a:pt x="98155" y="9519"/>
                  <a:pt x="98372" y="8947"/>
                </a:cubicBezTo>
                <a:cubicBezTo>
                  <a:pt x="98446" y="8818"/>
                  <a:pt x="98511" y="8698"/>
                  <a:pt x="98566" y="8591"/>
                </a:cubicBezTo>
                <a:close/>
                <a:moveTo>
                  <a:pt x="106534" y="10883"/>
                </a:moveTo>
                <a:lnTo>
                  <a:pt x="106603" y="10951"/>
                </a:lnTo>
                <a:lnTo>
                  <a:pt x="106603" y="11094"/>
                </a:lnTo>
                <a:lnTo>
                  <a:pt x="106534" y="11169"/>
                </a:lnTo>
                <a:lnTo>
                  <a:pt x="106534" y="11094"/>
                </a:lnTo>
                <a:cubicBezTo>
                  <a:pt x="106534" y="11094"/>
                  <a:pt x="106603" y="11026"/>
                  <a:pt x="106603" y="10951"/>
                </a:cubicBezTo>
                <a:lnTo>
                  <a:pt x="106603" y="10951"/>
                </a:lnTo>
                <a:cubicBezTo>
                  <a:pt x="106603" y="10951"/>
                  <a:pt x="106534" y="11026"/>
                  <a:pt x="106460" y="11026"/>
                </a:cubicBezTo>
                <a:cubicBezTo>
                  <a:pt x="106534" y="11026"/>
                  <a:pt x="106534" y="10951"/>
                  <a:pt x="106534" y="10883"/>
                </a:cubicBezTo>
                <a:close/>
                <a:moveTo>
                  <a:pt x="102095" y="10596"/>
                </a:moveTo>
                <a:lnTo>
                  <a:pt x="102095" y="11094"/>
                </a:lnTo>
                <a:lnTo>
                  <a:pt x="101952" y="11238"/>
                </a:lnTo>
                <a:cubicBezTo>
                  <a:pt x="101952" y="11169"/>
                  <a:pt x="101878" y="11094"/>
                  <a:pt x="101878" y="11026"/>
                </a:cubicBezTo>
                <a:lnTo>
                  <a:pt x="102095" y="10596"/>
                </a:lnTo>
                <a:close/>
                <a:moveTo>
                  <a:pt x="87988" y="11238"/>
                </a:moveTo>
                <a:cubicBezTo>
                  <a:pt x="87988" y="11238"/>
                  <a:pt x="87988" y="11238"/>
                  <a:pt x="87988" y="11238"/>
                </a:cubicBezTo>
                <a:lnTo>
                  <a:pt x="87988" y="11238"/>
                </a:lnTo>
                <a:close/>
                <a:moveTo>
                  <a:pt x="78898" y="10739"/>
                </a:moveTo>
                <a:cubicBezTo>
                  <a:pt x="78898" y="10808"/>
                  <a:pt x="78967" y="10883"/>
                  <a:pt x="78967" y="10883"/>
                </a:cubicBezTo>
                <a:cubicBezTo>
                  <a:pt x="78898" y="11026"/>
                  <a:pt x="78824" y="11094"/>
                  <a:pt x="78824" y="11238"/>
                </a:cubicBezTo>
                <a:lnTo>
                  <a:pt x="78824" y="11312"/>
                </a:lnTo>
                <a:cubicBezTo>
                  <a:pt x="78755" y="11238"/>
                  <a:pt x="78755" y="11169"/>
                  <a:pt x="78755" y="11094"/>
                </a:cubicBezTo>
                <a:cubicBezTo>
                  <a:pt x="78824" y="11026"/>
                  <a:pt x="78824" y="10883"/>
                  <a:pt x="78898" y="10739"/>
                </a:cubicBezTo>
                <a:close/>
                <a:moveTo>
                  <a:pt x="104741" y="10739"/>
                </a:moveTo>
                <a:lnTo>
                  <a:pt x="104741" y="10883"/>
                </a:lnTo>
                <a:lnTo>
                  <a:pt x="104741" y="11169"/>
                </a:lnTo>
                <a:cubicBezTo>
                  <a:pt x="104673" y="11238"/>
                  <a:pt x="104598" y="11238"/>
                  <a:pt x="104598" y="11312"/>
                </a:cubicBezTo>
                <a:lnTo>
                  <a:pt x="104598" y="10883"/>
                </a:lnTo>
                <a:cubicBezTo>
                  <a:pt x="104673" y="10808"/>
                  <a:pt x="104673" y="10739"/>
                  <a:pt x="104741" y="10739"/>
                </a:cubicBezTo>
                <a:close/>
                <a:moveTo>
                  <a:pt x="106460" y="11169"/>
                </a:moveTo>
                <a:lnTo>
                  <a:pt x="106460" y="11238"/>
                </a:lnTo>
                <a:lnTo>
                  <a:pt x="106391" y="11312"/>
                </a:lnTo>
                <a:cubicBezTo>
                  <a:pt x="106460" y="11238"/>
                  <a:pt x="106460" y="11238"/>
                  <a:pt x="106460" y="11169"/>
                </a:cubicBezTo>
                <a:close/>
                <a:moveTo>
                  <a:pt x="108539" y="10092"/>
                </a:moveTo>
                <a:cubicBezTo>
                  <a:pt x="108608" y="10092"/>
                  <a:pt x="108608" y="10167"/>
                  <a:pt x="108608" y="10167"/>
                </a:cubicBezTo>
                <a:lnTo>
                  <a:pt x="108608" y="11312"/>
                </a:lnTo>
                <a:cubicBezTo>
                  <a:pt x="108539" y="11094"/>
                  <a:pt x="108396" y="10883"/>
                  <a:pt x="108321" y="10596"/>
                </a:cubicBezTo>
                <a:cubicBezTo>
                  <a:pt x="108396" y="10378"/>
                  <a:pt x="108464" y="10235"/>
                  <a:pt x="108539" y="10092"/>
                </a:cubicBezTo>
                <a:close/>
                <a:moveTo>
                  <a:pt x="53983" y="9307"/>
                </a:moveTo>
                <a:lnTo>
                  <a:pt x="54052" y="9376"/>
                </a:lnTo>
                <a:cubicBezTo>
                  <a:pt x="53909" y="9949"/>
                  <a:pt x="53766" y="10665"/>
                  <a:pt x="53623" y="11381"/>
                </a:cubicBezTo>
                <a:cubicBezTo>
                  <a:pt x="53623" y="10883"/>
                  <a:pt x="53697" y="10378"/>
                  <a:pt x="53766" y="9806"/>
                </a:cubicBezTo>
                <a:cubicBezTo>
                  <a:pt x="53909" y="9451"/>
                  <a:pt x="53909" y="9451"/>
                  <a:pt x="53983" y="9307"/>
                </a:cubicBezTo>
                <a:close/>
                <a:moveTo>
                  <a:pt x="61000" y="11169"/>
                </a:moveTo>
                <a:lnTo>
                  <a:pt x="61000" y="11238"/>
                </a:lnTo>
                <a:lnTo>
                  <a:pt x="60857" y="11381"/>
                </a:lnTo>
                <a:cubicBezTo>
                  <a:pt x="60925" y="11312"/>
                  <a:pt x="60925" y="11238"/>
                  <a:pt x="61000" y="11169"/>
                </a:cubicBezTo>
                <a:close/>
                <a:moveTo>
                  <a:pt x="67873" y="10883"/>
                </a:moveTo>
                <a:cubicBezTo>
                  <a:pt x="67873" y="10951"/>
                  <a:pt x="67942" y="11094"/>
                  <a:pt x="67942" y="11238"/>
                </a:cubicBezTo>
                <a:cubicBezTo>
                  <a:pt x="67942" y="11238"/>
                  <a:pt x="67873" y="11312"/>
                  <a:pt x="67873" y="11381"/>
                </a:cubicBezTo>
                <a:lnTo>
                  <a:pt x="67873" y="11169"/>
                </a:lnTo>
                <a:lnTo>
                  <a:pt x="67873" y="10883"/>
                </a:lnTo>
                <a:close/>
                <a:moveTo>
                  <a:pt x="89134" y="10522"/>
                </a:moveTo>
                <a:cubicBezTo>
                  <a:pt x="89134" y="10596"/>
                  <a:pt x="89134" y="10665"/>
                  <a:pt x="89208" y="10739"/>
                </a:cubicBezTo>
                <a:cubicBezTo>
                  <a:pt x="89065" y="10883"/>
                  <a:pt x="88991" y="11094"/>
                  <a:pt x="88922" y="11381"/>
                </a:cubicBezTo>
                <a:cubicBezTo>
                  <a:pt x="88922" y="11312"/>
                  <a:pt x="88847" y="11238"/>
                  <a:pt x="88847" y="11169"/>
                </a:cubicBezTo>
                <a:lnTo>
                  <a:pt x="88847" y="11026"/>
                </a:lnTo>
                <a:cubicBezTo>
                  <a:pt x="88991" y="10739"/>
                  <a:pt x="89065" y="10665"/>
                  <a:pt x="89134" y="10522"/>
                </a:cubicBezTo>
                <a:close/>
                <a:moveTo>
                  <a:pt x="70519" y="9663"/>
                </a:moveTo>
                <a:cubicBezTo>
                  <a:pt x="70593" y="9806"/>
                  <a:pt x="70593" y="9949"/>
                  <a:pt x="70662" y="10092"/>
                </a:cubicBezTo>
                <a:cubicBezTo>
                  <a:pt x="70737" y="10453"/>
                  <a:pt x="70737" y="10808"/>
                  <a:pt x="70737" y="11094"/>
                </a:cubicBezTo>
                <a:cubicBezTo>
                  <a:pt x="70662" y="11238"/>
                  <a:pt x="70519" y="11381"/>
                  <a:pt x="70450" y="11455"/>
                </a:cubicBezTo>
                <a:cubicBezTo>
                  <a:pt x="70450" y="10951"/>
                  <a:pt x="70519" y="10378"/>
                  <a:pt x="70519" y="9663"/>
                </a:cubicBezTo>
                <a:close/>
                <a:moveTo>
                  <a:pt x="59923" y="9806"/>
                </a:moveTo>
                <a:cubicBezTo>
                  <a:pt x="60066" y="10235"/>
                  <a:pt x="60209" y="10665"/>
                  <a:pt x="60284" y="11026"/>
                </a:cubicBezTo>
                <a:cubicBezTo>
                  <a:pt x="60209" y="11094"/>
                  <a:pt x="60209" y="11238"/>
                  <a:pt x="60141" y="11312"/>
                </a:cubicBezTo>
                <a:cubicBezTo>
                  <a:pt x="60141" y="11094"/>
                  <a:pt x="60141" y="10951"/>
                  <a:pt x="60209" y="10739"/>
                </a:cubicBezTo>
                <a:lnTo>
                  <a:pt x="60209" y="10739"/>
                </a:lnTo>
                <a:cubicBezTo>
                  <a:pt x="60141" y="10883"/>
                  <a:pt x="60066" y="10951"/>
                  <a:pt x="59997" y="11094"/>
                </a:cubicBezTo>
                <a:lnTo>
                  <a:pt x="59923" y="11026"/>
                </a:lnTo>
                <a:lnTo>
                  <a:pt x="59923" y="11026"/>
                </a:lnTo>
                <a:cubicBezTo>
                  <a:pt x="59923" y="11094"/>
                  <a:pt x="59923" y="11169"/>
                  <a:pt x="59997" y="11238"/>
                </a:cubicBezTo>
                <a:cubicBezTo>
                  <a:pt x="59923" y="11312"/>
                  <a:pt x="59854" y="11381"/>
                  <a:pt x="59854" y="11524"/>
                </a:cubicBezTo>
                <a:cubicBezTo>
                  <a:pt x="59854" y="11238"/>
                  <a:pt x="59923" y="11026"/>
                  <a:pt x="59923" y="10808"/>
                </a:cubicBezTo>
                <a:lnTo>
                  <a:pt x="59923" y="10808"/>
                </a:lnTo>
                <a:cubicBezTo>
                  <a:pt x="59780" y="10951"/>
                  <a:pt x="59711" y="11169"/>
                  <a:pt x="59637" y="11381"/>
                </a:cubicBezTo>
                <a:lnTo>
                  <a:pt x="59425" y="10951"/>
                </a:lnTo>
                <a:cubicBezTo>
                  <a:pt x="59568" y="10596"/>
                  <a:pt x="59780" y="10167"/>
                  <a:pt x="59923" y="9806"/>
                </a:cubicBezTo>
                <a:close/>
                <a:moveTo>
                  <a:pt x="67512" y="10235"/>
                </a:moveTo>
                <a:cubicBezTo>
                  <a:pt x="67512" y="10378"/>
                  <a:pt x="67586" y="10596"/>
                  <a:pt x="67586" y="10739"/>
                </a:cubicBezTo>
                <a:cubicBezTo>
                  <a:pt x="67512" y="10951"/>
                  <a:pt x="67443" y="11238"/>
                  <a:pt x="67369" y="11524"/>
                </a:cubicBezTo>
                <a:cubicBezTo>
                  <a:pt x="67443" y="11094"/>
                  <a:pt x="67443" y="10665"/>
                  <a:pt x="67512" y="10235"/>
                </a:cubicBezTo>
                <a:close/>
                <a:moveTo>
                  <a:pt x="88847" y="11238"/>
                </a:moveTo>
                <a:cubicBezTo>
                  <a:pt x="88847" y="11312"/>
                  <a:pt x="88922" y="11381"/>
                  <a:pt x="88922" y="11455"/>
                </a:cubicBezTo>
                <a:lnTo>
                  <a:pt x="88922" y="11524"/>
                </a:lnTo>
                <a:cubicBezTo>
                  <a:pt x="88847" y="11455"/>
                  <a:pt x="88847" y="11381"/>
                  <a:pt x="88847" y="11312"/>
                </a:cubicBezTo>
                <a:lnTo>
                  <a:pt x="88847" y="11238"/>
                </a:lnTo>
                <a:close/>
                <a:moveTo>
                  <a:pt x="89277" y="11312"/>
                </a:moveTo>
                <a:lnTo>
                  <a:pt x="89351" y="11381"/>
                </a:lnTo>
                <a:cubicBezTo>
                  <a:pt x="89277" y="11455"/>
                  <a:pt x="89277" y="11455"/>
                  <a:pt x="89277" y="11524"/>
                </a:cubicBezTo>
                <a:lnTo>
                  <a:pt x="89277" y="11312"/>
                </a:lnTo>
                <a:close/>
                <a:moveTo>
                  <a:pt x="98945" y="10596"/>
                </a:moveTo>
                <a:cubicBezTo>
                  <a:pt x="99014" y="10739"/>
                  <a:pt x="99014" y="10951"/>
                  <a:pt x="99014" y="11094"/>
                </a:cubicBezTo>
                <a:cubicBezTo>
                  <a:pt x="98883" y="11225"/>
                  <a:pt x="98752" y="11356"/>
                  <a:pt x="98513" y="11543"/>
                </a:cubicBezTo>
                <a:lnTo>
                  <a:pt x="98513" y="11543"/>
                </a:lnTo>
                <a:cubicBezTo>
                  <a:pt x="98516" y="11532"/>
                  <a:pt x="98516" y="11524"/>
                  <a:pt x="98516" y="11524"/>
                </a:cubicBezTo>
                <a:lnTo>
                  <a:pt x="98516" y="11455"/>
                </a:lnTo>
                <a:cubicBezTo>
                  <a:pt x="98659" y="11094"/>
                  <a:pt x="98802" y="10883"/>
                  <a:pt x="98945" y="10596"/>
                </a:cubicBezTo>
                <a:close/>
                <a:moveTo>
                  <a:pt x="85554" y="11455"/>
                </a:moveTo>
                <a:cubicBezTo>
                  <a:pt x="85554" y="11524"/>
                  <a:pt x="85628" y="11598"/>
                  <a:pt x="85628" y="11598"/>
                </a:cubicBezTo>
                <a:cubicBezTo>
                  <a:pt x="85628" y="11524"/>
                  <a:pt x="85628" y="11455"/>
                  <a:pt x="85554" y="11455"/>
                </a:cubicBezTo>
                <a:close/>
                <a:moveTo>
                  <a:pt x="102737" y="10883"/>
                </a:moveTo>
                <a:cubicBezTo>
                  <a:pt x="102737" y="11026"/>
                  <a:pt x="102811" y="11094"/>
                  <a:pt x="102811" y="11238"/>
                </a:cubicBezTo>
                <a:cubicBezTo>
                  <a:pt x="102811" y="11312"/>
                  <a:pt x="102811" y="11455"/>
                  <a:pt x="102737" y="11598"/>
                </a:cubicBezTo>
                <a:cubicBezTo>
                  <a:pt x="102737" y="11524"/>
                  <a:pt x="102668" y="11455"/>
                  <a:pt x="102668" y="11381"/>
                </a:cubicBezTo>
                <a:lnTo>
                  <a:pt x="102668" y="11094"/>
                </a:lnTo>
                <a:lnTo>
                  <a:pt x="102668" y="11026"/>
                </a:lnTo>
                <a:cubicBezTo>
                  <a:pt x="102668" y="10951"/>
                  <a:pt x="102737" y="10951"/>
                  <a:pt x="102737" y="10883"/>
                </a:cubicBezTo>
                <a:close/>
                <a:moveTo>
                  <a:pt x="59425" y="11598"/>
                </a:moveTo>
                <a:cubicBezTo>
                  <a:pt x="59425" y="11599"/>
                  <a:pt x="59425" y="11651"/>
                  <a:pt x="59471" y="11664"/>
                </a:cubicBezTo>
                <a:lnTo>
                  <a:pt x="59471" y="11664"/>
                </a:lnTo>
                <a:cubicBezTo>
                  <a:pt x="59461" y="11642"/>
                  <a:pt x="59446" y="11620"/>
                  <a:pt x="59425" y="11598"/>
                </a:cubicBezTo>
                <a:close/>
                <a:moveTo>
                  <a:pt x="76819" y="11238"/>
                </a:moveTo>
                <a:cubicBezTo>
                  <a:pt x="76819" y="11381"/>
                  <a:pt x="76751" y="11524"/>
                  <a:pt x="76751" y="11667"/>
                </a:cubicBezTo>
                <a:cubicBezTo>
                  <a:pt x="76676" y="11667"/>
                  <a:pt x="76676" y="11667"/>
                  <a:pt x="76676" y="11598"/>
                </a:cubicBezTo>
                <a:cubicBezTo>
                  <a:pt x="76751" y="11524"/>
                  <a:pt x="76751" y="11381"/>
                  <a:pt x="76819" y="11238"/>
                </a:cubicBezTo>
                <a:close/>
                <a:moveTo>
                  <a:pt x="78755" y="11169"/>
                </a:moveTo>
                <a:lnTo>
                  <a:pt x="78755" y="11455"/>
                </a:lnTo>
                <a:cubicBezTo>
                  <a:pt x="78755" y="11524"/>
                  <a:pt x="78681" y="11598"/>
                  <a:pt x="78681" y="11667"/>
                </a:cubicBezTo>
                <a:cubicBezTo>
                  <a:pt x="78681" y="11667"/>
                  <a:pt x="78612" y="11598"/>
                  <a:pt x="78612" y="11524"/>
                </a:cubicBezTo>
                <a:cubicBezTo>
                  <a:pt x="78612" y="11455"/>
                  <a:pt x="78681" y="11312"/>
                  <a:pt x="78755" y="11169"/>
                </a:cubicBezTo>
                <a:close/>
                <a:moveTo>
                  <a:pt x="94718" y="11598"/>
                </a:moveTo>
                <a:cubicBezTo>
                  <a:pt x="94718" y="11598"/>
                  <a:pt x="94793" y="11598"/>
                  <a:pt x="94793" y="11667"/>
                </a:cubicBezTo>
                <a:lnTo>
                  <a:pt x="94718" y="11667"/>
                </a:lnTo>
                <a:lnTo>
                  <a:pt x="94718" y="11598"/>
                </a:lnTo>
                <a:close/>
                <a:moveTo>
                  <a:pt x="94220" y="11094"/>
                </a:moveTo>
                <a:cubicBezTo>
                  <a:pt x="94289" y="11238"/>
                  <a:pt x="94363" y="11381"/>
                  <a:pt x="94363" y="11524"/>
                </a:cubicBezTo>
                <a:cubicBezTo>
                  <a:pt x="94289" y="11598"/>
                  <a:pt x="94220" y="11667"/>
                  <a:pt x="94077" y="11742"/>
                </a:cubicBezTo>
                <a:cubicBezTo>
                  <a:pt x="94077" y="11667"/>
                  <a:pt x="94077" y="11598"/>
                  <a:pt x="94002" y="11524"/>
                </a:cubicBezTo>
                <a:lnTo>
                  <a:pt x="94220" y="11094"/>
                </a:lnTo>
                <a:close/>
                <a:moveTo>
                  <a:pt x="101236" y="10808"/>
                </a:moveTo>
                <a:lnTo>
                  <a:pt x="101236" y="11026"/>
                </a:lnTo>
                <a:cubicBezTo>
                  <a:pt x="101162" y="11094"/>
                  <a:pt x="101162" y="11169"/>
                  <a:pt x="101093" y="11238"/>
                </a:cubicBezTo>
                <a:cubicBezTo>
                  <a:pt x="101093" y="11238"/>
                  <a:pt x="101093" y="11169"/>
                  <a:pt x="101018" y="11094"/>
                </a:cubicBezTo>
                <a:lnTo>
                  <a:pt x="101018" y="11094"/>
                </a:lnTo>
                <a:cubicBezTo>
                  <a:pt x="101018" y="11169"/>
                  <a:pt x="101093" y="11238"/>
                  <a:pt x="101093" y="11312"/>
                </a:cubicBezTo>
                <a:cubicBezTo>
                  <a:pt x="100950" y="11455"/>
                  <a:pt x="100875" y="11598"/>
                  <a:pt x="100807" y="11742"/>
                </a:cubicBezTo>
                <a:cubicBezTo>
                  <a:pt x="100807" y="11742"/>
                  <a:pt x="100807" y="11667"/>
                  <a:pt x="100732" y="11598"/>
                </a:cubicBezTo>
                <a:cubicBezTo>
                  <a:pt x="100875" y="11455"/>
                  <a:pt x="100950" y="11312"/>
                  <a:pt x="101018" y="11094"/>
                </a:cubicBezTo>
                <a:cubicBezTo>
                  <a:pt x="101093" y="11026"/>
                  <a:pt x="101162" y="10883"/>
                  <a:pt x="101236" y="10808"/>
                </a:cubicBezTo>
                <a:close/>
                <a:moveTo>
                  <a:pt x="101666" y="11524"/>
                </a:moveTo>
                <a:lnTo>
                  <a:pt x="101666" y="11742"/>
                </a:lnTo>
                <a:cubicBezTo>
                  <a:pt x="101666" y="11742"/>
                  <a:pt x="101591" y="11667"/>
                  <a:pt x="101591" y="11598"/>
                </a:cubicBezTo>
                <a:lnTo>
                  <a:pt x="101666" y="11524"/>
                </a:lnTo>
                <a:close/>
                <a:moveTo>
                  <a:pt x="102668" y="11598"/>
                </a:moveTo>
                <a:cubicBezTo>
                  <a:pt x="102737" y="11598"/>
                  <a:pt x="102737" y="11667"/>
                  <a:pt x="102737" y="11667"/>
                </a:cubicBezTo>
                <a:lnTo>
                  <a:pt x="102737" y="11742"/>
                </a:lnTo>
                <a:cubicBezTo>
                  <a:pt x="102737" y="11667"/>
                  <a:pt x="102737" y="11667"/>
                  <a:pt x="102668" y="11598"/>
                </a:cubicBezTo>
                <a:close/>
                <a:moveTo>
                  <a:pt x="105314" y="10023"/>
                </a:moveTo>
                <a:cubicBezTo>
                  <a:pt x="105457" y="10235"/>
                  <a:pt x="105601" y="10596"/>
                  <a:pt x="105675" y="10883"/>
                </a:cubicBezTo>
                <a:lnTo>
                  <a:pt x="105457" y="11742"/>
                </a:lnTo>
                <a:cubicBezTo>
                  <a:pt x="105389" y="11524"/>
                  <a:pt x="105314" y="11381"/>
                  <a:pt x="105245" y="11238"/>
                </a:cubicBezTo>
                <a:cubicBezTo>
                  <a:pt x="105245" y="11238"/>
                  <a:pt x="105245" y="11169"/>
                  <a:pt x="105171" y="11169"/>
                </a:cubicBezTo>
                <a:cubicBezTo>
                  <a:pt x="105245" y="10808"/>
                  <a:pt x="105245" y="10378"/>
                  <a:pt x="105314" y="10023"/>
                </a:cubicBezTo>
                <a:close/>
                <a:moveTo>
                  <a:pt x="66584" y="11742"/>
                </a:moveTo>
                <a:cubicBezTo>
                  <a:pt x="66653" y="11742"/>
                  <a:pt x="66653" y="11810"/>
                  <a:pt x="66653" y="11810"/>
                </a:cubicBezTo>
                <a:cubicBezTo>
                  <a:pt x="66653" y="11742"/>
                  <a:pt x="66653" y="11742"/>
                  <a:pt x="66584" y="11742"/>
                </a:cubicBezTo>
                <a:close/>
                <a:moveTo>
                  <a:pt x="88779" y="11667"/>
                </a:moveTo>
                <a:cubicBezTo>
                  <a:pt x="88779" y="11667"/>
                  <a:pt x="88847" y="11742"/>
                  <a:pt x="88847" y="11810"/>
                </a:cubicBezTo>
                <a:cubicBezTo>
                  <a:pt x="88779" y="11810"/>
                  <a:pt x="88779" y="11810"/>
                  <a:pt x="88779" y="11742"/>
                </a:cubicBezTo>
                <a:lnTo>
                  <a:pt x="88779" y="11667"/>
                </a:lnTo>
                <a:close/>
                <a:moveTo>
                  <a:pt x="94432" y="11598"/>
                </a:moveTo>
                <a:lnTo>
                  <a:pt x="94432" y="11742"/>
                </a:lnTo>
                <a:cubicBezTo>
                  <a:pt x="94432" y="11742"/>
                  <a:pt x="94363" y="11742"/>
                  <a:pt x="94363" y="11810"/>
                </a:cubicBezTo>
                <a:cubicBezTo>
                  <a:pt x="94363" y="11742"/>
                  <a:pt x="94363" y="11667"/>
                  <a:pt x="94432" y="11598"/>
                </a:cubicBezTo>
                <a:close/>
                <a:moveTo>
                  <a:pt x="106460" y="11598"/>
                </a:moveTo>
                <a:lnTo>
                  <a:pt x="106460" y="11810"/>
                </a:lnTo>
                <a:cubicBezTo>
                  <a:pt x="106391" y="11810"/>
                  <a:pt x="106391" y="11742"/>
                  <a:pt x="106391" y="11742"/>
                </a:cubicBezTo>
                <a:cubicBezTo>
                  <a:pt x="106460" y="11667"/>
                  <a:pt x="106460" y="11667"/>
                  <a:pt x="106460" y="11598"/>
                </a:cubicBezTo>
                <a:close/>
                <a:moveTo>
                  <a:pt x="64648" y="9806"/>
                </a:moveTo>
                <a:cubicBezTo>
                  <a:pt x="64791" y="10023"/>
                  <a:pt x="64866" y="10235"/>
                  <a:pt x="64866" y="10453"/>
                </a:cubicBezTo>
                <a:cubicBezTo>
                  <a:pt x="64866" y="10522"/>
                  <a:pt x="64791" y="10596"/>
                  <a:pt x="64791" y="10665"/>
                </a:cubicBezTo>
                <a:cubicBezTo>
                  <a:pt x="64648" y="10522"/>
                  <a:pt x="64580" y="10379"/>
                  <a:pt x="64505" y="10235"/>
                </a:cubicBezTo>
                <a:lnTo>
                  <a:pt x="64505" y="10235"/>
                </a:lnTo>
                <a:cubicBezTo>
                  <a:pt x="64580" y="10379"/>
                  <a:pt x="64648" y="10596"/>
                  <a:pt x="64723" y="10739"/>
                </a:cubicBezTo>
                <a:cubicBezTo>
                  <a:pt x="64579" y="10951"/>
                  <a:pt x="64436" y="11238"/>
                  <a:pt x="64362" y="11455"/>
                </a:cubicBezTo>
                <a:cubicBezTo>
                  <a:pt x="64293" y="11381"/>
                  <a:pt x="64293" y="11238"/>
                  <a:pt x="64219" y="11169"/>
                </a:cubicBezTo>
                <a:lnTo>
                  <a:pt x="64219" y="11169"/>
                </a:lnTo>
                <a:cubicBezTo>
                  <a:pt x="64219" y="11238"/>
                  <a:pt x="64293" y="11381"/>
                  <a:pt x="64293" y="11524"/>
                </a:cubicBezTo>
                <a:cubicBezTo>
                  <a:pt x="64219" y="11667"/>
                  <a:pt x="64075" y="11742"/>
                  <a:pt x="64007" y="11885"/>
                </a:cubicBezTo>
                <a:cubicBezTo>
                  <a:pt x="64007" y="11598"/>
                  <a:pt x="64007" y="11312"/>
                  <a:pt x="64075" y="11026"/>
                </a:cubicBezTo>
                <a:cubicBezTo>
                  <a:pt x="64362" y="10378"/>
                  <a:pt x="64579" y="10023"/>
                  <a:pt x="64648" y="9806"/>
                </a:cubicBezTo>
                <a:close/>
                <a:moveTo>
                  <a:pt x="66223" y="11667"/>
                </a:moveTo>
                <a:cubicBezTo>
                  <a:pt x="66223" y="11742"/>
                  <a:pt x="66223" y="11810"/>
                  <a:pt x="66298" y="11885"/>
                </a:cubicBezTo>
                <a:lnTo>
                  <a:pt x="66223" y="11885"/>
                </a:lnTo>
                <a:cubicBezTo>
                  <a:pt x="66223" y="11810"/>
                  <a:pt x="66223" y="11742"/>
                  <a:pt x="66155" y="11667"/>
                </a:cubicBezTo>
                <a:close/>
                <a:moveTo>
                  <a:pt x="97513" y="10951"/>
                </a:moveTo>
                <a:lnTo>
                  <a:pt x="97513" y="11026"/>
                </a:lnTo>
                <a:cubicBezTo>
                  <a:pt x="97439" y="11238"/>
                  <a:pt x="97370" y="11524"/>
                  <a:pt x="97296" y="11810"/>
                </a:cubicBezTo>
                <a:lnTo>
                  <a:pt x="97227" y="11885"/>
                </a:lnTo>
                <a:cubicBezTo>
                  <a:pt x="97296" y="11598"/>
                  <a:pt x="97370" y="11312"/>
                  <a:pt x="97513" y="10951"/>
                </a:cubicBezTo>
                <a:close/>
                <a:moveTo>
                  <a:pt x="108332" y="10831"/>
                </a:moveTo>
                <a:cubicBezTo>
                  <a:pt x="108464" y="11117"/>
                  <a:pt x="108466" y="11534"/>
                  <a:pt x="108539" y="11885"/>
                </a:cubicBezTo>
                <a:lnTo>
                  <a:pt x="108464" y="11885"/>
                </a:lnTo>
                <a:cubicBezTo>
                  <a:pt x="108464" y="11667"/>
                  <a:pt x="108464" y="11524"/>
                  <a:pt x="108396" y="11312"/>
                </a:cubicBezTo>
                <a:cubicBezTo>
                  <a:pt x="108396" y="11176"/>
                  <a:pt x="108396" y="10974"/>
                  <a:pt x="108332" y="10831"/>
                </a:cubicBezTo>
                <a:close/>
                <a:moveTo>
                  <a:pt x="61784" y="10665"/>
                </a:moveTo>
                <a:lnTo>
                  <a:pt x="61784" y="11094"/>
                </a:lnTo>
                <a:cubicBezTo>
                  <a:pt x="61784" y="11381"/>
                  <a:pt x="61716" y="11667"/>
                  <a:pt x="61641" y="11954"/>
                </a:cubicBezTo>
                <a:cubicBezTo>
                  <a:pt x="61573" y="11810"/>
                  <a:pt x="61498" y="11598"/>
                  <a:pt x="61355" y="11381"/>
                </a:cubicBezTo>
                <a:cubicBezTo>
                  <a:pt x="61498" y="11094"/>
                  <a:pt x="61641" y="10883"/>
                  <a:pt x="61784" y="10665"/>
                </a:cubicBezTo>
                <a:close/>
                <a:moveTo>
                  <a:pt x="72237" y="11742"/>
                </a:moveTo>
                <a:cubicBezTo>
                  <a:pt x="72312" y="11810"/>
                  <a:pt x="72312" y="11885"/>
                  <a:pt x="72312" y="11885"/>
                </a:cubicBezTo>
                <a:lnTo>
                  <a:pt x="72312" y="11954"/>
                </a:lnTo>
                <a:lnTo>
                  <a:pt x="72237" y="11885"/>
                </a:lnTo>
                <a:lnTo>
                  <a:pt x="72237" y="11742"/>
                </a:lnTo>
                <a:close/>
                <a:moveTo>
                  <a:pt x="77822" y="11598"/>
                </a:moveTo>
                <a:cubicBezTo>
                  <a:pt x="77753" y="11742"/>
                  <a:pt x="77753" y="11810"/>
                  <a:pt x="77679" y="11954"/>
                </a:cubicBezTo>
                <a:lnTo>
                  <a:pt x="77679" y="11885"/>
                </a:lnTo>
                <a:cubicBezTo>
                  <a:pt x="77753" y="11810"/>
                  <a:pt x="77753" y="11667"/>
                  <a:pt x="77822" y="11598"/>
                </a:cubicBezTo>
                <a:close/>
                <a:moveTo>
                  <a:pt x="69734" y="10883"/>
                </a:moveTo>
                <a:cubicBezTo>
                  <a:pt x="69803" y="11026"/>
                  <a:pt x="69803" y="11238"/>
                  <a:pt x="69878" y="11381"/>
                </a:cubicBezTo>
                <a:cubicBezTo>
                  <a:pt x="69803" y="11455"/>
                  <a:pt x="69803" y="11524"/>
                  <a:pt x="69803" y="11598"/>
                </a:cubicBezTo>
                <a:cubicBezTo>
                  <a:pt x="69734" y="11742"/>
                  <a:pt x="69660" y="11885"/>
                  <a:pt x="69660" y="12028"/>
                </a:cubicBezTo>
                <a:cubicBezTo>
                  <a:pt x="69591" y="11885"/>
                  <a:pt x="69517" y="11667"/>
                  <a:pt x="69448" y="11455"/>
                </a:cubicBezTo>
                <a:cubicBezTo>
                  <a:pt x="69517" y="11238"/>
                  <a:pt x="69660" y="11094"/>
                  <a:pt x="69734" y="10883"/>
                </a:cubicBezTo>
                <a:close/>
                <a:moveTo>
                  <a:pt x="70805" y="11810"/>
                </a:moveTo>
                <a:lnTo>
                  <a:pt x="70805" y="12028"/>
                </a:lnTo>
                <a:lnTo>
                  <a:pt x="70737" y="11954"/>
                </a:lnTo>
                <a:cubicBezTo>
                  <a:pt x="70737" y="11885"/>
                  <a:pt x="70737" y="11885"/>
                  <a:pt x="70805" y="11810"/>
                </a:cubicBezTo>
                <a:close/>
                <a:moveTo>
                  <a:pt x="75319" y="11455"/>
                </a:moveTo>
                <a:lnTo>
                  <a:pt x="75319" y="12028"/>
                </a:lnTo>
                <a:lnTo>
                  <a:pt x="75244" y="12028"/>
                </a:lnTo>
                <a:cubicBezTo>
                  <a:pt x="75244" y="11885"/>
                  <a:pt x="75244" y="11667"/>
                  <a:pt x="75319" y="11455"/>
                </a:cubicBezTo>
                <a:close/>
                <a:moveTo>
                  <a:pt x="85772" y="10951"/>
                </a:moveTo>
                <a:cubicBezTo>
                  <a:pt x="85984" y="11238"/>
                  <a:pt x="86058" y="11524"/>
                  <a:pt x="86201" y="11810"/>
                </a:cubicBezTo>
                <a:cubicBezTo>
                  <a:pt x="86127" y="11885"/>
                  <a:pt x="86127" y="11954"/>
                  <a:pt x="86058" y="12028"/>
                </a:cubicBezTo>
                <a:cubicBezTo>
                  <a:pt x="85984" y="11742"/>
                  <a:pt x="85915" y="11381"/>
                  <a:pt x="85772" y="11026"/>
                </a:cubicBezTo>
                <a:lnTo>
                  <a:pt x="85772" y="10951"/>
                </a:lnTo>
                <a:close/>
                <a:moveTo>
                  <a:pt x="104598" y="11742"/>
                </a:moveTo>
                <a:lnTo>
                  <a:pt x="104598" y="11810"/>
                </a:lnTo>
                <a:cubicBezTo>
                  <a:pt x="104598" y="11885"/>
                  <a:pt x="104598" y="11954"/>
                  <a:pt x="104530" y="12028"/>
                </a:cubicBezTo>
                <a:lnTo>
                  <a:pt x="104530" y="11954"/>
                </a:lnTo>
                <a:lnTo>
                  <a:pt x="104530" y="11885"/>
                </a:lnTo>
                <a:cubicBezTo>
                  <a:pt x="104530" y="11810"/>
                  <a:pt x="104598" y="11810"/>
                  <a:pt x="104598" y="11742"/>
                </a:cubicBezTo>
                <a:close/>
                <a:moveTo>
                  <a:pt x="88779" y="11954"/>
                </a:moveTo>
                <a:lnTo>
                  <a:pt x="88779" y="12028"/>
                </a:lnTo>
                <a:lnTo>
                  <a:pt x="88779" y="12097"/>
                </a:lnTo>
                <a:lnTo>
                  <a:pt x="88704" y="12097"/>
                </a:lnTo>
                <a:cubicBezTo>
                  <a:pt x="88779" y="12028"/>
                  <a:pt x="88779" y="12028"/>
                  <a:pt x="88779" y="11954"/>
                </a:cubicBezTo>
                <a:close/>
                <a:moveTo>
                  <a:pt x="37299" y="11381"/>
                </a:moveTo>
                <a:cubicBezTo>
                  <a:pt x="37299" y="11524"/>
                  <a:pt x="37373" y="11667"/>
                  <a:pt x="37373" y="11810"/>
                </a:cubicBezTo>
                <a:lnTo>
                  <a:pt x="37373" y="11885"/>
                </a:lnTo>
                <a:cubicBezTo>
                  <a:pt x="37373" y="12028"/>
                  <a:pt x="37299" y="12097"/>
                  <a:pt x="37230" y="12240"/>
                </a:cubicBezTo>
                <a:cubicBezTo>
                  <a:pt x="37230" y="11954"/>
                  <a:pt x="37299" y="11667"/>
                  <a:pt x="37299" y="11381"/>
                </a:cubicBezTo>
                <a:close/>
                <a:moveTo>
                  <a:pt x="59350" y="11238"/>
                </a:moveTo>
                <a:cubicBezTo>
                  <a:pt x="59350" y="11381"/>
                  <a:pt x="59425" y="11524"/>
                  <a:pt x="59493" y="11667"/>
                </a:cubicBezTo>
                <a:cubicBezTo>
                  <a:pt x="59485" y="11667"/>
                  <a:pt x="59478" y="11666"/>
                  <a:pt x="59471" y="11664"/>
                </a:cubicBezTo>
                <a:lnTo>
                  <a:pt x="59471" y="11664"/>
                </a:lnTo>
                <a:cubicBezTo>
                  <a:pt x="59493" y="11713"/>
                  <a:pt x="59493" y="11763"/>
                  <a:pt x="59493" y="11810"/>
                </a:cubicBezTo>
                <a:lnTo>
                  <a:pt x="59493" y="11885"/>
                </a:lnTo>
                <a:cubicBezTo>
                  <a:pt x="59425" y="11954"/>
                  <a:pt x="59281" y="12028"/>
                  <a:pt x="58995" y="12240"/>
                </a:cubicBezTo>
                <a:cubicBezTo>
                  <a:pt x="59064" y="11954"/>
                  <a:pt x="59207" y="11598"/>
                  <a:pt x="59350" y="11238"/>
                </a:cubicBezTo>
                <a:close/>
                <a:moveTo>
                  <a:pt x="73314" y="11524"/>
                </a:moveTo>
                <a:lnTo>
                  <a:pt x="73314" y="12028"/>
                </a:lnTo>
                <a:cubicBezTo>
                  <a:pt x="73314" y="12097"/>
                  <a:pt x="73314" y="12171"/>
                  <a:pt x="73240" y="12240"/>
                </a:cubicBezTo>
                <a:cubicBezTo>
                  <a:pt x="73240" y="12028"/>
                  <a:pt x="73314" y="11810"/>
                  <a:pt x="73314" y="11524"/>
                </a:cubicBezTo>
                <a:close/>
                <a:moveTo>
                  <a:pt x="92358" y="10522"/>
                </a:moveTo>
                <a:cubicBezTo>
                  <a:pt x="92427" y="10665"/>
                  <a:pt x="92502" y="10883"/>
                  <a:pt x="92570" y="11026"/>
                </a:cubicBezTo>
                <a:lnTo>
                  <a:pt x="92570" y="11312"/>
                </a:lnTo>
                <a:cubicBezTo>
                  <a:pt x="92570" y="11238"/>
                  <a:pt x="92502" y="11169"/>
                  <a:pt x="92427" y="11026"/>
                </a:cubicBezTo>
                <a:lnTo>
                  <a:pt x="92427" y="11026"/>
                </a:lnTo>
                <a:cubicBezTo>
                  <a:pt x="92502" y="11169"/>
                  <a:pt x="92502" y="11312"/>
                  <a:pt x="92570" y="11381"/>
                </a:cubicBezTo>
                <a:lnTo>
                  <a:pt x="92570" y="11524"/>
                </a:lnTo>
                <a:lnTo>
                  <a:pt x="92570" y="12097"/>
                </a:lnTo>
                <a:cubicBezTo>
                  <a:pt x="92502" y="12171"/>
                  <a:pt x="92502" y="12171"/>
                  <a:pt x="92358" y="12240"/>
                </a:cubicBezTo>
                <a:cubicBezTo>
                  <a:pt x="92358" y="12097"/>
                  <a:pt x="92284" y="12028"/>
                  <a:pt x="92284" y="11885"/>
                </a:cubicBezTo>
                <a:cubicBezTo>
                  <a:pt x="92427" y="11667"/>
                  <a:pt x="92570" y="11455"/>
                  <a:pt x="92570" y="11381"/>
                </a:cubicBezTo>
                <a:lnTo>
                  <a:pt x="92570" y="11381"/>
                </a:lnTo>
                <a:lnTo>
                  <a:pt x="92284" y="11667"/>
                </a:lnTo>
                <a:cubicBezTo>
                  <a:pt x="92284" y="11312"/>
                  <a:pt x="92284" y="10951"/>
                  <a:pt x="92358" y="10522"/>
                </a:cubicBezTo>
                <a:close/>
                <a:moveTo>
                  <a:pt x="66653" y="11667"/>
                </a:moveTo>
                <a:lnTo>
                  <a:pt x="66653" y="11810"/>
                </a:lnTo>
                <a:lnTo>
                  <a:pt x="66653" y="12314"/>
                </a:lnTo>
                <a:cubicBezTo>
                  <a:pt x="66584" y="12171"/>
                  <a:pt x="66510" y="12097"/>
                  <a:pt x="66441" y="11954"/>
                </a:cubicBezTo>
                <a:cubicBezTo>
                  <a:pt x="66584" y="11810"/>
                  <a:pt x="66584" y="11810"/>
                  <a:pt x="66584" y="11742"/>
                </a:cubicBezTo>
                <a:cubicBezTo>
                  <a:pt x="66653" y="11742"/>
                  <a:pt x="66653" y="11667"/>
                  <a:pt x="66653" y="11667"/>
                </a:cubicBezTo>
                <a:close/>
                <a:moveTo>
                  <a:pt x="80972" y="12240"/>
                </a:moveTo>
                <a:cubicBezTo>
                  <a:pt x="81008" y="12277"/>
                  <a:pt x="81027" y="12312"/>
                  <a:pt x="81045" y="12338"/>
                </a:cubicBezTo>
                <a:lnTo>
                  <a:pt x="81045" y="12338"/>
                </a:lnTo>
                <a:cubicBezTo>
                  <a:pt x="81040" y="12308"/>
                  <a:pt x="81025" y="12293"/>
                  <a:pt x="80972" y="12240"/>
                </a:cubicBezTo>
                <a:close/>
                <a:moveTo>
                  <a:pt x="56704" y="11026"/>
                </a:moveTo>
                <a:lnTo>
                  <a:pt x="56704" y="11169"/>
                </a:lnTo>
                <a:cubicBezTo>
                  <a:pt x="56630" y="11598"/>
                  <a:pt x="56561" y="11954"/>
                  <a:pt x="56486" y="12383"/>
                </a:cubicBezTo>
                <a:cubicBezTo>
                  <a:pt x="56486" y="12097"/>
                  <a:pt x="56486" y="11810"/>
                  <a:pt x="56418" y="11524"/>
                </a:cubicBezTo>
                <a:cubicBezTo>
                  <a:pt x="56486" y="11312"/>
                  <a:pt x="56561" y="11169"/>
                  <a:pt x="56704" y="11026"/>
                </a:cubicBezTo>
                <a:close/>
                <a:moveTo>
                  <a:pt x="59425" y="11954"/>
                </a:moveTo>
                <a:cubicBezTo>
                  <a:pt x="59425" y="12097"/>
                  <a:pt x="59350" y="12240"/>
                  <a:pt x="59350" y="12383"/>
                </a:cubicBezTo>
                <a:lnTo>
                  <a:pt x="59281" y="12314"/>
                </a:lnTo>
                <a:cubicBezTo>
                  <a:pt x="59350" y="12097"/>
                  <a:pt x="59425" y="12028"/>
                  <a:pt x="59425" y="11954"/>
                </a:cubicBezTo>
                <a:close/>
                <a:moveTo>
                  <a:pt x="88418" y="11885"/>
                </a:moveTo>
                <a:cubicBezTo>
                  <a:pt x="88418" y="12028"/>
                  <a:pt x="88349" y="12240"/>
                  <a:pt x="88275" y="12383"/>
                </a:cubicBezTo>
                <a:cubicBezTo>
                  <a:pt x="88275" y="12314"/>
                  <a:pt x="88275" y="12314"/>
                  <a:pt x="88206" y="12240"/>
                </a:cubicBezTo>
                <a:cubicBezTo>
                  <a:pt x="88275" y="12097"/>
                  <a:pt x="88349" y="11954"/>
                  <a:pt x="88418" y="11885"/>
                </a:cubicBezTo>
                <a:close/>
                <a:moveTo>
                  <a:pt x="85628" y="11312"/>
                </a:moveTo>
                <a:lnTo>
                  <a:pt x="85628" y="11598"/>
                </a:lnTo>
                <a:cubicBezTo>
                  <a:pt x="85697" y="11885"/>
                  <a:pt x="85697" y="12171"/>
                  <a:pt x="85697" y="12458"/>
                </a:cubicBezTo>
                <a:cubicBezTo>
                  <a:pt x="85628" y="12240"/>
                  <a:pt x="85485" y="12028"/>
                  <a:pt x="85411" y="11742"/>
                </a:cubicBezTo>
                <a:cubicBezTo>
                  <a:pt x="85485" y="11667"/>
                  <a:pt x="85485" y="11524"/>
                  <a:pt x="85554" y="11455"/>
                </a:cubicBezTo>
                <a:cubicBezTo>
                  <a:pt x="85554" y="11381"/>
                  <a:pt x="85628" y="11312"/>
                  <a:pt x="85628" y="11312"/>
                </a:cubicBezTo>
                <a:close/>
                <a:moveTo>
                  <a:pt x="96007" y="12240"/>
                </a:moveTo>
                <a:lnTo>
                  <a:pt x="96007" y="12458"/>
                </a:lnTo>
                <a:cubicBezTo>
                  <a:pt x="96007" y="12458"/>
                  <a:pt x="96007" y="12383"/>
                  <a:pt x="95938" y="12383"/>
                </a:cubicBezTo>
                <a:cubicBezTo>
                  <a:pt x="96007" y="12314"/>
                  <a:pt x="96007" y="12314"/>
                  <a:pt x="96007" y="12240"/>
                </a:cubicBezTo>
                <a:close/>
                <a:moveTo>
                  <a:pt x="98441" y="12171"/>
                </a:moveTo>
                <a:cubicBezTo>
                  <a:pt x="98441" y="12314"/>
                  <a:pt x="98516" y="12383"/>
                  <a:pt x="98516" y="12458"/>
                </a:cubicBezTo>
                <a:cubicBezTo>
                  <a:pt x="98516" y="12458"/>
                  <a:pt x="98441" y="12458"/>
                  <a:pt x="98441" y="12383"/>
                </a:cubicBezTo>
                <a:lnTo>
                  <a:pt x="98441" y="12314"/>
                </a:lnTo>
                <a:lnTo>
                  <a:pt x="98441" y="12171"/>
                </a:lnTo>
                <a:close/>
                <a:moveTo>
                  <a:pt x="70662" y="12028"/>
                </a:moveTo>
                <a:cubicBezTo>
                  <a:pt x="70662" y="12097"/>
                  <a:pt x="70737" y="12171"/>
                  <a:pt x="70737" y="12171"/>
                </a:cubicBezTo>
                <a:cubicBezTo>
                  <a:pt x="70662" y="12314"/>
                  <a:pt x="70662" y="12383"/>
                  <a:pt x="70593" y="12526"/>
                </a:cubicBezTo>
                <a:cubicBezTo>
                  <a:pt x="70593" y="12458"/>
                  <a:pt x="70593" y="12383"/>
                  <a:pt x="70519" y="12314"/>
                </a:cubicBezTo>
                <a:cubicBezTo>
                  <a:pt x="70593" y="12240"/>
                  <a:pt x="70662" y="12097"/>
                  <a:pt x="70662" y="12028"/>
                </a:cubicBezTo>
                <a:close/>
                <a:moveTo>
                  <a:pt x="63360" y="12601"/>
                </a:moveTo>
                <a:cubicBezTo>
                  <a:pt x="63360" y="12601"/>
                  <a:pt x="63359" y="12670"/>
                  <a:pt x="63291" y="12670"/>
                </a:cubicBezTo>
                <a:lnTo>
                  <a:pt x="63360" y="12601"/>
                </a:lnTo>
                <a:close/>
                <a:moveTo>
                  <a:pt x="75319" y="12028"/>
                </a:moveTo>
                <a:lnTo>
                  <a:pt x="75319" y="12028"/>
                </a:lnTo>
                <a:cubicBezTo>
                  <a:pt x="75244" y="12240"/>
                  <a:pt x="75244" y="12383"/>
                  <a:pt x="75244" y="12601"/>
                </a:cubicBezTo>
                <a:lnTo>
                  <a:pt x="75176" y="12670"/>
                </a:lnTo>
                <a:lnTo>
                  <a:pt x="75176" y="12314"/>
                </a:lnTo>
                <a:cubicBezTo>
                  <a:pt x="75244" y="12240"/>
                  <a:pt x="75244" y="12097"/>
                  <a:pt x="75319" y="12028"/>
                </a:cubicBezTo>
                <a:close/>
                <a:moveTo>
                  <a:pt x="66367" y="12097"/>
                </a:moveTo>
                <a:cubicBezTo>
                  <a:pt x="66441" y="12240"/>
                  <a:pt x="66510" y="12383"/>
                  <a:pt x="66584" y="12601"/>
                </a:cubicBezTo>
                <a:cubicBezTo>
                  <a:pt x="66510" y="12601"/>
                  <a:pt x="66510" y="12670"/>
                  <a:pt x="66441" y="12744"/>
                </a:cubicBezTo>
                <a:cubicBezTo>
                  <a:pt x="66441" y="12601"/>
                  <a:pt x="66367" y="12383"/>
                  <a:pt x="66298" y="12240"/>
                </a:cubicBezTo>
                <a:cubicBezTo>
                  <a:pt x="66367" y="12171"/>
                  <a:pt x="66367" y="12171"/>
                  <a:pt x="66367" y="12097"/>
                </a:cubicBezTo>
                <a:close/>
                <a:moveTo>
                  <a:pt x="99014" y="11238"/>
                </a:moveTo>
                <a:lnTo>
                  <a:pt x="99014" y="11810"/>
                </a:lnTo>
                <a:cubicBezTo>
                  <a:pt x="99014" y="11885"/>
                  <a:pt x="98945" y="11954"/>
                  <a:pt x="98945" y="12028"/>
                </a:cubicBezTo>
                <a:cubicBezTo>
                  <a:pt x="98871" y="12240"/>
                  <a:pt x="98802" y="12526"/>
                  <a:pt x="98727" y="12744"/>
                </a:cubicBezTo>
                <a:lnTo>
                  <a:pt x="98516" y="12097"/>
                </a:lnTo>
                <a:cubicBezTo>
                  <a:pt x="98727" y="11667"/>
                  <a:pt x="98871" y="11381"/>
                  <a:pt x="99014" y="11238"/>
                </a:cubicBezTo>
                <a:close/>
                <a:moveTo>
                  <a:pt x="65009" y="11524"/>
                </a:moveTo>
                <a:cubicBezTo>
                  <a:pt x="65152" y="11810"/>
                  <a:pt x="65221" y="12097"/>
                  <a:pt x="65295" y="12383"/>
                </a:cubicBezTo>
                <a:lnTo>
                  <a:pt x="65078" y="12601"/>
                </a:lnTo>
                <a:lnTo>
                  <a:pt x="64866" y="12383"/>
                </a:lnTo>
                <a:lnTo>
                  <a:pt x="64866" y="12383"/>
                </a:lnTo>
                <a:cubicBezTo>
                  <a:pt x="64935" y="12526"/>
                  <a:pt x="64935" y="12670"/>
                  <a:pt x="64935" y="12813"/>
                </a:cubicBezTo>
                <a:cubicBezTo>
                  <a:pt x="64866" y="12813"/>
                  <a:pt x="64866" y="12887"/>
                  <a:pt x="64791" y="12887"/>
                </a:cubicBezTo>
                <a:cubicBezTo>
                  <a:pt x="64791" y="12813"/>
                  <a:pt x="64723" y="12670"/>
                  <a:pt x="64723" y="12526"/>
                </a:cubicBezTo>
                <a:cubicBezTo>
                  <a:pt x="64791" y="12240"/>
                  <a:pt x="64866" y="11885"/>
                  <a:pt x="65009" y="11524"/>
                </a:cubicBezTo>
                <a:close/>
                <a:moveTo>
                  <a:pt x="86270" y="12028"/>
                </a:moveTo>
                <a:cubicBezTo>
                  <a:pt x="86344" y="12240"/>
                  <a:pt x="86413" y="12526"/>
                  <a:pt x="86488" y="12813"/>
                </a:cubicBezTo>
                <a:lnTo>
                  <a:pt x="86488" y="12887"/>
                </a:lnTo>
                <a:cubicBezTo>
                  <a:pt x="86413" y="12744"/>
                  <a:pt x="86270" y="12601"/>
                  <a:pt x="86201" y="12383"/>
                </a:cubicBezTo>
                <a:lnTo>
                  <a:pt x="86270" y="12028"/>
                </a:lnTo>
                <a:close/>
                <a:moveTo>
                  <a:pt x="59207" y="12383"/>
                </a:moveTo>
                <a:lnTo>
                  <a:pt x="59207" y="13030"/>
                </a:lnTo>
                <a:cubicBezTo>
                  <a:pt x="59138" y="12887"/>
                  <a:pt x="59138" y="12744"/>
                  <a:pt x="59064" y="12601"/>
                </a:cubicBezTo>
                <a:cubicBezTo>
                  <a:pt x="59064" y="12526"/>
                  <a:pt x="59138" y="12458"/>
                  <a:pt x="59207" y="12383"/>
                </a:cubicBezTo>
                <a:close/>
                <a:moveTo>
                  <a:pt x="78538" y="11598"/>
                </a:moveTo>
                <a:cubicBezTo>
                  <a:pt x="78612" y="11667"/>
                  <a:pt x="78612" y="11742"/>
                  <a:pt x="78681" y="11810"/>
                </a:cubicBezTo>
                <a:cubicBezTo>
                  <a:pt x="78538" y="12240"/>
                  <a:pt x="78394" y="12601"/>
                  <a:pt x="78251" y="13030"/>
                </a:cubicBezTo>
                <a:lnTo>
                  <a:pt x="78251" y="12813"/>
                </a:lnTo>
                <a:cubicBezTo>
                  <a:pt x="78251" y="12458"/>
                  <a:pt x="78394" y="12028"/>
                  <a:pt x="78538" y="11598"/>
                </a:cubicBezTo>
                <a:close/>
                <a:moveTo>
                  <a:pt x="82833" y="12383"/>
                </a:moveTo>
                <a:cubicBezTo>
                  <a:pt x="82833" y="12383"/>
                  <a:pt x="82908" y="12458"/>
                  <a:pt x="82908" y="12526"/>
                </a:cubicBezTo>
                <a:cubicBezTo>
                  <a:pt x="82908" y="12744"/>
                  <a:pt x="82833" y="12887"/>
                  <a:pt x="82833" y="13099"/>
                </a:cubicBezTo>
                <a:cubicBezTo>
                  <a:pt x="82765" y="12956"/>
                  <a:pt x="82690" y="12887"/>
                  <a:pt x="82690" y="12744"/>
                </a:cubicBezTo>
                <a:cubicBezTo>
                  <a:pt x="82765" y="12601"/>
                  <a:pt x="82765" y="12458"/>
                  <a:pt x="82833" y="12383"/>
                </a:cubicBezTo>
                <a:close/>
                <a:moveTo>
                  <a:pt x="90852" y="12601"/>
                </a:moveTo>
                <a:lnTo>
                  <a:pt x="90852" y="12813"/>
                </a:lnTo>
                <a:cubicBezTo>
                  <a:pt x="90783" y="12887"/>
                  <a:pt x="90709" y="13030"/>
                  <a:pt x="90640" y="13174"/>
                </a:cubicBezTo>
                <a:lnTo>
                  <a:pt x="90640" y="13099"/>
                </a:lnTo>
                <a:lnTo>
                  <a:pt x="90640" y="12956"/>
                </a:lnTo>
                <a:cubicBezTo>
                  <a:pt x="90709" y="12813"/>
                  <a:pt x="90783" y="12744"/>
                  <a:pt x="90852" y="12601"/>
                </a:cubicBezTo>
                <a:close/>
                <a:moveTo>
                  <a:pt x="92215" y="13030"/>
                </a:moveTo>
                <a:lnTo>
                  <a:pt x="92215" y="13174"/>
                </a:lnTo>
                <a:cubicBezTo>
                  <a:pt x="92215" y="13242"/>
                  <a:pt x="92141" y="13242"/>
                  <a:pt x="92141" y="13242"/>
                </a:cubicBezTo>
                <a:lnTo>
                  <a:pt x="92141" y="13030"/>
                </a:lnTo>
                <a:close/>
                <a:moveTo>
                  <a:pt x="82547" y="13030"/>
                </a:moveTo>
                <a:cubicBezTo>
                  <a:pt x="82621" y="13174"/>
                  <a:pt x="82621" y="13317"/>
                  <a:pt x="82690" y="13460"/>
                </a:cubicBezTo>
                <a:cubicBezTo>
                  <a:pt x="82621" y="13385"/>
                  <a:pt x="82547" y="13242"/>
                  <a:pt x="82478" y="13174"/>
                </a:cubicBezTo>
                <a:cubicBezTo>
                  <a:pt x="82478" y="13099"/>
                  <a:pt x="82547" y="13030"/>
                  <a:pt x="82547" y="13030"/>
                </a:cubicBezTo>
                <a:close/>
                <a:moveTo>
                  <a:pt x="83337" y="12744"/>
                </a:moveTo>
                <a:cubicBezTo>
                  <a:pt x="83481" y="12956"/>
                  <a:pt x="83549" y="13174"/>
                  <a:pt x="83624" y="13385"/>
                </a:cubicBezTo>
                <a:cubicBezTo>
                  <a:pt x="83549" y="13385"/>
                  <a:pt x="83549" y="13460"/>
                  <a:pt x="83481" y="13529"/>
                </a:cubicBezTo>
                <a:cubicBezTo>
                  <a:pt x="83481" y="13317"/>
                  <a:pt x="83406" y="13030"/>
                  <a:pt x="83337" y="12744"/>
                </a:cubicBezTo>
                <a:close/>
                <a:moveTo>
                  <a:pt x="86413" y="13746"/>
                </a:moveTo>
                <a:lnTo>
                  <a:pt x="86413" y="13890"/>
                </a:lnTo>
                <a:cubicBezTo>
                  <a:pt x="86413" y="13890"/>
                  <a:pt x="86413" y="13815"/>
                  <a:pt x="86344" y="13815"/>
                </a:cubicBezTo>
                <a:lnTo>
                  <a:pt x="86413" y="13746"/>
                </a:lnTo>
                <a:close/>
                <a:moveTo>
                  <a:pt x="80330" y="12240"/>
                </a:moveTo>
                <a:cubicBezTo>
                  <a:pt x="80399" y="12813"/>
                  <a:pt x="80399" y="13317"/>
                  <a:pt x="80330" y="13815"/>
                </a:cubicBezTo>
                <a:cubicBezTo>
                  <a:pt x="80330" y="13746"/>
                  <a:pt x="80256" y="13672"/>
                  <a:pt x="80256" y="13603"/>
                </a:cubicBezTo>
                <a:lnTo>
                  <a:pt x="80256" y="13603"/>
                </a:lnTo>
                <a:cubicBezTo>
                  <a:pt x="80256" y="13672"/>
                  <a:pt x="80256" y="13815"/>
                  <a:pt x="80330" y="13890"/>
                </a:cubicBezTo>
                <a:lnTo>
                  <a:pt x="80330" y="13958"/>
                </a:lnTo>
                <a:cubicBezTo>
                  <a:pt x="80256" y="13815"/>
                  <a:pt x="80256" y="13746"/>
                  <a:pt x="80187" y="13603"/>
                </a:cubicBezTo>
                <a:cubicBezTo>
                  <a:pt x="80256" y="13174"/>
                  <a:pt x="80256" y="12744"/>
                  <a:pt x="80330" y="12240"/>
                </a:cubicBezTo>
                <a:close/>
                <a:moveTo>
                  <a:pt x="82478" y="13242"/>
                </a:moveTo>
                <a:lnTo>
                  <a:pt x="82478" y="14245"/>
                </a:lnTo>
                <a:cubicBezTo>
                  <a:pt x="82404" y="14033"/>
                  <a:pt x="82335" y="13890"/>
                  <a:pt x="82261" y="13746"/>
                </a:cubicBezTo>
                <a:cubicBezTo>
                  <a:pt x="82335" y="13603"/>
                  <a:pt x="82404" y="13385"/>
                  <a:pt x="82478" y="13242"/>
                </a:cubicBezTo>
                <a:close/>
                <a:moveTo>
                  <a:pt x="9377" y="0"/>
                </a:moveTo>
                <a:cubicBezTo>
                  <a:pt x="9022" y="642"/>
                  <a:pt x="8804" y="1861"/>
                  <a:pt x="8592" y="3293"/>
                </a:cubicBezTo>
                <a:lnTo>
                  <a:pt x="8592" y="3293"/>
                </a:lnTo>
                <a:cubicBezTo>
                  <a:pt x="8593" y="3020"/>
                  <a:pt x="8598" y="2698"/>
                  <a:pt x="8661" y="2434"/>
                </a:cubicBezTo>
                <a:lnTo>
                  <a:pt x="8661" y="2434"/>
                </a:lnTo>
                <a:cubicBezTo>
                  <a:pt x="8449" y="2789"/>
                  <a:pt x="8306" y="3293"/>
                  <a:pt x="8163" y="3866"/>
                </a:cubicBezTo>
                <a:cubicBezTo>
                  <a:pt x="8088" y="4009"/>
                  <a:pt x="7945" y="4221"/>
                  <a:pt x="7876" y="4365"/>
                </a:cubicBezTo>
                <a:cubicBezTo>
                  <a:pt x="7802" y="4078"/>
                  <a:pt x="7733" y="3792"/>
                  <a:pt x="7659" y="3580"/>
                </a:cubicBezTo>
                <a:lnTo>
                  <a:pt x="7659" y="3580"/>
                </a:lnTo>
                <a:cubicBezTo>
                  <a:pt x="7733" y="3866"/>
                  <a:pt x="7733" y="4153"/>
                  <a:pt x="7802" y="4508"/>
                </a:cubicBezTo>
                <a:cubicBezTo>
                  <a:pt x="7733" y="4582"/>
                  <a:pt x="7733" y="4651"/>
                  <a:pt x="7659" y="4794"/>
                </a:cubicBezTo>
                <a:cubicBezTo>
                  <a:pt x="7590" y="4869"/>
                  <a:pt x="7590" y="4937"/>
                  <a:pt x="7515" y="5012"/>
                </a:cubicBezTo>
                <a:cubicBezTo>
                  <a:pt x="7515" y="4651"/>
                  <a:pt x="7590" y="4296"/>
                  <a:pt x="7590" y="4009"/>
                </a:cubicBezTo>
                <a:lnTo>
                  <a:pt x="7590" y="4009"/>
                </a:lnTo>
                <a:cubicBezTo>
                  <a:pt x="7447" y="4221"/>
                  <a:pt x="7372" y="4582"/>
                  <a:pt x="7229" y="5012"/>
                </a:cubicBezTo>
                <a:cubicBezTo>
                  <a:pt x="7017" y="3580"/>
                  <a:pt x="6513" y="2005"/>
                  <a:pt x="5797" y="642"/>
                </a:cubicBezTo>
                <a:lnTo>
                  <a:pt x="5797" y="642"/>
                </a:lnTo>
                <a:cubicBezTo>
                  <a:pt x="6084" y="1358"/>
                  <a:pt x="6370" y="2217"/>
                  <a:pt x="6513" y="3219"/>
                </a:cubicBezTo>
                <a:cubicBezTo>
                  <a:pt x="6455" y="3099"/>
                  <a:pt x="6345" y="2930"/>
                  <a:pt x="6267" y="2750"/>
                </a:cubicBezTo>
                <a:lnTo>
                  <a:pt x="6267" y="2750"/>
                </a:lnTo>
                <a:cubicBezTo>
                  <a:pt x="6396" y="3088"/>
                  <a:pt x="6520" y="3477"/>
                  <a:pt x="6588" y="3866"/>
                </a:cubicBezTo>
                <a:cubicBezTo>
                  <a:pt x="6731" y="4508"/>
                  <a:pt x="6799" y="5224"/>
                  <a:pt x="6799" y="5940"/>
                </a:cubicBezTo>
                <a:cubicBezTo>
                  <a:pt x="6799" y="6014"/>
                  <a:pt x="6799" y="6014"/>
                  <a:pt x="6731" y="6083"/>
                </a:cubicBezTo>
                <a:cubicBezTo>
                  <a:pt x="6656" y="6083"/>
                  <a:pt x="6656" y="6014"/>
                  <a:pt x="6656" y="5940"/>
                </a:cubicBezTo>
                <a:lnTo>
                  <a:pt x="6656" y="6157"/>
                </a:lnTo>
                <a:cubicBezTo>
                  <a:pt x="6656" y="6157"/>
                  <a:pt x="6588" y="6226"/>
                  <a:pt x="6588" y="6300"/>
                </a:cubicBezTo>
                <a:cubicBezTo>
                  <a:pt x="6513" y="6226"/>
                  <a:pt x="6513" y="6157"/>
                  <a:pt x="6513" y="6083"/>
                </a:cubicBezTo>
                <a:lnTo>
                  <a:pt x="6513" y="5653"/>
                </a:lnTo>
                <a:lnTo>
                  <a:pt x="6513" y="5510"/>
                </a:lnTo>
                <a:cubicBezTo>
                  <a:pt x="6444" y="5585"/>
                  <a:pt x="6444" y="5728"/>
                  <a:pt x="6370" y="5871"/>
                </a:cubicBezTo>
                <a:cubicBezTo>
                  <a:pt x="6301" y="5728"/>
                  <a:pt x="6158" y="5510"/>
                  <a:pt x="6084" y="5367"/>
                </a:cubicBezTo>
                <a:lnTo>
                  <a:pt x="6084" y="5367"/>
                </a:lnTo>
                <a:lnTo>
                  <a:pt x="6301" y="6014"/>
                </a:lnTo>
                <a:lnTo>
                  <a:pt x="6301" y="6157"/>
                </a:lnTo>
                <a:lnTo>
                  <a:pt x="6084" y="5510"/>
                </a:lnTo>
                <a:lnTo>
                  <a:pt x="6084" y="5367"/>
                </a:lnTo>
                <a:cubicBezTo>
                  <a:pt x="6158" y="4725"/>
                  <a:pt x="6158" y="4009"/>
                  <a:pt x="6227" y="3362"/>
                </a:cubicBezTo>
                <a:lnTo>
                  <a:pt x="6227" y="3362"/>
                </a:lnTo>
                <a:cubicBezTo>
                  <a:pt x="6084" y="3649"/>
                  <a:pt x="5940" y="4153"/>
                  <a:pt x="5797" y="4725"/>
                </a:cubicBezTo>
                <a:lnTo>
                  <a:pt x="5585" y="4078"/>
                </a:lnTo>
                <a:cubicBezTo>
                  <a:pt x="5585" y="4009"/>
                  <a:pt x="5511" y="3935"/>
                  <a:pt x="5511" y="3866"/>
                </a:cubicBezTo>
                <a:cubicBezTo>
                  <a:pt x="5728" y="3437"/>
                  <a:pt x="5872" y="3076"/>
                  <a:pt x="5872" y="3076"/>
                </a:cubicBezTo>
                <a:lnTo>
                  <a:pt x="5872" y="3076"/>
                </a:lnTo>
                <a:cubicBezTo>
                  <a:pt x="5872" y="3076"/>
                  <a:pt x="5654" y="3294"/>
                  <a:pt x="5442" y="3580"/>
                </a:cubicBezTo>
                <a:cubicBezTo>
                  <a:pt x="5382" y="3291"/>
                  <a:pt x="5278" y="3005"/>
                  <a:pt x="5204" y="2717"/>
                </a:cubicBezTo>
                <a:lnTo>
                  <a:pt x="5204" y="2717"/>
                </a:lnTo>
                <a:cubicBezTo>
                  <a:pt x="5255" y="2959"/>
                  <a:pt x="5299" y="3234"/>
                  <a:pt x="5299" y="3505"/>
                </a:cubicBezTo>
                <a:lnTo>
                  <a:pt x="5081" y="3076"/>
                </a:lnTo>
                <a:lnTo>
                  <a:pt x="5299" y="3723"/>
                </a:lnTo>
                <a:cubicBezTo>
                  <a:pt x="5081" y="4078"/>
                  <a:pt x="4795" y="4439"/>
                  <a:pt x="4508" y="4937"/>
                </a:cubicBezTo>
                <a:lnTo>
                  <a:pt x="4508" y="4869"/>
                </a:lnTo>
                <a:cubicBezTo>
                  <a:pt x="4508" y="4794"/>
                  <a:pt x="4440" y="4725"/>
                  <a:pt x="4440" y="4725"/>
                </a:cubicBezTo>
                <a:lnTo>
                  <a:pt x="4440" y="4725"/>
                </a:lnTo>
                <a:cubicBezTo>
                  <a:pt x="4440" y="4794"/>
                  <a:pt x="4508" y="4869"/>
                  <a:pt x="4508" y="5012"/>
                </a:cubicBezTo>
                <a:cubicBezTo>
                  <a:pt x="4440" y="5080"/>
                  <a:pt x="4440" y="5155"/>
                  <a:pt x="4365" y="5298"/>
                </a:cubicBezTo>
                <a:cubicBezTo>
                  <a:pt x="4365" y="5080"/>
                  <a:pt x="4365" y="4937"/>
                  <a:pt x="4440" y="4725"/>
                </a:cubicBezTo>
                <a:cubicBezTo>
                  <a:pt x="4440" y="4153"/>
                  <a:pt x="4508" y="3649"/>
                  <a:pt x="4508" y="3150"/>
                </a:cubicBezTo>
                <a:lnTo>
                  <a:pt x="4508" y="3150"/>
                </a:lnTo>
                <a:cubicBezTo>
                  <a:pt x="4222" y="3723"/>
                  <a:pt x="4010" y="4937"/>
                  <a:pt x="3792" y="6226"/>
                </a:cubicBezTo>
                <a:cubicBezTo>
                  <a:pt x="3792" y="6157"/>
                  <a:pt x="3724" y="6083"/>
                  <a:pt x="3724" y="6014"/>
                </a:cubicBezTo>
                <a:cubicBezTo>
                  <a:pt x="3724" y="5728"/>
                  <a:pt x="3724" y="5510"/>
                  <a:pt x="3792" y="5298"/>
                </a:cubicBezTo>
                <a:lnTo>
                  <a:pt x="3792" y="5298"/>
                </a:lnTo>
                <a:cubicBezTo>
                  <a:pt x="3724" y="5367"/>
                  <a:pt x="3649" y="5510"/>
                  <a:pt x="3581" y="5653"/>
                </a:cubicBezTo>
                <a:lnTo>
                  <a:pt x="3581" y="5585"/>
                </a:lnTo>
                <a:cubicBezTo>
                  <a:pt x="3363" y="5012"/>
                  <a:pt x="3151" y="4508"/>
                  <a:pt x="2790" y="4009"/>
                </a:cubicBezTo>
                <a:lnTo>
                  <a:pt x="2790" y="4009"/>
                </a:lnTo>
                <a:cubicBezTo>
                  <a:pt x="3077" y="4508"/>
                  <a:pt x="3294" y="5155"/>
                  <a:pt x="3437" y="5871"/>
                </a:cubicBezTo>
                <a:cubicBezTo>
                  <a:pt x="3363" y="5940"/>
                  <a:pt x="3363" y="6014"/>
                  <a:pt x="3363" y="6083"/>
                </a:cubicBezTo>
                <a:cubicBezTo>
                  <a:pt x="3294" y="6226"/>
                  <a:pt x="3220" y="6444"/>
                  <a:pt x="3151" y="6587"/>
                </a:cubicBezTo>
                <a:cubicBezTo>
                  <a:pt x="3077" y="5653"/>
                  <a:pt x="2865" y="4508"/>
                  <a:pt x="2435" y="3150"/>
                </a:cubicBezTo>
                <a:lnTo>
                  <a:pt x="2435" y="3150"/>
                </a:lnTo>
                <a:cubicBezTo>
                  <a:pt x="2647" y="3866"/>
                  <a:pt x="2647" y="4869"/>
                  <a:pt x="2647" y="5940"/>
                </a:cubicBezTo>
                <a:cubicBezTo>
                  <a:pt x="2647" y="5871"/>
                  <a:pt x="2578" y="5728"/>
                  <a:pt x="2504" y="5653"/>
                </a:cubicBezTo>
                <a:lnTo>
                  <a:pt x="2504" y="5653"/>
                </a:lnTo>
                <a:cubicBezTo>
                  <a:pt x="2578" y="6014"/>
                  <a:pt x="2578" y="6369"/>
                  <a:pt x="2578" y="6799"/>
                </a:cubicBezTo>
                <a:cubicBezTo>
                  <a:pt x="2504" y="6587"/>
                  <a:pt x="2361" y="6444"/>
                  <a:pt x="2292" y="6226"/>
                </a:cubicBezTo>
                <a:lnTo>
                  <a:pt x="2292" y="6226"/>
                </a:lnTo>
                <a:cubicBezTo>
                  <a:pt x="2361" y="6444"/>
                  <a:pt x="2504" y="6730"/>
                  <a:pt x="2578" y="7016"/>
                </a:cubicBezTo>
                <a:cubicBezTo>
                  <a:pt x="2504" y="7085"/>
                  <a:pt x="2504" y="7160"/>
                  <a:pt x="2504" y="7228"/>
                </a:cubicBezTo>
                <a:cubicBezTo>
                  <a:pt x="2435" y="7303"/>
                  <a:pt x="2435" y="7372"/>
                  <a:pt x="2435" y="7446"/>
                </a:cubicBezTo>
                <a:cubicBezTo>
                  <a:pt x="2217" y="6587"/>
                  <a:pt x="2005" y="5728"/>
                  <a:pt x="1645" y="4937"/>
                </a:cubicBezTo>
                <a:lnTo>
                  <a:pt x="1862" y="2148"/>
                </a:lnTo>
                <a:lnTo>
                  <a:pt x="1862" y="2148"/>
                </a:lnTo>
                <a:cubicBezTo>
                  <a:pt x="1645" y="2578"/>
                  <a:pt x="1433" y="3293"/>
                  <a:pt x="1290" y="4153"/>
                </a:cubicBezTo>
                <a:cubicBezTo>
                  <a:pt x="1215" y="4079"/>
                  <a:pt x="1147" y="4010"/>
                  <a:pt x="1073" y="3869"/>
                </a:cubicBezTo>
                <a:lnTo>
                  <a:pt x="1073" y="3869"/>
                </a:lnTo>
                <a:cubicBezTo>
                  <a:pt x="1147" y="4010"/>
                  <a:pt x="1215" y="4079"/>
                  <a:pt x="1290" y="4221"/>
                </a:cubicBezTo>
                <a:cubicBezTo>
                  <a:pt x="1215" y="4439"/>
                  <a:pt x="1215" y="4651"/>
                  <a:pt x="1146" y="4869"/>
                </a:cubicBezTo>
                <a:cubicBezTo>
                  <a:pt x="1146" y="5012"/>
                  <a:pt x="1072" y="5155"/>
                  <a:pt x="1072" y="5298"/>
                </a:cubicBezTo>
                <a:lnTo>
                  <a:pt x="1003" y="5224"/>
                </a:lnTo>
                <a:lnTo>
                  <a:pt x="1003" y="4937"/>
                </a:lnTo>
                <a:cubicBezTo>
                  <a:pt x="1003" y="5012"/>
                  <a:pt x="1003" y="5080"/>
                  <a:pt x="929" y="5155"/>
                </a:cubicBezTo>
                <a:cubicBezTo>
                  <a:pt x="860" y="5367"/>
                  <a:pt x="717" y="5728"/>
                  <a:pt x="642" y="6083"/>
                </a:cubicBezTo>
                <a:cubicBezTo>
                  <a:pt x="642" y="5871"/>
                  <a:pt x="717" y="5728"/>
                  <a:pt x="717" y="5585"/>
                </a:cubicBezTo>
                <a:lnTo>
                  <a:pt x="717" y="5585"/>
                </a:lnTo>
                <a:cubicBezTo>
                  <a:pt x="642" y="5728"/>
                  <a:pt x="499" y="5940"/>
                  <a:pt x="430" y="6157"/>
                </a:cubicBezTo>
                <a:cubicBezTo>
                  <a:pt x="430" y="6014"/>
                  <a:pt x="356" y="5871"/>
                  <a:pt x="287" y="5796"/>
                </a:cubicBezTo>
                <a:lnTo>
                  <a:pt x="287" y="6083"/>
                </a:lnTo>
                <a:lnTo>
                  <a:pt x="287" y="6512"/>
                </a:lnTo>
                <a:cubicBezTo>
                  <a:pt x="287" y="6444"/>
                  <a:pt x="213" y="6369"/>
                  <a:pt x="144" y="6300"/>
                </a:cubicBezTo>
                <a:lnTo>
                  <a:pt x="144" y="6300"/>
                </a:lnTo>
                <a:cubicBezTo>
                  <a:pt x="213" y="6369"/>
                  <a:pt x="287" y="6512"/>
                  <a:pt x="287" y="6587"/>
                </a:cubicBezTo>
                <a:lnTo>
                  <a:pt x="287" y="6799"/>
                </a:lnTo>
                <a:cubicBezTo>
                  <a:pt x="287" y="6942"/>
                  <a:pt x="213" y="7016"/>
                  <a:pt x="213" y="7160"/>
                </a:cubicBezTo>
                <a:lnTo>
                  <a:pt x="1" y="6730"/>
                </a:lnTo>
                <a:lnTo>
                  <a:pt x="1" y="6799"/>
                </a:lnTo>
                <a:cubicBezTo>
                  <a:pt x="70" y="6942"/>
                  <a:pt x="144" y="7160"/>
                  <a:pt x="213" y="7303"/>
                </a:cubicBezTo>
                <a:cubicBezTo>
                  <a:pt x="144" y="7732"/>
                  <a:pt x="70" y="8087"/>
                  <a:pt x="1" y="8517"/>
                </a:cubicBezTo>
                <a:lnTo>
                  <a:pt x="1" y="15321"/>
                </a:lnTo>
                <a:lnTo>
                  <a:pt x="116197" y="15321"/>
                </a:lnTo>
                <a:lnTo>
                  <a:pt x="116197" y="9090"/>
                </a:lnTo>
                <a:cubicBezTo>
                  <a:pt x="116197" y="8878"/>
                  <a:pt x="116128" y="8735"/>
                  <a:pt x="116053" y="8517"/>
                </a:cubicBezTo>
                <a:cubicBezTo>
                  <a:pt x="116053" y="8374"/>
                  <a:pt x="116053" y="8305"/>
                  <a:pt x="115985" y="8162"/>
                </a:cubicBezTo>
                <a:cubicBezTo>
                  <a:pt x="116053" y="8019"/>
                  <a:pt x="116128" y="7876"/>
                  <a:pt x="116197" y="7658"/>
                </a:cubicBezTo>
                <a:lnTo>
                  <a:pt x="116197" y="6656"/>
                </a:lnTo>
                <a:cubicBezTo>
                  <a:pt x="116053" y="6799"/>
                  <a:pt x="115910" y="7016"/>
                  <a:pt x="115767" y="7228"/>
                </a:cubicBezTo>
                <a:cubicBezTo>
                  <a:pt x="115624" y="6730"/>
                  <a:pt x="115481" y="6300"/>
                  <a:pt x="115269" y="5728"/>
                </a:cubicBezTo>
                <a:lnTo>
                  <a:pt x="115269" y="5728"/>
                </a:lnTo>
                <a:cubicBezTo>
                  <a:pt x="115412" y="6226"/>
                  <a:pt x="115481" y="6942"/>
                  <a:pt x="115481" y="7658"/>
                </a:cubicBezTo>
                <a:cubicBezTo>
                  <a:pt x="115412" y="7801"/>
                  <a:pt x="115337" y="8019"/>
                  <a:pt x="115269" y="8162"/>
                </a:cubicBezTo>
                <a:cubicBezTo>
                  <a:pt x="115269" y="8231"/>
                  <a:pt x="115269" y="8305"/>
                  <a:pt x="115194" y="8374"/>
                </a:cubicBezTo>
                <a:cubicBezTo>
                  <a:pt x="115194" y="8448"/>
                  <a:pt x="115051" y="8517"/>
                  <a:pt x="114839" y="8735"/>
                </a:cubicBezTo>
                <a:lnTo>
                  <a:pt x="114839" y="8660"/>
                </a:lnTo>
                <a:cubicBezTo>
                  <a:pt x="114908" y="7732"/>
                  <a:pt x="114982" y="6656"/>
                  <a:pt x="115126" y="5585"/>
                </a:cubicBezTo>
                <a:lnTo>
                  <a:pt x="115126" y="5585"/>
                </a:lnTo>
                <a:cubicBezTo>
                  <a:pt x="114696" y="6226"/>
                  <a:pt x="114410" y="7801"/>
                  <a:pt x="114192" y="9233"/>
                </a:cubicBezTo>
                <a:cubicBezTo>
                  <a:pt x="114123" y="8374"/>
                  <a:pt x="113906" y="7228"/>
                  <a:pt x="113333" y="5796"/>
                </a:cubicBezTo>
                <a:lnTo>
                  <a:pt x="113333" y="5796"/>
                </a:lnTo>
                <a:cubicBezTo>
                  <a:pt x="113550" y="6656"/>
                  <a:pt x="113619" y="7876"/>
                  <a:pt x="113619" y="8947"/>
                </a:cubicBezTo>
                <a:cubicBezTo>
                  <a:pt x="113476" y="9090"/>
                  <a:pt x="113407" y="9307"/>
                  <a:pt x="113333" y="9594"/>
                </a:cubicBezTo>
                <a:cubicBezTo>
                  <a:pt x="113333" y="9519"/>
                  <a:pt x="113264" y="9451"/>
                  <a:pt x="113264" y="9376"/>
                </a:cubicBezTo>
                <a:cubicBezTo>
                  <a:pt x="113190" y="9021"/>
                  <a:pt x="113121" y="8735"/>
                  <a:pt x="112978" y="8448"/>
                </a:cubicBezTo>
                <a:cubicBezTo>
                  <a:pt x="112760" y="7801"/>
                  <a:pt x="112474" y="7160"/>
                  <a:pt x="112044" y="6587"/>
                </a:cubicBezTo>
                <a:cubicBezTo>
                  <a:pt x="112044" y="6226"/>
                  <a:pt x="112119" y="5940"/>
                  <a:pt x="112119" y="5585"/>
                </a:cubicBezTo>
                <a:lnTo>
                  <a:pt x="112119" y="5585"/>
                </a:lnTo>
                <a:cubicBezTo>
                  <a:pt x="111758" y="6157"/>
                  <a:pt x="111546" y="7302"/>
                  <a:pt x="111328" y="8448"/>
                </a:cubicBezTo>
                <a:lnTo>
                  <a:pt x="111328" y="8448"/>
                </a:lnTo>
                <a:cubicBezTo>
                  <a:pt x="111329" y="8246"/>
                  <a:pt x="111336" y="7996"/>
                  <a:pt x="111403" y="7801"/>
                </a:cubicBezTo>
                <a:lnTo>
                  <a:pt x="111403" y="7801"/>
                </a:lnTo>
                <a:cubicBezTo>
                  <a:pt x="111259" y="8019"/>
                  <a:pt x="111116" y="8305"/>
                  <a:pt x="111042" y="8591"/>
                </a:cubicBezTo>
                <a:cubicBezTo>
                  <a:pt x="110973" y="8517"/>
                  <a:pt x="110899" y="8448"/>
                  <a:pt x="110830" y="8305"/>
                </a:cubicBezTo>
                <a:lnTo>
                  <a:pt x="110830" y="8305"/>
                </a:lnTo>
                <a:cubicBezTo>
                  <a:pt x="110830" y="8517"/>
                  <a:pt x="110830" y="8735"/>
                  <a:pt x="110899" y="8947"/>
                </a:cubicBezTo>
                <a:cubicBezTo>
                  <a:pt x="110687" y="9164"/>
                  <a:pt x="110400" y="9451"/>
                  <a:pt x="110183" y="9737"/>
                </a:cubicBezTo>
                <a:cubicBezTo>
                  <a:pt x="110114" y="9376"/>
                  <a:pt x="110039" y="9021"/>
                  <a:pt x="109896" y="8591"/>
                </a:cubicBezTo>
                <a:cubicBezTo>
                  <a:pt x="109971" y="7732"/>
                  <a:pt x="110039" y="6730"/>
                  <a:pt x="110114" y="5653"/>
                </a:cubicBezTo>
                <a:lnTo>
                  <a:pt x="110114" y="5653"/>
                </a:lnTo>
                <a:cubicBezTo>
                  <a:pt x="109896" y="6083"/>
                  <a:pt x="109684" y="6799"/>
                  <a:pt x="109541" y="7658"/>
                </a:cubicBezTo>
                <a:cubicBezTo>
                  <a:pt x="109255" y="7228"/>
                  <a:pt x="109037" y="6730"/>
                  <a:pt x="108682" y="6300"/>
                </a:cubicBezTo>
                <a:lnTo>
                  <a:pt x="108682" y="6300"/>
                </a:lnTo>
                <a:cubicBezTo>
                  <a:pt x="109037" y="6873"/>
                  <a:pt x="109255" y="7515"/>
                  <a:pt x="109398" y="8231"/>
                </a:cubicBezTo>
                <a:cubicBezTo>
                  <a:pt x="109324" y="8878"/>
                  <a:pt x="109180" y="9663"/>
                  <a:pt x="109112" y="10310"/>
                </a:cubicBezTo>
                <a:cubicBezTo>
                  <a:pt x="109037" y="10092"/>
                  <a:pt x="108894" y="9949"/>
                  <a:pt x="108751" y="9737"/>
                </a:cubicBezTo>
                <a:cubicBezTo>
                  <a:pt x="108968" y="9308"/>
                  <a:pt x="109180" y="8947"/>
                  <a:pt x="109180" y="8947"/>
                </a:cubicBezTo>
                <a:lnTo>
                  <a:pt x="109180" y="8947"/>
                </a:lnTo>
                <a:cubicBezTo>
                  <a:pt x="109180" y="8947"/>
                  <a:pt x="108894" y="9164"/>
                  <a:pt x="108608" y="9519"/>
                </a:cubicBezTo>
                <a:cubicBezTo>
                  <a:pt x="108539" y="9376"/>
                  <a:pt x="108464" y="9164"/>
                  <a:pt x="108396" y="8947"/>
                </a:cubicBezTo>
                <a:lnTo>
                  <a:pt x="108396" y="8947"/>
                </a:lnTo>
                <a:cubicBezTo>
                  <a:pt x="108396" y="9090"/>
                  <a:pt x="108464" y="9233"/>
                  <a:pt x="108464" y="9376"/>
                </a:cubicBezTo>
                <a:cubicBezTo>
                  <a:pt x="108464" y="9307"/>
                  <a:pt x="108396" y="9233"/>
                  <a:pt x="108396" y="9164"/>
                </a:cubicBezTo>
                <a:lnTo>
                  <a:pt x="108396" y="9090"/>
                </a:lnTo>
                <a:cubicBezTo>
                  <a:pt x="108396" y="9090"/>
                  <a:pt x="108321" y="9090"/>
                  <a:pt x="108321" y="9164"/>
                </a:cubicBezTo>
                <a:lnTo>
                  <a:pt x="107892" y="8517"/>
                </a:lnTo>
                <a:lnTo>
                  <a:pt x="107892" y="8517"/>
                </a:lnTo>
                <a:cubicBezTo>
                  <a:pt x="108035" y="8735"/>
                  <a:pt x="108178" y="9021"/>
                  <a:pt x="108252" y="9233"/>
                </a:cubicBezTo>
                <a:cubicBezTo>
                  <a:pt x="108178" y="9376"/>
                  <a:pt x="108178" y="9519"/>
                  <a:pt x="108109" y="9663"/>
                </a:cubicBezTo>
                <a:cubicBezTo>
                  <a:pt x="108035" y="9307"/>
                  <a:pt x="107892" y="9021"/>
                  <a:pt x="107823" y="8660"/>
                </a:cubicBezTo>
                <a:cubicBezTo>
                  <a:pt x="107536" y="7944"/>
                  <a:pt x="107176" y="7085"/>
                  <a:pt x="106603" y="6369"/>
                </a:cubicBezTo>
                <a:lnTo>
                  <a:pt x="106603" y="6369"/>
                </a:lnTo>
                <a:cubicBezTo>
                  <a:pt x="107032" y="7160"/>
                  <a:pt x="107319" y="8162"/>
                  <a:pt x="107536" y="9233"/>
                </a:cubicBezTo>
                <a:cubicBezTo>
                  <a:pt x="107319" y="9806"/>
                  <a:pt x="107176" y="10522"/>
                  <a:pt x="107032" y="11312"/>
                </a:cubicBezTo>
                <a:cubicBezTo>
                  <a:pt x="106964" y="11238"/>
                  <a:pt x="106964" y="11169"/>
                  <a:pt x="106964" y="11094"/>
                </a:cubicBezTo>
                <a:lnTo>
                  <a:pt x="106964" y="10808"/>
                </a:lnTo>
                <a:cubicBezTo>
                  <a:pt x="106964" y="10596"/>
                  <a:pt x="107032" y="10378"/>
                  <a:pt x="107032" y="10167"/>
                </a:cubicBezTo>
                <a:lnTo>
                  <a:pt x="107032" y="10167"/>
                </a:lnTo>
                <a:cubicBezTo>
                  <a:pt x="106964" y="10235"/>
                  <a:pt x="106821" y="10453"/>
                  <a:pt x="106746" y="10665"/>
                </a:cubicBezTo>
                <a:lnTo>
                  <a:pt x="106746" y="10596"/>
                </a:lnTo>
                <a:cubicBezTo>
                  <a:pt x="107032" y="10092"/>
                  <a:pt x="107250" y="9737"/>
                  <a:pt x="107250" y="9737"/>
                </a:cubicBezTo>
                <a:lnTo>
                  <a:pt x="107250" y="9737"/>
                </a:lnTo>
                <a:cubicBezTo>
                  <a:pt x="107250" y="9737"/>
                  <a:pt x="106964" y="9949"/>
                  <a:pt x="106603" y="10310"/>
                </a:cubicBezTo>
                <a:lnTo>
                  <a:pt x="106460" y="10453"/>
                </a:lnTo>
                <a:lnTo>
                  <a:pt x="106173" y="10739"/>
                </a:lnTo>
                <a:cubicBezTo>
                  <a:pt x="106030" y="10310"/>
                  <a:pt x="105887" y="9806"/>
                  <a:pt x="105675" y="9233"/>
                </a:cubicBezTo>
                <a:lnTo>
                  <a:pt x="105675" y="9233"/>
                </a:lnTo>
                <a:cubicBezTo>
                  <a:pt x="105744" y="9594"/>
                  <a:pt x="105818" y="10092"/>
                  <a:pt x="105887" y="10522"/>
                </a:cubicBezTo>
                <a:cubicBezTo>
                  <a:pt x="105887" y="10596"/>
                  <a:pt x="105818" y="10665"/>
                  <a:pt x="105818" y="10665"/>
                </a:cubicBezTo>
                <a:cubicBezTo>
                  <a:pt x="105675" y="10453"/>
                  <a:pt x="105532" y="10167"/>
                  <a:pt x="105314" y="9949"/>
                </a:cubicBezTo>
                <a:cubicBezTo>
                  <a:pt x="105314" y="9594"/>
                  <a:pt x="105389" y="9307"/>
                  <a:pt x="105389" y="8947"/>
                </a:cubicBezTo>
                <a:lnTo>
                  <a:pt x="105389" y="8947"/>
                </a:lnTo>
                <a:cubicBezTo>
                  <a:pt x="105245" y="9233"/>
                  <a:pt x="105102" y="9663"/>
                  <a:pt x="104959" y="10235"/>
                </a:cubicBezTo>
                <a:cubicBezTo>
                  <a:pt x="104885" y="10235"/>
                  <a:pt x="104885" y="10310"/>
                  <a:pt x="104741" y="10378"/>
                </a:cubicBezTo>
                <a:cubicBezTo>
                  <a:pt x="104741" y="10310"/>
                  <a:pt x="104673" y="10235"/>
                  <a:pt x="104673" y="10167"/>
                </a:cubicBezTo>
                <a:cubicBezTo>
                  <a:pt x="105102" y="9164"/>
                  <a:pt x="105675" y="8231"/>
                  <a:pt x="105675" y="8231"/>
                </a:cubicBezTo>
                <a:lnTo>
                  <a:pt x="105675" y="8231"/>
                </a:lnTo>
                <a:cubicBezTo>
                  <a:pt x="105675" y="8231"/>
                  <a:pt x="104885" y="8878"/>
                  <a:pt x="104312" y="9663"/>
                </a:cubicBezTo>
                <a:lnTo>
                  <a:pt x="104243" y="9594"/>
                </a:lnTo>
                <a:lnTo>
                  <a:pt x="104243" y="9594"/>
                </a:lnTo>
                <a:cubicBezTo>
                  <a:pt x="104243" y="9663"/>
                  <a:pt x="104243" y="9663"/>
                  <a:pt x="104312" y="9737"/>
                </a:cubicBezTo>
                <a:cubicBezTo>
                  <a:pt x="104243" y="9737"/>
                  <a:pt x="104243" y="9806"/>
                  <a:pt x="104243" y="9806"/>
                </a:cubicBezTo>
                <a:lnTo>
                  <a:pt x="104243" y="9594"/>
                </a:lnTo>
                <a:cubicBezTo>
                  <a:pt x="104243" y="9233"/>
                  <a:pt x="104312" y="8803"/>
                  <a:pt x="104312" y="8448"/>
                </a:cubicBezTo>
                <a:lnTo>
                  <a:pt x="104312" y="8448"/>
                </a:lnTo>
                <a:cubicBezTo>
                  <a:pt x="104100" y="8878"/>
                  <a:pt x="103882" y="9594"/>
                  <a:pt x="103739" y="10310"/>
                </a:cubicBezTo>
                <a:cubicBezTo>
                  <a:pt x="103670" y="10167"/>
                  <a:pt x="103596" y="10092"/>
                  <a:pt x="103527" y="9949"/>
                </a:cubicBezTo>
                <a:lnTo>
                  <a:pt x="103527" y="9949"/>
                </a:lnTo>
                <a:cubicBezTo>
                  <a:pt x="103596" y="10092"/>
                  <a:pt x="103670" y="10310"/>
                  <a:pt x="103670" y="10522"/>
                </a:cubicBezTo>
                <a:cubicBezTo>
                  <a:pt x="103670" y="10665"/>
                  <a:pt x="103596" y="10808"/>
                  <a:pt x="103596" y="11026"/>
                </a:cubicBezTo>
                <a:cubicBezTo>
                  <a:pt x="103527" y="11169"/>
                  <a:pt x="103527" y="11312"/>
                  <a:pt x="103527" y="11381"/>
                </a:cubicBezTo>
                <a:cubicBezTo>
                  <a:pt x="103453" y="11381"/>
                  <a:pt x="103453" y="11312"/>
                  <a:pt x="103453" y="11312"/>
                </a:cubicBezTo>
                <a:lnTo>
                  <a:pt x="103453" y="11598"/>
                </a:lnTo>
                <a:lnTo>
                  <a:pt x="103453" y="11667"/>
                </a:lnTo>
                <a:cubicBezTo>
                  <a:pt x="103384" y="11598"/>
                  <a:pt x="103310" y="11455"/>
                  <a:pt x="103241" y="11381"/>
                </a:cubicBezTo>
                <a:lnTo>
                  <a:pt x="103241" y="11312"/>
                </a:lnTo>
                <a:lnTo>
                  <a:pt x="103241" y="10808"/>
                </a:lnTo>
                <a:cubicBezTo>
                  <a:pt x="103310" y="10522"/>
                  <a:pt x="103310" y="10310"/>
                  <a:pt x="103310" y="10092"/>
                </a:cubicBezTo>
                <a:lnTo>
                  <a:pt x="103310" y="10092"/>
                </a:lnTo>
                <a:cubicBezTo>
                  <a:pt x="103166" y="10235"/>
                  <a:pt x="103098" y="10522"/>
                  <a:pt x="102954" y="10808"/>
                </a:cubicBezTo>
                <a:cubicBezTo>
                  <a:pt x="102954" y="10739"/>
                  <a:pt x="102880" y="10665"/>
                  <a:pt x="102880" y="10665"/>
                </a:cubicBezTo>
                <a:cubicBezTo>
                  <a:pt x="103098" y="10167"/>
                  <a:pt x="103309" y="9806"/>
                  <a:pt x="103310" y="9806"/>
                </a:cubicBezTo>
                <a:lnTo>
                  <a:pt x="103310" y="9806"/>
                </a:lnTo>
                <a:cubicBezTo>
                  <a:pt x="103309" y="9806"/>
                  <a:pt x="103023" y="10023"/>
                  <a:pt x="102737" y="10378"/>
                </a:cubicBezTo>
                <a:cubicBezTo>
                  <a:pt x="102737" y="9949"/>
                  <a:pt x="102811" y="9594"/>
                  <a:pt x="102811" y="9164"/>
                </a:cubicBezTo>
                <a:lnTo>
                  <a:pt x="102811" y="9164"/>
                </a:lnTo>
                <a:cubicBezTo>
                  <a:pt x="102737" y="9233"/>
                  <a:pt x="102668" y="9376"/>
                  <a:pt x="102594" y="9594"/>
                </a:cubicBezTo>
                <a:cubicBezTo>
                  <a:pt x="102594" y="9594"/>
                  <a:pt x="102450" y="9663"/>
                  <a:pt x="102307" y="9806"/>
                </a:cubicBezTo>
                <a:cubicBezTo>
                  <a:pt x="102164" y="9376"/>
                  <a:pt x="102021" y="8878"/>
                  <a:pt x="101809" y="8374"/>
                </a:cubicBezTo>
                <a:lnTo>
                  <a:pt x="101809" y="8374"/>
                </a:lnTo>
                <a:cubicBezTo>
                  <a:pt x="101952" y="8878"/>
                  <a:pt x="102021" y="9451"/>
                  <a:pt x="102095" y="10092"/>
                </a:cubicBezTo>
                <a:cubicBezTo>
                  <a:pt x="101952" y="10235"/>
                  <a:pt x="101809" y="10378"/>
                  <a:pt x="101666" y="10596"/>
                </a:cubicBezTo>
                <a:cubicBezTo>
                  <a:pt x="101448" y="10092"/>
                  <a:pt x="101162" y="9594"/>
                  <a:pt x="100807" y="9164"/>
                </a:cubicBezTo>
                <a:lnTo>
                  <a:pt x="100807" y="9164"/>
                </a:lnTo>
                <a:cubicBezTo>
                  <a:pt x="101018" y="9519"/>
                  <a:pt x="101162" y="10023"/>
                  <a:pt x="101379" y="10453"/>
                </a:cubicBezTo>
                <a:cubicBezTo>
                  <a:pt x="101305" y="10522"/>
                  <a:pt x="101305" y="10522"/>
                  <a:pt x="101162" y="10596"/>
                </a:cubicBezTo>
                <a:cubicBezTo>
                  <a:pt x="101093" y="10739"/>
                  <a:pt x="100950" y="10883"/>
                  <a:pt x="100807" y="10951"/>
                </a:cubicBezTo>
                <a:lnTo>
                  <a:pt x="100589" y="11169"/>
                </a:lnTo>
                <a:cubicBezTo>
                  <a:pt x="100589" y="11094"/>
                  <a:pt x="100520" y="11026"/>
                  <a:pt x="100520" y="10951"/>
                </a:cubicBezTo>
                <a:cubicBezTo>
                  <a:pt x="100520" y="10596"/>
                  <a:pt x="100520" y="10235"/>
                  <a:pt x="100589" y="9880"/>
                </a:cubicBezTo>
                <a:lnTo>
                  <a:pt x="100589" y="9880"/>
                </a:lnTo>
                <a:cubicBezTo>
                  <a:pt x="100446" y="10023"/>
                  <a:pt x="100377" y="10310"/>
                  <a:pt x="100303" y="10596"/>
                </a:cubicBezTo>
                <a:cubicBezTo>
                  <a:pt x="100091" y="10310"/>
                  <a:pt x="99947" y="10023"/>
                  <a:pt x="99730" y="9737"/>
                </a:cubicBezTo>
                <a:lnTo>
                  <a:pt x="99730" y="9737"/>
                </a:lnTo>
                <a:cubicBezTo>
                  <a:pt x="99873" y="10092"/>
                  <a:pt x="100091" y="10453"/>
                  <a:pt x="100234" y="10808"/>
                </a:cubicBezTo>
                <a:lnTo>
                  <a:pt x="100159" y="10883"/>
                </a:lnTo>
                <a:cubicBezTo>
                  <a:pt x="100091" y="10596"/>
                  <a:pt x="99947" y="10310"/>
                  <a:pt x="99804" y="9949"/>
                </a:cubicBezTo>
                <a:lnTo>
                  <a:pt x="99804" y="9949"/>
                </a:lnTo>
                <a:cubicBezTo>
                  <a:pt x="99947" y="10310"/>
                  <a:pt x="99947" y="10665"/>
                  <a:pt x="100016" y="11026"/>
                </a:cubicBezTo>
                <a:cubicBezTo>
                  <a:pt x="99947" y="10951"/>
                  <a:pt x="99873" y="10808"/>
                  <a:pt x="99804" y="10739"/>
                </a:cubicBezTo>
                <a:lnTo>
                  <a:pt x="99804" y="10739"/>
                </a:lnTo>
                <a:lnTo>
                  <a:pt x="100016" y="11169"/>
                </a:lnTo>
                <a:lnTo>
                  <a:pt x="100016" y="11312"/>
                </a:lnTo>
                <a:cubicBezTo>
                  <a:pt x="99947" y="11169"/>
                  <a:pt x="99873" y="11094"/>
                  <a:pt x="99804" y="11026"/>
                </a:cubicBezTo>
                <a:lnTo>
                  <a:pt x="99804" y="11026"/>
                </a:lnTo>
                <a:cubicBezTo>
                  <a:pt x="99873" y="11095"/>
                  <a:pt x="99947" y="11238"/>
                  <a:pt x="100016" y="11381"/>
                </a:cubicBezTo>
                <a:lnTo>
                  <a:pt x="100016" y="11524"/>
                </a:lnTo>
                <a:cubicBezTo>
                  <a:pt x="99947" y="11524"/>
                  <a:pt x="99947" y="11455"/>
                  <a:pt x="99873" y="11381"/>
                </a:cubicBezTo>
                <a:lnTo>
                  <a:pt x="99873" y="11381"/>
                </a:lnTo>
                <a:cubicBezTo>
                  <a:pt x="99873" y="11455"/>
                  <a:pt x="99947" y="11524"/>
                  <a:pt x="100016" y="11598"/>
                </a:cubicBezTo>
                <a:cubicBezTo>
                  <a:pt x="99947" y="11742"/>
                  <a:pt x="99947" y="11810"/>
                  <a:pt x="99947" y="11954"/>
                </a:cubicBezTo>
                <a:lnTo>
                  <a:pt x="99873" y="11954"/>
                </a:lnTo>
                <a:cubicBezTo>
                  <a:pt x="99804" y="11524"/>
                  <a:pt x="99730" y="11094"/>
                  <a:pt x="99375" y="10739"/>
                </a:cubicBezTo>
                <a:lnTo>
                  <a:pt x="99375" y="10739"/>
                </a:lnTo>
                <a:cubicBezTo>
                  <a:pt x="99443" y="11026"/>
                  <a:pt x="99443" y="11381"/>
                  <a:pt x="99443" y="11742"/>
                </a:cubicBezTo>
                <a:cubicBezTo>
                  <a:pt x="99443" y="11598"/>
                  <a:pt x="99375" y="11455"/>
                  <a:pt x="99375" y="11312"/>
                </a:cubicBezTo>
                <a:lnTo>
                  <a:pt x="99375" y="11169"/>
                </a:lnTo>
                <a:cubicBezTo>
                  <a:pt x="99375" y="11169"/>
                  <a:pt x="99300" y="11169"/>
                  <a:pt x="99300" y="11238"/>
                </a:cubicBezTo>
                <a:lnTo>
                  <a:pt x="99088" y="10378"/>
                </a:lnTo>
                <a:cubicBezTo>
                  <a:pt x="99231" y="10167"/>
                  <a:pt x="99300" y="9949"/>
                  <a:pt x="99300" y="9949"/>
                </a:cubicBezTo>
                <a:lnTo>
                  <a:pt x="99300" y="9949"/>
                </a:lnTo>
                <a:cubicBezTo>
                  <a:pt x="99300" y="9949"/>
                  <a:pt x="99231" y="10092"/>
                  <a:pt x="99014" y="10235"/>
                </a:cubicBezTo>
                <a:lnTo>
                  <a:pt x="99804" y="8660"/>
                </a:lnTo>
                <a:lnTo>
                  <a:pt x="99804" y="8660"/>
                </a:lnTo>
                <a:cubicBezTo>
                  <a:pt x="99804" y="8660"/>
                  <a:pt x="99300" y="9090"/>
                  <a:pt x="98802" y="9737"/>
                </a:cubicBezTo>
                <a:cubicBezTo>
                  <a:pt x="98727" y="9806"/>
                  <a:pt x="98659" y="9949"/>
                  <a:pt x="98584" y="10023"/>
                </a:cubicBezTo>
                <a:cubicBezTo>
                  <a:pt x="98658" y="9459"/>
                  <a:pt x="98725" y="8895"/>
                  <a:pt x="98727" y="8259"/>
                </a:cubicBezTo>
                <a:lnTo>
                  <a:pt x="98727" y="8259"/>
                </a:lnTo>
                <a:cubicBezTo>
                  <a:pt x="98777" y="8150"/>
                  <a:pt x="98802" y="8088"/>
                  <a:pt x="98802" y="8087"/>
                </a:cubicBezTo>
                <a:lnTo>
                  <a:pt x="98802" y="8087"/>
                </a:lnTo>
                <a:cubicBezTo>
                  <a:pt x="98802" y="8088"/>
                  <a:pt x="97370" y="9451"/>
                  <a:pt x="96940" y="10665"/>
                </a:cubicBezTo>
                <a:lnTo>
                  <a:pt x="96940" y="10378"/>
                </a:lnTo>
                <a:cubicBezTo>
                  <a:pt x="97152" y="10023"/>
                  <a:pt x="97295" y="9737"/>
                  <a:pt x="97296" y="9737"/>
                </a:cubicBezTo>
                <a:lnTo>
                  <a:pt x="97296" y="9737"/>
                </a:lnTo>
                <a:lnTo>
                  <a:pt x="97009" y="10023"/>
                </a:lnTo>
                <a:lnTo>
                  <a:pt x="97009" y="9880"/>
                </a:lnTo>
                <a:cubicBezTo>
                  <a:pt x="96940" y="9949"/>
                  <a:pt x="96866" y="10092"/>
                  <a:pt x="96866" y="10167"/>
                </a:cubicBezTo>
                <a:cubicBezTo>
                  <a:pt x="96797" y="10235"/>
                  <a:pt x="96797" y="10235"/>
                  <a:pt x="96723" y="10235"/>
                </a:cubicBezTo>
                <a:cubicBezTo>
                  <a:pt x="96866" y="10092"/>
                  <a:pt x="97009" y="9737"/>
                  <a:pt x="97009" y="9737"/>
                </a:cubicBezTo>
                <a:lnTo>
                  <a:pt x="97009" y="9737"/>
                </a:lnTo>
                <a:lnTo>
                  <a:pt x="96293" y="10453"/>
                </a:lnTo>
                <a:cubicBezTo>
                  <a:pt x="96150" y="9949"/>
                  <a:pt x="96007" y="9376"/>
                  <a:pt x="95795" y="8803"/>
                </a:cubicBezTo>
                <a:lnTo>
                  <a:pt x="95795" y="8803"/>
                </a:lnTo>
                <a:cubicBezTo>
                  <a:pt x="95864" y="9090"/>
                  <a:pt x="95938" y="9451"/>
                  <a:pt x="95938" y="9880"/>
                </a:cubicBezTo>
                <a:cubicBezTo>
                  <a:pt x="95795" y="9519"/>
                  <a:pt x="95577" y="9164"/>
                  <a:pt x="95365" y="8878"/>
                </a:cubicBezTo>
                <a:lnTo>
                  <a:pt x="95365" y="8878"/>
                </a:lnTo>
                <a:cubicBezTo>
                  <a:pt x="95652" y="9376"/>
                  <a:pt x="95864" y="10023"/>
                  <a:pt x="96007" y="10665"/>
                </a:cubicBezTo>
                <a:cubicBezTo>
                  <a:pt x="96081" y="10665"/>
                  <a:pt x="96081" y="10665"/>
                  <a:pt x="96081" y="10739"/>
                </a:cubicBezTo>
                <a:cubicBezTo>
                  <a:pt x="95938" y="10808"/>
                  <a:pt x="95864" y="10951"/>
                  <a:pt x="95795" y="11026"/>
                </a:cubicBezTo>
                <a:cubicBezTo>
                  <a:pt x="95720" y="10739"/>
                  <a:pt x="95652" y="10453"/>
                  <a:pt x="95577" y="10092"/>
                </a:cubicBezTo>
                <a:cubicBezTo>
                  <a:pt x="95577" y="9949"/>
                  <a:pt x="95577" y="9737"/>
                  <a:pt x="95652" y="9519"/>
                </a:cubicBezTo>
                <a:lnTo>
                  <a:pt x="95652" y="9519"/>
                </a:lnTo>
                <a:cubicBezTo>
                  <a:pt x="95577" y="9594"/>
                  <a:pt x="95509" y="9663"/>
                  <a:pt x="95509" y="9806"/>
                </a:cubicBezTo>
                <a:cubicBezTo>
                  <a:pt x="95365" y="9307"/>
                  <a:pt x="95222" y="8735"/>
                  <a:pt x="94936" y="8162"/>
                </a:cubicBezTo>
                <a:lnTo>
                  <a:pt x="94936" y="8162"/>
                </a:lnTo>
                <a:cubicBezTo>
                  <a:pt x="95148" y="8735"/>
                  <a:pt x="95222" y="9451"/>
                  <a:pt x="95222" y="10167"/>
                </a:cubicBezTo>
                <a:lnTo>
                  <a:pt x="95222" y="10235"/>
                </a:lnTo>
                <a:lnTo>
                  <a:pt x="95222" y="10453"/>
                </a:lnTo>
                <a:cubicBezTo>
                  <a:pt x="95148" y="10665"/>
                  <a:pt x="95148" y="10808"/>
                  <a:pt x="95079" y="10951"/>
                </a:cubicBezTo>
                <a:cubicBezTo>
                  <a:pt x="95005" y="10883"/>
                  <a:pt x="95005" y="10739"/>
                  <a:pt x="94936" y="10596"/>
                </a:cubicBezTo>
                <a:lnTo>
                  <a:pt x="94936" y="10596"/>
                </a:lnTo>
                <a:cubicBezTo>
                  <a:pt x="95005" y="10740"/>
                  <a:pt x="95005" y="10951"/>
                  <a:pt x="95079" y="11169"/>
                </a:cubicBezTo>
                <a:cubicBezTo>
                  <a:pt x="95005" y="11238"/>
                  <a:pt x="95005" y="11381"/>
                  <a:pt x="95005" y="11455"/>
                </a:cubicBezTo>
                <a:cubicBezTo>
                  <a:pt x="94970" y="11490"/>
                  <a:pt x="94953" y="11490"/>
                  <a:pt x="94935" y="11490"/>
                </a:cubicBezTo>
                <a:cubicBezTo>
                  <a:pt x="94917" y="11490"/>
                  <a:pt x="94899" y="11490"/>
                  <a:pt x="94861" y="11524"/>
                </a:cubicBezTo>
                <a:lnTo>
                  <a:pt x="94793" y="11455"/>
                </a:lnTo>
                <a:lnTo>
                  <a:pt x="94936" y="11312"/>
                </a:lnTo>
                <a:lnTo>
                  <a:pt x="94793" y="11381"/>
                </a:lnTo>
                <a:cubicBezTo>
                  <a:pt x="94649" y="11238"/>
                  <a:pt x="94506" y="11026"/>
                  <a:pt x="94363" y="10883"/>
                </a:cubicBezTo>
                <a:lnTo>
                  <a:pt x="94363" y="10883"/>
                </a:lnTo>
                <a:cubicBezTo>
                  <a:pt x="94506" y="11094"/>
                  <a:pt x="94575" y="11238"/>
                  <a:pt x="94718" y="11455"/>
                </a:cubicBezTo>
                <a:lnTo>
                  <a:pt x="94649" y="11524"/>
                </a:lnTo>
                <a:cubicBezTo>
                  <a:pt x="94506" y="11381"/>
                  <a:pt x="94432" y="11169"/>
                  <a:pt x="94289" y="11026"/>
                </a:cubicBezTo>
                <a:cubicBezTo>
                  <a:pt x="94718" y="10167"/>
                  <a:pt x="95148" y="9376"/>
                  <a:pt x="95148" y="9376"/>
                </a:cubicBezTo>
                <a:lnTo>
                  <a:pt x="95148" y="9376"/>
                </a:lnTo>
                <a:cubicBezTo>
                  <a:pt x="95148" y="9376"/>
                  <a:pt x="94649" y="9806"/>
                  <a:pt x="94077" y="10453"/>
                </a:cubicBezTo>
                <a:lnTo>
                  <a:pt x="94077" y="10378"/>
                </a:lnTo>
                <a:cubicBezTo>
                  <a:pt x="94077" y="10378"/>
                  <a:pt x="94002" y="10453"/>
                  <a:pt x="94002" y="10522"/>
                </a:cubicBezTo>
                <a:cubicBezTo>
                  <a:pt x="93933" y="10522"/>
                  <a:pt x="93933" y="10453"/>
                  <a:pt x="93859" y="10453"/>
                </a:cubicBezTo>
                <a:lnTo>
                  <a:pt x="93859" y="10453"/>
                </a:lnTo>
                <a:cubicBezTo>
                  <a:pt x="93933" y="10453"/>
                  <a:pt x="93933" y="10522"/>
                  <a:pt x="94002" y="10596"/>
                </a:cubicBezTo>
                <a:lnTo>
                  <a:pt x="93790" y="10808"/>
                </a:lnTo>
                <a:cubicBezTo>
                  <a:pt x="93716" y="10522"/>
                  <a:pt x="93573" y="10167"/>
                  <a:pt x="93430" y="9880"/>
                </a:cubicBezTo>
                <a:lnTo>
                  <a:pt x="93430" y="9880"/>
                </a:lnTo>
                <a:cubicBezTo>
                  <a:pt x="93573" y="10167"/>
                  <a:pt x="93647" y="10596"/>
                  <a:pt x="93647" y="11026"/>
                </a:cubicBezTo>
                <a:cubicBezTo>
                  <a:pt x="93504" y="10665"/>
                  <a:pt x="93361" y="10235"/>
                  <a:pt x="93217" y="9806"/>
                </a:cubicBezTo>
                <a:lnTo>
                  <a:pt x="93217" y="9806"/>
                </a:lnTo>
                <a:cubicBezTo>
                  <a:pt x="93286" y="10092"/>
                  <a:pt x="93361" y="10378"/>
                  <a:pt x="93361" y="10665"/>
                </a:cubicBezTo>
                <a:cubicBezTo>
                  <a:pt x="93286" y="10522"/>
                  <a:pt x="93286" y="10378"/>
                  <a:pt x="93217" y="10167"/>
                </a:cubicBezTo>
                <a:lnTo>
                  <a:pt x="93217" y="10167"/>
                </a:lnTo>
                <a:cubicBezTo>
                  <a:pt x="93286" y="10522"/>
                  <a:pt x="93361" y="10951"/>
                  <a:pt x="93429" y="11381"/>
                </a:cubicBezTo>
                <a:cubicBezTo>
                  <a:pt x="93361" y="11381"/>
                  <a:pt x="93361" y="11455"/>
                  <a:pt x="93361" y="11455"/>
                </a:cubicBezTo>
                <a:cubicBezTo>
                  <a:pt x="93286" y="11381"/>
                  <a:pt x="93217" y="11381"/>
                  <a:pt x="93217" y="11312"/>
                </a:cubicBezTo>
                <a:lnTo>
                  <a:pt x="93217" y="11667"/>
                </a:lnTo>
                <a:lnTo>
                  <a:pt x="93217" y="11742"/>
                </a:lnTo>
                <a:cubicBezTo>
                  <a:pt x="93084" y="11342"/>
                  <a:pt x="92951" y="11001"/>
                  <a:pt x="92758" y="10554"/>
                </a:cubicBezTo>
                <a:lnTo>
                  <a:pt x="92758" y="10554"/>
                </a:lnTo>
                <a:cubicBezTo>
                  <a:pt x="92858" y="10820"/>
                  <a:pt x="92865" y="11127"/>
                  <a:pt x="92931" y="11381"/>
                </a:cubicBezTo>
                <a:cubicBezTo>
                  <a:pt x="92931" y="11381"/>
                  <a:pt x="92857" y="11312"/>
                  <a:pt x="92857" y="11238"/>
                </a:cubicBezTo>
                <a:cubicBezTo>
                  <a:pt x="92788" y="11026"/>
                  <a:pt x="92645" y="10808"/>
                  <a:pt x="92502" y="10665"/>
                </a:cubicBezTo>
                <a:lnTo>
                  <a:pt x="92502" y="10739"/>
                </a:lnTo>
                <a:cubicBezTo>
                  <a:pt x="92427" y="10596"/>
                  <a:pt x="92427" y="10522"/>
                  <a:pt x="92358" y="10453"/>
                </a:cubicBezTo>
                <a:cubicBezTo>
                  <a:pt x="92358" y="9880"/>
                  <a:pt x="92427" y="9233"/>
                  <a:pt x="92502" y="8517"/>
                </a:cubicBezTo>
                <a:lnTo>
                  <a:pt x="92502" y="8517"/>
                </a:lnTo>
                <a:cubicBezTo>
                  <a:pt x="92284" y="8947"/>
                  <a:pt x="92072" y="9737"/>
                  <a:pt x="91854" y="10521"/>
                </a:cubicBezTo>
                <a:lnTo>
                  <a:pt x="91854" y="10521"/>
                </a:lnTo>
                <a:cubicBezTo>
                  <a:pt x="91855" y="10330"/>
                  <a:pt x="91863" y="10142"/>
                  <a:pt x="91929" y="9949"/>
                </a:cubicBezTo>
                <a:lnTo>
                  <a:pt x="91929" y="9949"/>
                </a:lnTo>
                <a:cubicBezTo>
                  <a:pt x="91786" y="10092"/>
                  <a:pt x="91711" y="10235"/>
                  <a:pt x="91642" y="10453"/>
                </a:cubicBezTo>
                <a:cubicBezTo>
                  <a:pt x="91711" y="9737"/>
                  <a:pt x="91786" y="8803"/>
                  <a:pt x="91854" y="7876"/>
                </a:cubicBezTo>
                <a:lnTo>
                  <a:pt x="91854" y="7876"/>
                </a:lnTo>
                <a:cubicBezTo>
                  <a:pt x="91642" y="8305"/>
                  <a:pt x="91425" y="9090"/>
                  <a:pt x="91282" y="9880"/>
                </a:cubicBezTo>
                <a:cubicBezTo>
                  <a:pt x="91213" y="9738"/>
                  <a:pt x="91139" y="9595"/>
                  <a:pt x="91138" y="9452"/>
                </a:cubicBezTo>
                <a:lnTo>
                  <a:pt x="91138" y="9452"/>
                </a:lnTo>
                <a:cubicBezTo>
                  <a:pt x="91139" y="9595"/>
                  <a:pt x="91213" y="9807"/>
                  <a:pt x="91213" y="10023"/>
                </a:cubicBezTo>
                <a:cubicBezTo>
                  <a:pt x="91138" y="10596"/>
                  <a:pt x="91070" y="11169"/>
                  <a:pt x="90995" y="11667"/>
                </a:cubicBezTo>
                <a:cubicBezTo>
                  <a:pt x="90852" y="11455"/>
                  <a:pt x="90640" y="11169"/>
                  <a:pt x="90422" y="10951"/>
                </a:cubicBezTo>
                <a:lnTo>
                  <a:pt x="90422" y="10951"/>
                </a:lnTo>
                <a:cubicBezTo>
                  <a:pt x="90640" y="11238"/>
                  <a:pt x="90783" y="11598"/>
                  <a:pt x="90926" y="11954"/>
                </a:cubicBezTo>
                <a:lnTo>
                  <a:pt x="90926" y="12028"/>
                </a:lnTo>
                <a:cubicBezTo>
                  <a:pt x="90926" y="11954"/>
                  <a:pt x="90852" y="11954"/>
                  <a:pt x="90852" y="11886"/>
                </a:cubicBezTo>
                <a:lnTo>
                  <a:pt x="90852" y="11886"/>
                </a:lnTo>
                <a:cubicBezTo>
                  <a:pt x="90852" y="11954"/>
                  <a:pt x="90926" y="12028"/>
                  <a:pt x="90926" y="12097"/>
                </a:cubicBezTo>
                <a:lnTo>
                  <a:pt x="90926" y="12240"/>
                </a:lnTo>
                <a:lnTo>
                  <a:pt x="90783" y="12097"/>
                </a:lnTo>
                <a:lnTo>
                  <a:pt x="90783" y="12314"/>
                </a:lnTo>
                <a:lnTo>
                  <a:pt x="90497" y="12601"/>
                </a:lnTo>
                <a:cubicBezTo>
                  <a:pt x="90422" y="12314"/>
                  <a:pt x="90279" y="12028"/>
                  <a:pt x="90211" y="11742"/>
                </a:cubicBezTo>
                <a:cubicBezTo>
                  <a:pt x="90279" y="11242"/>
                  <a:pt x="90279" y="10674"/>
                  <a:pt x="90352" y="10039"/>
                </a:cubicBezTo>
                <a:lnTo>
                  <a:pt x="90352" y="10039"/>
                </a:lnTo>
                <a:cubicBezTo>
                  <a:pt x="90347" y="10064"/>
                  <a:pt x="90332" y="10114"/>
                  <a:pt x="90279" y="10167"/>
                </a:cubicBezTo>
                <a:cubicBezTo>
                  <a:pt x="90279" y="10023"/>
                  <a:pt x="90354" y="9806"/>
                  <a:pt x="90354" y="9663"/>
                </a:cubicBezTo>
                <a:lnTo>
                  <a:pt x="90354" y="9663"/>
                </a:lnTo>
                <a:cubicBezTo>
                  <a:pt x="90211" y="9806"/>
                  <a:pt x="90136" y="10023"/>
                  <a:pt x="90067" y="10235"/>
                </a:cubicBezTo>
                <a:cubicBezTo>
                  <a:pt x="90067" y="10023"/>
                  <a:pt x="90067" y="9806"/>
                  <a:pt x="90136" y="9594"/>
                </a:cubicBezTo>
                <a:lnTo>
                  <a:pt x="90136" y="9594"/>
                </a:lnTo>
                <a:cubicBezTo>
                  <a:pt x="89993" y="9806"/>
                  <a:pt x="89850" y="10167"/>
                  <a:pt x="89706" y="10596"/>
                </a:cubicBezTo>
                <a:cubicBezTo>
                  <a:pt x="89638" y="10378"/>
                  <a:pt x="89495" y="10167"/>
                  <a:pt x="89420" y="9949"/>
                </a:cubicBezTo>
                <a:cubicBezTo>
                  <a:pt x="89277" y="9663"/>
                  <a:pt x="89065" y="9451"/>
                  <a:pt x="88922" y="9164"/>
                </a:cubicBezTo>
                <a:lnTo>
                  <a:pt x="88922" y="9164"/>
                </a:lnTo>
                <a:cubicBezTo>
                  <a:pt x="89065" y="9451"/>
                  <a:pt x="89208" y="9737"/>
                  <a:pt x="89277" y="10023"/>
                </a:cubicBezTo>
                <a:lnTo>
                  <a:pt x="89277" y="10092"/>
                </a:lnTo>
                <a:cubicBezTo>
                  <a:pt x="89065" y="9594"/>
                  <a:pt x="88779" y="9021"/>
                  <a:pt x="88418" y="8517"/>
                </a:cubicBezTo>
                <a:lnTo>
                  <a:pt x="88418" y="8517"/>
                </a:lnTo>
                <a:cubicBezTo>
                  <a:pt x="88704" y="9021"/>
                  <a:pt x="88922" y="9663"/>
                  <a:pt x="89065" y="10310"/>
                </a:cubicBezTo>
                <a:lnTo>
                  <a:pt x="88492" y="10883"/>
                </a:lnTo>
                <a:cubicBezTo>
                  <a:pt x="88275" y="11094"/>
                  <a:pt x="88131" y="11238"/>
                  <a:pt x="87988" y="11455"/>
                </a:cubicBezTo>
                <a:lnTo>
                  <a:pt x="87988" y="11238"/>
                </a:lnTo>
                <a:cubicBezTo>
                  <a:pt x="87988" y="11312"/>
                  <a:pt x="87919" y="11381"/>
                  <a:pt x="87845" y="11455"/>
                </a:cubicBezTo>
                <a:cubicBezTo>
                  <a:pt x="87776" y="11381"/>
                  <a:pt x="87776" y="11312"/>
                  <a:pt x="87702" y="11169"/>
                </a:cubicBezTo>
                <a:cubicBezTo>
                  <a:pt x="87776" y="10596"/>
                  <a:pt x="87776" y="9880"/>
                  <a:pt x="87845" y="9164"/>
                </a:cubicBezTo>
                <a:lnTo>
                  <a:pt x="87845" y="9164"/>
                </a:lnTo>
                <a:cubicBezTo>
                  <a:pt x="87702" y="9519"/>
                  <a:pt x="87490" y="10023"/>
                  <a:pt x="87347" y="10665"/>
                </a:cubicBezTo>
                <a:lnTo>
                  <a:pt x="87347" y="10808"/>
                </a:lnTo>
                <a:lnTo>
                  <a:pt x="86917" y="10167"/>
                </a:lnTo>
                <a:lnTo>
                  <a:pt x="86917" y="10167"/>
                </a:lnTo>
                <a:cubicBezTo>
                  <a:pt x="87060" y="10453"/>
                  <a:pt x="87204" y="10665"/>
                  <a:pt x="87272" y="10951"/>
                </a:cubicBezTo>
                <a:lnTo>
                  <a:pt x="87272" y="11026"/>
                </a:lnTo>
                <a:cubicBezTo>
                  <a:pt x="87129" y="10739"/>
                  <a:pt x="86917" y="10453"/>
                  <a:pt x="86699" y="10167"/>
                </a:cubicBezTo>
                <a:lnTo>
                  <a:pt x="86699" y="10167"/>
                </a:lnTo>
                <a:cubicBezTo>
                  <a:pt x="86917" y="10522"/>
                  <a:pt x="87060" y="10883"/>
                  <a:pt x="87204" y="11312"/>
                </a:cubicBezTo>
                <a:cubicBezTo>
                  <a:pt x="87129" y="11598"/>
                  <a:pt x="87060" y="11954"/>
                  <a:pt x="87060" y="12314"/>
                </a:cubicBezTo>
                <a:cubicBezTo>
                  <a:pt x="86843" y="12028"/>
                  <a:pt x="86631" y="11667"/>
                  <a:pt x="86413" y="11381"/>
                </a:cubicBezTo>
                <a:lnTo>
                  <a:pt x="86413" y="11381"/>
                </a:lnTo>
                <a:cubicBezTo>
                  <a:pt x="86631" y="11667"/>
                  <a:pt x="86774" y="12097"/>
                  <a:pt x="86917" y="12526"/>
                </a:cubicBezTo>
                <a:cubicBezTo>
                  <a:pt x="86917" y="12526"/>
                  <a:pt x="86843" y="12526"/>
                  <a:pt x="86774" y="12601"/>
                </a:cubicBezTo>
                <a:cubicBezTo>
                  <a:pt x="86556" y="12097"/>
                  <a:pt x="86201" y="11524"/>
                  <a:pt x="85840" y="10951"/>
                </a:cubicBezTo>
                <a:cubicBezTo>
                  <a:pt x="85984" y="10596"/>
                  <a:pt x="86201" y="10235"/>
                  <a:pt x="86201" y="10235"/>
                </a:cubicBezTo>
                <a:lnTo>
                  <a:pt x="86201" y="10235"/>
                </a:lnTo>
                <a:lnTo>
                  <a:pt x="85697" y="10739"/>
                </a:lnTo>
                <a:cubicBezTo>
                  <a:pt x="85628" y="10453"/>
                  <a:pt x="85485" y="10235"/>
                  <a:pt x="85411" y="9949"/>
                </a:cubicBezTo>
                <a:lnTo>
                  <a:pt x="85411" y="9949"/>
                </a:lnTo>
                <a:cubicBezTo>
                  <a:pt x="85485" y="10235"/>
                  <a:pt x="85554" y="10522"/>
                  <a:pt x="85554" y="10808"/>
                </a:cubicBezTo>
                <a:cubicBezTo>
                  <a:pt x="85485" y="10951"/>
                  <a:pt x="85342" y="11094"/>
                  <a:pt x="85199" y="11238"/>
                </a:cubicBezTo>
                <a:cubicBezTo>
                  <a:pt x="84981" y="10739"/>
                  <a:pt x="84695" y="10235"/>
                  <a:pt x="84340" y="9737"/>
                </a:cubicBezTo>
                <a:lnTo>
                  <a:pt x="84340" y="9737"/>
                </a:lnTo>
                <a:cubicBezTo>
                  <a:pt x="84626" y="10235"/>
                  <a:pt x="84838" y="10883"/>
                  <a:pt x="84981" y="11524"/>
                </a:cubicBezTo>
                <a:cubicBezTo>
                  <a:pt x="84912" y="11598"/>
                  <a:pt x="84912" y="11667"/>
                  <a:pt x="84838" y="11742"/>
                </a:cubicBezTo>
                <a:cubicBezTo>
                  <a:pt x="84769" y="11742"/>
                  <a:pt x="84769" y="11810"/>
                  <a:pt x="84769" y="11810"/>
                </a:cubicBezTo>
                <a:cubicBezTo>
                  <a:pt x="84695" y="11810"/>
                  <a:pt x="84695" y="11742"/>
                  <a:pt x="84627" y="11668"/>
                </a:cubicBezTo>
                <a:lnTo>
                  <a:pt x="84627" y="11668"/>
                </a:lnTo>
                <a:cubicBezTo>
                  <a:pt x="84695" y="11742"/>
                  <a:pt x="84695" y="11811"/>
                  <a:pt x="84695" y="11885"/>
                </a:cubicBezTo>
                <a:cubicBezTo>
                  <a:pt x="84626" y="12028"/>
                  <a:pt x="84483" y="12240"/>
                  <a:pt x="84408" y="12458"/>
                </a:cubicBezTo>
                <a:cubicBezTo>
                  <a:pt x="84408" y="12526"/>
                  <a:pt x="84340" y="12601"/>
                  <a:pt x="84340" y="12670"/>
                </a:cubicBezTo>
                <a:cubicBezTo>
                  <a:pt x="84340" y="12670"/>
                  <a:pt x="84265" y="12670"/>
                  <a:pt x="84265" y="12601"/>
                </a:cubicBezTo>
                <a:cubicBezTo>
                  <a:pt x="84340" y="12383"/>
                  <a:pt x="84340" y="12097"/>
                  <a:pt x="84340" y="11810"/>
                </a:cubicBezTo>
                <a:lnTo>
                  <a:pt x="84340" y="11810"/>
                </a:lnTo>
                <a:cubicBezTo>
                  <a:pt x="84265" y="11954"/>
                  <a:pt x="84197" y="12171"/>
                  <a:pt x="84053" y="12383"/>
                </a:cubicBezTo>
                <a:lnTo>
                  <a:pt x="84053" y="12526"/>
                </a:lnTo>
                <a:cubicBezTo>
                  <a:pt x="83979" y="12670"/>
                  <a:pt x="83910" y="12744"/>
                  <a:pt x="83836" y="12887"/>
                </a:cubicBezTo>
                <a:cubicBezTo>
                  <a:pt x="83767" y="12601"/>
                  <a:pt x="83624" y="12383"/>
                  <a:pt x="83549" y="12097"/>
                </a:cubicBezTo>
                <a:lnTo>
                  <a:pt x="83549" y="12097"/>
                </a:lnTo>
                <a:cubicBezTo>
                  <a:pt x="83624" y="12383"/>
                  <a:pt x="83693" y="12744"/>
                  <a:pt x="83767" y="13099"/>
                </a:cubicBezTo>
                <a:lnTo>
                  <a:pt x="83337" y="12458"/>
                </a:lnTo>
                <a:lnTo>
                  <a:pt x="83120" y="11810"/>
                </a:lnTo>
                <a:cubicBezTo>
                  <a:pt x="83481" y="11238"/>
                  <a:pt x="83767" y="10739"/>
                  <a:pt x="83767" y="10739"/>
                </a:cubicBezTo>
                <a:lnTo>
                  <a:pt x="83767" y="10739"/>
                </a:lnTo>
                <a:cubicBezTo>
                  <a:pt x="83767" y="10739"/>
                  <a:pt x="83406" y="11026"/>
                  <a:pt x="83051" y="11381"/>
                </a:cubicBezTo>
                <a:cubicBezTo>
                  <a:pt x="82930" y="11080"/>
                  <a:pt x="82809" y="10776"/>
                  <a:pt x="82688" y="10429"/>
                </a:cubicBezTo>
                <a:lnTo>
                  <a:pt x="82688" y="10429"/>
                </a:lnTo>
                <a:cubicBezTo>
                  <a:pt x="82786" y="10765"/>
                  <a:pt x="82833" y="11180"/>
                  <a:pt x="82833" y="11598"/>
                </a:cubicBezTo>
                <a:cubicBezTo>
                  <a:pt x="82690" y="11742"/>
                  <a:pt x="82547" y="11954"/>
                  <a:pt x="82404" y="12097"/>
                </a:cubicBezTo>
                <a:lnTo>
                  <a:pt x="82335" y="12171"/>
                </a:lnTo>
                <a:lnTo>
                  <a:pt x="82049" y="11885"/>
                </a:lnTo>
                <a:lnTo>
                  <a:pt x="82049" y="11885"/>
                </a:lnTo>
                <a:cubicBezTo>
                  <a:pt x="82117" y="12028"/>
                  <a:pt x="82192" y="12097"/>
                  <a:pt x="82261" y="12240"/>
                </a:cubicBezTo>
                <a:cubicBezTo>
                  <a:pt x="82117" y="12314"/>
                  <a:pt x="82049" y="12383"/>
                  <a:pt x="81905" y="12526"/>
                </a:cubicBezTo>
                <a:cubicBezTo>
                  <a:pt x="81905" y="12383"/>
                  <a:pt x="81905" y="12240"/>
                  <a:pt x="81974" y="12097"/>
                </a:cubicBezTo>
                <a:cubicBezTo>
                  <a:pt x="81974" y="12028"/>
                  <a:pt x="82049" y="11954"/>
                  <a:pt x="82049" y="11885"/>
                </a:cubicBezTo>
                <a:cubicBezTo>
                  <a:pt x="82404" y="11312"/>
                  <a:pt x="82621" y="10883"/>
                  <a:pt x="82621" y="10883"/>
                </a:cubicBezTo>
                <a:lnTo>
                  <a:pt x="82621" y="10883"/>
                </a:lnTo>
                <a:cubicBezTo>
                  <a:pt x="82621" y="10883"/>
                  <a:pt x="82335" y="11095"/>
                  <a:pt x="81974" y="11455"/>
                </a:cubicBezTo>
                <a:cubicBezTo>
                  <a:pt x="82049" y="10883"/>
                  <a:pt x="82117" y="10310"/>
                  <a:pt x="82192" y="9594"/>
                </a:cubicBezTo>
                <a:lnTo>
                  <a:pt x="82192" y="9594"/>
                </a:lnTo>
                <a:cubicBezTo>
                  <a:pt x="81974" y="9880"/>
                  <a:pt x="81831" y="10378"/>
                  <a:pt x="81688" y="10951"/>
                </a:cubicBezTo>
                <a:cubicBezTo>
                  <a:pt x="81476" y="11312"/>
                  <a:pt x="81333" y="11742"/>
                  <a:pt x="81258" y="12240"/>
                </a:cubicBezTo>
                <a:lnTo>
                  <a:pt x="81115" y="12383"/>
                </a:lnTo>
                <a:cubicBezTo>
                  <a:pt x="81080" y="12383"/>
                  <a:pt x="81063" y="12365"/>
                  <a:pt x="81045" y="12338"/>
                </a:cubicBezTo>
                <a:lnTo>
                  <a:pt x="81045" y="12338"/>
                </a:lnTo>
                <a:cubicBezTo>
                  <a:pt x="81046" y="12350"/>
                  <a:pt x="81046" y="12364"/>
                  <a:pt x="81046" y="12383"/>
                </a:cubicBezTo>
                <a:cubicBezTo>
                  <a:pt x="81046" y="12383"/>
                  <a:pt x="81046" y="12458"/>
                  <a:pt x="81115" y="12458"/>
                </a:cubicBezTo>
                <a:cubicBezTo>
                  <a:pt x="80972" y="12601"/>
                  <a:pt x="80903" y="12744"/>
                  <a:pt x="80829" y="12813"/>
                </a:cubicBezTo>
                <a:cubicBezTo>
                  <a:pt x="80760" y="12526"/>
                  <a:pt x="80686" y="12240"/>
                  <a:pt x="80542" y="11885"/>
                </a:cubicBezTo>
                <a:cubicBezTo>
                  <a:pt x="80685" y="11599"/>
                  <a:pt x="80829" y="11455"/>
                  <a:pt x="80829" y="11455"/>
                </a:cubicBezTo>
                <a:lnTo>
                  <a:pt x="80829" y="11455"/>
                </a:lnTo>
                <a:cubicBezTo>
                  <a:pt x="80829" y="11455"/>
                  <a:pt x="80685" y="11524"/>
                  <a:pt x="80474" y="11742"/>
                </a:cubicBezTo>
                <a:cubicBezTo>
                  <a:pt x="80399" y="11381"/>
                  <a:pt x="80256" y="11094"/>
                  <a:pt x="80113" y="10665"/>
                </a:cubicBezTo>
                <a:lnTo>
                  <a:pt x="80113" y="10665"/>
                </a:lnTo>
                <a:cubicBezTo>
                  <a:pt x="80187" y="11026"/>
                  <a:pt x="80256" y="11455"/>
                  <a:pt x="80330" y="11810"/>
                </a:cubicBezTo>
                <a:cubicBezTo>
                  <a:pt x="80187" y="12028"/>
                  <a:pt x="79970" y="12171"/>
                  <a:pt x="79758" y="12383"/>
                </a:cubicBezTo>
                <a:cubicBezTo>
                  <a:pt x="79758" y="12171"/>
                  <a:pt x="79683" y="12028"/>
                  <a:pt x="79614" y="11885"/>
                </a:cubicBezTo>
                <a:cubicBezTo>
                  <a:pt x="79614" y="11598"/>
                  <a:pt x="79614" y="11312"/>
                  <a:pt x="79683" y="10951"/>
                </a:cubicBezTo>
                <a:cubicBezTo>
                  <a:pt x="79901" y="10378"/>
                  <a:pt x="80187" y="9737"/>
                  <a:pt x="80399" y="9307"/>
                </a:cubicBezTo>
                <a:cubicBezTo>
                  <a:pt x="80617" y="8804"/>
                  <a:pt x="80829" y="8448"/>
                  <a:pt x="80829" y="8448"/>
                </a:cubicBezTo>
                <a:lnTo>
                  <a:pt x="80829" y="8448"/>
                </a:lnTo>
                <a:cubicBezTo>
                  <a:pt x="80828" y="8449"/>
                  <a:pt x="79614" y="9663"/>
                  <a:pt x="79042" y="10808"/>
                </a:cubicBezTo>
                <a:cubicBezTo>
                  <a:pt x="78967" y="10739"/>
                  <a:pt x="78967" y="10665"/>
                  <a:pt x="78967" y="10665"/>
                </a:cubicBezTo>
                <a:cubicBezTo>
                  <a:pt x="79397" y="9594"/>
                  <a:pt x="79901" y="8517"/>
                  <a:pt x="79901" y="8517"/>
                </a:cubicBezTo>
                <a:lnTo>
                  <a:pt x="79901" y="8517"/>
                </a:lnTo>
                <a:cubicBezTo>
                  <a:pt x="79901" y="8517"/>
                  <a:pt x="78967" y="9451"/>
                  <a:pt x="78326" y="10453"/>
                </a:cubicBezTo>
                <a:cubicBezTo>
                  <a:pt x="78681" y="9663"/>
                  <a:pt x="79042" y="9021"/>
                  <a:pt x="79042" y="9021"/>
                </a:cubicBezTo>
                <a:lnTo>
                  <a:pt x="79042" y="9021"/>
                </a:lnTo>
                <a:cubicBezTo>
                  <a:pt x="79041" y="9021"/>
                  <a:pt x="78108" y="9880"/>
                  <a:pt x="77467" y="10808"/>
                </a:cubicBezTo>
                <a:cubicBezTo>
                  <a:pt x="77467" y="10596"/>
                  <a:pt x="77392" y="10378"/>
                  <a:pt x="77323" y="10167"/>
                </a:cubicBezTo>
                <a:cubicBezTo>
                  <a:pt x="77678" y="9376"/>
                  <a:pt x="77965" y="8735"/>
                  <a:pt x="77965" y="8735"/>
                </a:cubicBezTo>
                <a:lnTo>
                  <a:pt x="77965" y="8735"/>
                </a:lnTo>
                <a:cubicBezTo>
                  <a:pt x="77965" y="8735"/>
                  <a:pt x="77610" y="9090"/>
                  <a:pt x="77180" y="9594"/>
                </a:cubicBezTo>
                <a:cubicBezTo>
                  <a:pt x="77106" y="9233"/>
                  <a:pt x="76963" y="8803"/>
                  <a:pt x="76819" y="8305"/>
                </a:cubicBezTo>
                <a:lnTo>
                  <a:pt x="76819" y="8305"/>
                </a:lnTo>
                <a:cubicBezTo>
                  <a:pt x="76894" y="8735"/>
                  <a:pt x="76963" y="9233"/>
                  <a:pt x="77037" y="9806"/>
                </a:cubicBezTo>
                <a:cubicBezTo>
                  <a:pt x="76894" y="9949"/>
                  <a:pt x="76751" y="10167"/>
                  <a:pt x="76607" y="10310"/>
                </a:cubicBezTo>
                <a:cubicBezTo>
                  <a:pt x="76533" y="10378"/>
                  <a:pt x="76533" y="10453"/>
                  <a:pt x="76464" y="10522"/>
                </a:cubicBezTo>
                <a:cubicBezTo>
                  <a:pt x="76321" y="9949"/>
                  <a:pt x="76103" y="9233"/>
                  <a:pt x="75892" y="8305"/>
                </a:cubicBezTo>
                <a:lnTo>
                  <a:pt x="75892" y="8305"/>
                </a:lnTo>
                <a:cubicBezTo>
                  <a:pt x="76035" y="9164"/>
                  <a:pt x="76103" y="10167"/>
                  <a:pt x="76178" y="11094"/>
                </a:cubicBezTo>
                <a:cubicBezTo>
                  <a:pt x="76103" y="11238"/>
                  <a:pt x="76035" y="11381"/>
                  <a:pt x="75960" y="11455"/>
                </a:cubicBezTo>
                <a:cubicBezTo>
                  <a:pt x="75960" y="11598"/>
                  <a:pt x="75892" y="11742"/>
                  <a:pt x="75817" y="11954"/>
                </a:cubicBezTo>
                <a:lnTo>
                  <a:pt x="75817" y="11885"/>
                </a:lnTo>
                <a:cubicBezTo>
                  <a:pt x="75817" y="11810"/>
                  <a:pt x="75817" y="11667"/>
                  <a:pt x="75892" y="11598"/>
                </a:cubicBezTo>
                <a:cubicBezTo>
                  <a:pt x="75817" y="11598"/>
                  <a:pt x="75817" y="11667"/>
                  <a:pt x="75817" y="11742"/>
                </a:cubicBezTo>
                <a:cubicBezTo>
                  <a:pt x="75748" y="11381"/>
                  <a:pt x="75674" y="11094"/>
                  <a:pt x="75531" y="10665"/>
                </a:cubicBezTo>
                <a:cubicBezTo>
                  <a:pt x="75605" y="10596"/>
                  <a:pt x="75748" y="10379"/>
                  <a:pt x="75748" y="10378"/>
                </a:cubicBezTo>
                <a:lnTo>
                  <a:pt x="75748" y="10378"/>
                </a:lnTo>
                <a:cubicBezTo>
                  <a:pt x="75748" y="10379"/>
                  <a:pt x="75605" y="10453"/>
                  <a:pt x="75531" y="10596"/>
                </a:cubicBezTo>
                <a:cubicBezTo>
                  <a:pt x="75387" y="10023"/>
                  <a:pt x="75244" y="9519"/>
                  <a:pt x="75032" y="8803"/>
                </a:cubicBezTo>
                <a:lnTo>
                  <a:pt x="75032" y="8803"/>
                </a:lnTo>
                <a:cubicBezTo>
                  <a:pt x="75176" y="9376"/>
                  <a:pt x="75244" y="10023"/>
                  <a:pt x="75244" y="10665"/>
                </a:cubicBezTo>
                <a:cubicBezTo>
                  <a:pt x="75176" y="10739"/>
                  <a:pt x="75176" y="10883"/>
                  <a:pt x="75101" y="10951"/>
                </a:cubicBezTo>
                <a:cubicBezTo>
                  <a:pt x="74958" y="11094"/>
                  <a:pt x="74889" y="11238"/>
                  <a:pt x="74672" y="11381"/>
                </a:cubicBezTo>
                <a:lnTo>
                  <a:pt x="74672" y="11169"/>
                </a:lnTo>
                <a:cubicBezTo>
                  <a:pt x="74889" y="10808"/>
                  <a:pt x="74958" y="10596"/>
                  <a:pt x="74958" y="10596"/>
                </a:cubicBezTo>
                <a:lnTo>
                  <a:pt x="74958" y="10596"/>
                </a:lnTo>
                <a:lnTo>
                  <a:pt x="74603" y="10951"/>
                </a:lnTo>
                <a:cubicBezTo>
                  <a:pt x="74460" y="10310"/>
                  <a:pt x="74242" y="9519"/>
                  <a:pt x="73956" y="8517"/>
                </a:cubicBezTo>
                <a:lnTo>
                  <a:pt x="73956" y="8517"/>
                </a:lnTo>
                <a:cubicBezTo>
                  <a:pt x="74030" y="8803"/>
                  <a:pt x="74099" y="9164"/>
                  <a:pt x="74099" y="9519"/>
                </a:cubicBezTo>
                <a:cubicBezTo>
                  <a:pt x="74173" y="10023"/>
                  <a:pt x="74242" y="10596"/>
                  <a:pt x="74242" y="11094"/>
                </a:cubicBezTo>
                <a:cubicBezTo>
                  <a:pt x="74173" y="10951"/>
                  <a:pt x="74099" y="10883"/>
                  <a:pt x="73956" y="10739"/>
                </a:cubicBezTo>
                <a:lnTo>
                  <a:pt x="73956" y="10739"/>
                </a:lnTo>
                <a:cubicBezTo>
                  <a:pt x="74099" y="10883"/>
                  <a:pt x="74173" y="11026"/>
                  <a:pt x="74242" y="11238"/>
                </a:cubicBezTo>
                <a:lnTo>
                  <a:pt x="74242" y="11312"/>
                </a:lnTo>
                <a:cubicBezTo>
                  <a:pt x="74030" y="11455"/>
                  <a:pt x="73887" y="11667"/>
                  <a:pt x="73669" y="11885"/>
                </a:cubicBezTo>
                <a:cubicBezTo>
                  <a:pt x="73744" y="11598"/>
                  <a:pt x="73744" y="11312"/>
                  <a:pt x="73744" y="10951"/>
                </a:cubicBezTo>
                <a:lnTo>
                  <a:pt x="73744" y="10951"/>
                </a:lnTo>
                <a:cubicBezTo>
                  <a:pt x="73669" y="11094"/>
                  <a:pt x="73600" y="11238"/>
                  <a:pt x="73526" y="11455"/>
                </a:cubicBezTo>
                <a:cubicBezTo>
                  <a:pt x="73457" y="11312"/>
                  <a:pt x="73457" y="11238"/>
                  <a:pt x="73383" y="11094"/>
                </a:cubicBezTo>
                <a:cubicBezTo>
                  <a:pt x="73744" y="10310"/>
                  <a:pt x="74099" y="9594"/>
                  <a:pt x="74099" y="9519"/>
                </a:cubicBezTo>
                <a:lnTo>
                  <a:pt x="74099" y="9519"/>
                </a:lnTo>
                <a:lnTo>
                  <a:pt x="73383" y="10235"/>
                </a:lnTo>
                <a:cubicBezTo>
                  <a:pt x="73457" y="9519"/>
                  <a:pt x="73526" y="8660"/>
                  <a:pt x="73600" y="7801"/>
                </a:cubicBezTo>
                <a:lnTo>
                  <a:pt x="73600" y="7801"/>
                </a:lnTo>
                <a:cubicBezTo>
                  <a:pt x="73240" y="8448"/>
                  <a:pt x="72953" y="9806"/>
                  <a:pt x="72810" y="11026"/>
                </a:cubicBezTo>
                <a:cubicBezTo>
                  <a:pt x="72667" y="11169"/>
                  <a:pt x="72598" y="11238"/>
                  <a:pt x="72598" y="11381"/>
                </a:cubicBezTo>
                <a:cubicBezTo>
                  <a:pt x="72524" y="11381"/>
                  <a:pt x="72524" y="11381"/>
                  <a:pt x="72524" y="11455"/>
                </a:cubicBezTo>
                <a:cubicBezTo>
                  <a:pt x="72524" y="11381"/>
                  <a:pt x="72455" y="11381"/>
                  <a:pt x="72455" y="11312"/>
                </a:cubicBezTo>
                <a:lnTo>
                  <a:pt x="72455" y="11524"/>
                </a:lnTo>
                <a:cubicBezTo>
                  <a:pt x="72455" y="11598"/>
                  <a:pt x="72455" y="11667"/>
                  <a:pt x="72380" y="11742"/>
                </a:cubicBezTo>
                <a:cubicBezTo>
                  <a:pt x="72380" y="11667"/>
                  <a:pt x="72312" y="11598"/>
                  <a:pt x="72312" y="11524"/>
                </a:cubicBezTo>
                <a:cubicBezTo>
                  <a:pt x="72380" y="10522"/>
                  <a:pt x="72455" y="9307"/>
                  <a:pt x="72598" y="7801"/>
                </a:cubicBezTo>
                <a:lnTo>
                  <a:pt x="72598" y="7801"/>
                </a:lnTo>
                <a:cubicBezTo>
                  <a:pt x="72237" y="8374"/>
                  <a:pt x="72025" y="9451"/>
                  <a:pt x="71808" y="10522"/>
                </a:cubicBezTo>
                <a:cubicBezTo>
                  <a:pt x="71808" y="10453"/>
                  <a:pt x="71739" y="10310"/>
                  <a:pt x="71739" y="10235"/>
                </a:cubicBezTo>
                <a:lnTo>
                  <a:pt x="71739" y="10235"/>
                </a:lnTo>
                <a:cubicBezTo>
                  <a:pt x="71739" y="10379"/>
                  <a:pt x="71808" y="10522"/>
                  <a:pt x="71808" y="10665"/>
                </a:cubicBezTo>
                <a:cubicBezTo>
                  <a:pt x="71739" y="11026"/>
                  <a:pt x="71739" y="11312"/>
                  <a:pt x="71665" y="11598"/>
                </a:cubicBezTo>
                <a:cubicBezTo>
                  <a:pt x="71596" y="11524"/>
                  <a:pt x="71596" y="11455"/>
                  <a:pt x="71521" y="11312"/>
                </a:cubicBezTo>
                <a:cubicBezTo>
                  <a:pt x="71596" y="10522"/>
                  <a:pt x="71665" y="9451"/>
                  <a:pt x="71739" y="8305"/>
                </a:cubicBezTo>
                <a:lnTo>
                  <a:pt x="71739" y="8305"/>
                </a:lnTo>
                <a:cubicBezTo>
                  <a:pt x="71521" y="8735"/>
                  <a:pt x="71309" y="9594"/>
                  <a:pt x="71092" y="10522"/>
                </a:cubicBezTo>
                <a:lnTo>
                  <a:pt x="71092" y="10596"/>
                </a:lnTo>
                <a:cubicBezTo>
                  <a:pt x="70949" y="10167"/>
                  <a:pt x="70805" y="9737"/>
                  <a:pt x="70593" y="9307"/>
                </a:cubicBezTo>
                <a:cubicBezTo>
                  <a:pt x="70593" y="8878"/>
                  <a:pt x="70662" y="8448"/>
                  <a:pt x="70662" y="7944"/>
                </a:cubicBezTo>
                <a:lnTo>
                  <a:pt x="70662" y="7944"/>
                </a:lnTo>
                <a:cubicBezTo>
                  <a:pt x="70593" y="8231"/>
                  <a:pt x="70450" y="8517"/>
                  <a:pt x="70376" y="8878"/>
                </a:cubicBezTo>
                <a:cubicBezTo>
                  <a:pt x="70233" y="8660"/>
                  <a:pt x="70164" y="8448"/>
                  <a:pt x="70021" y="8231"/>
                </a:cubicBezTo>
                <a:lnTo>
                  <a:pt x="70021" y="8231"/>
                </a:lnTo>
                <a:cubicBezTo>
                  <a:pt x="70164" y="8448"/>
                  <a:pt x="70233" y="8735"/>
                  <a:pt x="70307" y="9021"/>
                </a:cubicBezTo>
                <a:cubicBezTo>
                  <a:pt x="70233" y="9233"/>
                  <a:pt x="70164" y="9519"/>
                  <a:pt x="70089" y="9806"/>
                </a:cubicBezTo>
                <a:cubicBezTo>
                  <a:pt x="70021" y="9880"/>
                  <a:pt x="69946" y="10023"/>
                  <a:pt x="69803" y="10092"/>
                </a:cubicBezTo>
                <a:cubicBezTo>
                  <a:pt x="69591" y="9519"/>
                  <a:pt x="69305" y="8878"/>
                  <a:pt x="68944" y="8231"/>
                </a:cubicBezTo>
                <a:lnTo>
                  <a:pt x="68944" y="8231"/>
                </a:lnTo>
                <a:cubicBezTo>
                  <a:pt x="69230" y="8878"/>
                  <a:pt x="69448" y="9594"/>
                  <a:pt x="69660" y="10310"/>
                </a:cubicBezTo>
                <a:cubicBezTo>
                  <a:pt x="69517" y="10453"/>
                  <a:pt x="69373" y="10596"/>
                  <a:pt x="69230" y="10808"/>
                </a:cubicBezTo>
                <a:cubicBezTo>
                  <a:pt x="68944" y="10167"/>
                  <a:pt x="68589" y="9451"/>
                  <a:pt x="68228" y="8735"/>
                </a:cubicBezTo>
                <a:lnTo>
                  <a:pt x="68228" y="8735"/>
                </a:lnTo>
                <a:cubicBezTo>
                  <a:pt x="68514" y="9451"/>
                  <a:pt x="68801" y="10235"/>
                  <a:pt x="68944" y="11026"/>
                </a:cubicBezTo>
                <a:cubicBezTo>
                  <a:pt x="68801" y="11238"/>
                  <a:pt x="68589" y="11381"/>
                  <a:pt x="68446" y="11598"/>
                </a:cubicBezTo>
                <a:cubicBezTo>
                  <a:pt x="68446" y="11455"/>
                  <a:pt x="68371" y="11381"/>
                  <a:pt x="68302" y="11238"/>
                </a:cubicBezTo>
                <a:cubicBezTo>
                  <a:pt x="68371" y="10739"/>
                  <a:pt x="68446" y="10235"/>
                  <a:pt x="68446" y="9737"/>
                </a:cubicBezTo>
                <a:lnTo>
                  <a:pt x="68446" y="9737"/>
                </a:lnTo>
                <a:cubicBezTo>
                  <a:pt x="68302" y="9949"/>
                  <a:pt x="68228" y="10235"/>
                  <a:pt x="68085" y="10596"/>
                </a:cubicBezTo>
                <a:cubicBezTo>
                  <a:pt x="68016" y="10453"/>
                  <a:pt x="68016" y="10310"/>
                  <a:pt x="67942" y="10167"/>
                </a:cubicBezTo>
                <a:lnTo>
                  <a:pt x="67942" y="9949"/>
                </a:lnTo>
                <a:cubicBezTo>
                  <a:pt x="67942" y="9949"/>
                  <a:pt x="67942" y="10023"/>
                  <a:pt x="67873" y="10023"/>
                </a:cubicBezTo>
                <a:cubicBezTo>
                  <a:pt x="67798" y="9806"/>
                  <a:pt x="67655" y="9594"/>
                  <a:pt x="67586" y="9307"/>
                </a:cubicBezTo>
                <a:lnTo>
                  <a:pt x="67586" y="8803"/>
                </a:lnTo>
                <a:cubicBezTo>
                  <a:pt x="67586" y="8878"/>
                  <a:pt x="67512" y="9021"/>
                  <a:pt x="67443" y="9090"/>
                </a:cubicBezTo>
                <a:cubicBezTo>
                  <a:pt x="67369" y="8878"/>
                  <a:pt x="67226" y="8660"/>
                  <a:pt x="67083" y="8448"/>
                </a:cubicBezTo>
                <a:lnTo>
                  <a:pt x="67083" y="8448"/>
                </a:lnTo>
                <a:cubicBezTo>
                  <a:pt x="67226" y="8660"/>
                  <a:pt x="67300" y="8947"/>
                  <a:pt x="67443" y="9233"/>
                </a:cubicBezTo>
                <a:cubicBezTo>
                  <a:pt x="67226" y="9737"/>
                  <a:pt x="67082" y="10453"/>
                  <a:pt x="66939" y="11169"/>
                </a:cubicBezTo>
                <a:cubicBezTo>
                  <a:pt x="66796" y="10665"/>
                  <a:pt x="66653" y="10023"/>
                  <a:pt x="66367" y="9307"/>
                </a:cubicBezTo>
                <a:lnTo>
                  <a:pt x="66367" y="9307"/>
                </a:lnTo>
                <a:cubicBezTo>
                  <a:pt x="66584" y="9949"/>
                  <a:pt x="66653" y="10808"/>
                  <a:pt x="66653" y="11598"/>
                </a:cubicBezTo>
                <a:cubicBezTo>
                  <a:pt x="66584" y="11598"/>
                  <a:pt x="66510" y="11667"/>
                  <a:pt x="66367" y="11810"/>
                </a:cubicBezTo>
                <a:cubicBezTo>
                  <a:pt x="66298" y="11742"/>
                  <a:pt x="66298" y="11667"/>
                  <a:pt x="66223" y="11598"/>
                </a:cubicBezTo>
                <a:cubicBezTo>
                  <a:pt x="66155" y="11524"/>
                  <a:pt x="66155" y="11455"/>
                  <a:pt x="66080" y="11381"/>
                </a:cubicBezTo>
                <a:cubicBezTo>
                  <a:pt x="65937" y="11026"/>
                  <a:pt x="65868" y="10596"/>
                  <a:pt x="65651" y="10167"/>
                </a:cubicBezTo>
                <a:lnTo>
                  <a:pt x="65651" y="10167"/>
                </a:lnTo>
                <a:cubicBezTo>
                  <a:pt x="65794" y="10665"/>
                  <a:pt x="65868" y="11238"/>
                  <a:pt x="65937" y="11810"/>
                </a:cubicBezTo>
                <a:lnTo>
                  <a:pt x="65868" y="11810"/>
                </a:lnTo>
                <a:cubicBezTo>
                  <a:pt x="65725" y="11524"/>
                  <a:pt x="65582" y="11169"/>
                  <a:pt x="65364" y="10808"/>
                </a:cubicBezTo>
                <a:cubicBezTo>
                  <a:pt x="65439" y="10596"/>
                  <a:pt x="65582" y="10378"/>
                  <a:pt x="65651" y="10167"/>
                </a:cubicBezTo>
                <a:cubicBezTo>
                  <a:pt x="66011" y="9519"/>
                  <a:pt x="66223" y="8947"/>
                  <a:pt x="66223" y="8947"/>
                </a:cubicBezTo>
                <a:lnTo>
                  <a:pt x="66223" y="8947"/>
                </a:lnTo>
                <a:cubicBezTo>
                  <a:pt x="66223" y="8947"/>
                  <a:pt x="65582" y="9519"/>
                  <a:pt x="65009" y="10310"/>
                </a:cubicBezTo>
                <a:cubicBezTo>
                  <a:pt x="64935" y="10092"/>
                  <a:pt x="64866" y="9880"/>
                  <a:pt x="64723" y="9737"/>
                </a:cubicBezTo>
                <a:cubicBezTo>
                  <a:pt x="64723" y="9663"/>
                  <a:pt x="64791" y="9663"/>
                  <a:pt x="64791" y="9663"/>
                </a:cubicBezTo>
                <a:lnTo>
                  <a:pt x="64723" y="9663"/>
                </a:lnTo>
                <a:cubicBezTo>
                  <a:pt x="64648" y="9519"/>
                  <a:pt x="64505" y="9308"/>
                  <a:pt x="64436" y="9164"/>
                </a:cubicBezTo>
                <a:lnTo>
                  <a:pt x="64436" y="9164"/>
                </a:lnTo>
                <a:cubicBezTo>
                  <a:pt x="64505" y="9308"/>
                  <a:pt x="64580" y="9519"/>
                  <a:pt x="64648" y="9737"/>
                </a:cubicBezTo>
                <a:cubicBezTo>
                  <a:pt x="64579" y="9806"/>
                  <a:pt x="64362" y="9949"/>
                  <a:pt x="64150" y="10235"/>
                </a:cubicBezTo>
                <a:cubicBezTo>
                  <a:pt x="64150" y="10023"/>
                  <a:pt x="64150" y="9806"/>
                  <a:pt x="64219" y="9594"/>
                </a:cubicBezTo>
                <a:lnTo>
                  <a:pt x="64219" y="9594"/>
                </a:lnTo>
                <a:cubicBezTo>
                  <a:pt x="64007" y="9806"/>
                  <a:pt x="63864" y="10235"/>
                  <a:pt x="63789" y="10596"/>
                </a:cubicBezTo>
                <a:cubicBezTo>
                  <a:pt x="63577" y="10883"/>
                  <a:pt x="63360" y="11094"/>
                  <a:pt x="63148" y="11381"/>
                </a:cubicBezTo>
                <a:lnTo>
                  <a:pt x="63148" y="11312"/>
                </a:lnTo>
                <a:cubicBezTo>
                  <a:pt x="63434" y="10739"/>
                  <a:pt x="63720" y="10310"/>
                  <a:pt x="63720" y="10310"/>
                </a:cubicBezTo>
                <a:lnTo>
                  <a:pt x="63720" y="10310"/>
                </a:lnTo>
                <a:cubicBezTo>
                  <a:pt x="63720" y="10310"/>
                  <a:pt x="63359" y="10522"/>
                  <a:pt x="63004" y="10883"/>
                </a:cubicBezTo>
                <a:lnTo>
                  <a:pt x="63004" y="10739"/>
                </a:lnTo>
                <a:cubicBezTo>
                  <a:pt x="63004" y="10092"/>
                  <a:pt x="63073" y="9451"/>
                  <a:pt x="63148" y="8735"/>
                </a:cubicBezTo>
                <a:lnTo>
                  <a:pt x="63148" y="8735"/>
                </a:lnTo>
                <a:cubicBezTo>
                  <a:pt x="63004" y="8947"/>
                  <a:pt x="62861" y="9376"/>
                  <a:pt x="62718" y="9806"/>
                </a:cubicBezTo>
                <a:cubicBezTo>
                  <a:pt x="62644" y="9451"/>
                  <a:pt x="62500" y="9090"/>
                  <a:pt x="62357" y="8660"/>
                </a:cubicBezTo>
                <a:lnTo>
                  <a:pt x="62357" y="8660"/>
                </a:lnTo>
                <a:cubicBezTo>
                  <a:pt x="62500" y="9164"/>
                  <a:pt x="62575" y="9737"/>
                  <a:pt x="62644" y="10310"/>
                </a:cubicBezTo>
                <a:cubicBezTo>
                  <a:pt x="62500" y="10739"/>
                  <a:pt x="62432" y="11238"/>
                  <a:pt x="62357" y="11667"/>
                </a:cubicBezTo>
                <a:cubicBezTo>
                  <a:pt x="62288" y="11742"/>
                  <a:pt x="62288" y="11810"/>
                  <a:pt x="62214" y="11885"/>
                </a:cubicBezTo>
                <a:lnTo>
                  <a:pt x="62214" y="11742"/>
                </a:lnTo>
                <a:cubicBezTo>
                  <a:pt x="62214" y="11094"/>
                  <a:pt x="62288" y="10310"/>
                  <a:pt x="62357" y="9519"/>
                </a:cubicBezTo>
                <a:lnTo>
                  <a:pt x="62357" y="9519"/>
                </a:lnTo>
                <a:cubicBezTo>
                  <a:pt x="62214" y="9806"/>
                  <a:pt x="62002" y="10310"/>
                  <a:pt x="61928" y="10808"/>
                </a:cubicBezTo>
                <a:cubicBezTo>
                  <a:pt x="61859" y="10739"/>
                  <a:pt x="61859" y="10665"/>
                  <a:pt x="61859" y="10596"/>
                </a:cubicBezTo>
                <a:lnTo>
                  <a:pt x="62002" y="10310"/>
                </a:lnTo>
                <a:lnTo>
                  <a:pt x="62002" y="10310"/>
                </a:lnTo>
                <a:cubicBezTo>
                  <a:pt x="62002" y="10310"/>
                  <a:pt x="61928" y="10379"/>
                  <a:pt x="61784" y="10453"/>
                </a:cubicBezTo>
                <a:cubicBezTo>
                  <a:pt x="61716" y="10310"/>
                  <a:pt x="61716" y="10167"/>
                  <a:pt x="61641" y="10023"/>
                </a:cubicBezTo>
                <a:lnTo>
                  <a:pt x="61641" y="10023"/>
                </a:lnTo>
                <a:cubicBezTo>
                  <a:pt x="61641" y="10167"/>
                  <a:pt x="61716" y="10310"/>
                  <a:pt x="61716" y="10522"/>
                </a:cubicBezTo>
                <a:cubicBezTo>
                  <a:pt x="61641" y="10596"/>
                  <a:pt x="61429" y="10739"/>
                  <a:pt x="61286" y="10951"/>
                </a:cubicBezTo>
                <a:lnTo>
                  <a:pt x="61286" y="10665"/>
                </a:lnTo>
                <a:cubicBezTo>
                  <a:pt x="61286" y="10739"/>
                  <a:pt x="61212" y="10808"/>
                  <a:pt x="61212" y="10883"/>
                </a:cubicBezTo>
                <a:cubicBezTo>
                  <a:pt x="61212" y="10808"/>
                  <a:pt x="61143" y="10808"/>
                  <a:pt x="61143" y="10739"/>
                </a:cubicBezTo>
                <a:cubicBezTo>
                  <a:pt x="61572" y="9949"/>
                  <a:pt x="61859" y="9233"/>
                  <a:pt x="61859" y="9233"/>
                </a:cubicBezTo>
                <a:lnTo>
                  <a:pt x="61859" y="9233"/>
                </a:lnTo>
                <a:cubicBezTo>
                  <a:pt x="61859" y="9233"/>
                  <a:pt x="61498" y="9663"/>
                  <a:pt x="61000" y="10167"/>
                </a:cubicBezTo>
                <a:cubicBezTo>
                  <a:pt x="60925" y="9880"/>
                  <a:pt x="60782" y="9594"/>
                  <a:pt x="60713" y="9308"/>
                </a:cubicBezTo>
                <a:lnTo>
                  <a:pt x="60713" y="9308"/>
                </a:lnTo>
                <a:cubicBezTo>
                  <a:pt x="60782" y="9594"/>
                  <a:pt x="60857" y="9949"/>
                  <a:pt x="60925" y="10310"/>
                </a:cubicBezTo>
                <a:cubicBezTo>
                  <a:pt x="60857" y="10310"/>
                  <a:pt x="60857" y="10310"/>
                  <a:pt x="60857" y="10378"/>
                </a:cubicBezTo>
                <a:cubicBezTo>
                  <a:pt x="60782" y="10167"/>
                  <a:pt x="60639" y="10023"/>
                  <a:pt x="60570" y="9880"/>
                </a:cubicBezTo>
                <a:lnTo>
                  <a:pt x="60570" y="9880"/>
                </a:lnTo>
                <a:cubicBezTo>
                  <a:pt x="60639" y="10023"/>
                  <a:pt x="60713" y="10235"/>
                  <a:pt x="60782" y="10378"/>
                </a:cubicBezTo>
                <a:cubicBezTo>
                  <a:pt x="60713" y="10522"/>
                  <a:pt x="60570" y="10665"/>
                  <a:pt x="60496" y="10808"/>
                </a:cubicBezTo>
                <a:cubicBezTo>
                  <a:pt x="60427" y="10665"/>
                  <a:pt x="60353" y="10522"/>
                  <a:pt x="60284" y="10310"/>
                </a:cubicBezTo>
                <a:cubicBezTo>
                  <a:pt x="60246" y="10272"/>
                  <a:pt x="60227" y="10217"/>
                  <a:pt x="60209" y="10162"/>
                </a:cubicBezTo>
                <a:lnTo>
                  <a:pt x="60209" y="10162"/>
                </a:lnTo>
                <a:cubicBezTo>
                  <a:pt x="60209" y="10164"/>
                  <a:pt x="60209" y="10165"/>
                  <a:pt x="60209" y="10167"/>
                </a:cubicBezTo>
                <a:lnTo>
                  <a:pt x="59997" y="9737"/>
                </a:lnTo>
                <a:cubicBezTo>
                  <a:pt x="60352" y="8947"/>
                  <a:pt x="60639" y="8305"/>
                  <a:pt x="60639" y="8305"/>
                </a:cubicBezTo>
                <a:lnTo>
                  <a:pt x="60639" y="8305"/>
                </a:lnTo>
                <a:lnTo>
                  <a:pt x="60209" y="8735"/>
                </a:lnTo>
                <a:cubicBezTo>
                  <a:pt x="60352" y="8517"/>
                  <a:pt x="60427" y="8305"/>
                  <a:pt x="60427" y="8305"/>
                </a:cubicBezTo>
                <a:lnTo>
                  <a:pt x="60427" y="8305"/>
                </a:lnTo>
                <a:cubicBezTo>
                  <a:pt x="60427" y="8305"/>
                  <a:pt x="60066" y="8660"/>
                  <a:pt x="59637" y="9164"/>
                </a:cubicBezTo>
                <a:cubicBezTo>
                  <a:pt x="59493" y="9376"/>
                  <a:pt x="59281" y="9594"/>
                  <a:pt x="59138" y="9806"/>
                </a:cubicBezTo>
                <a:cubicBezTo>
                  <a:pt x="59138" y="9663"/>
                  <a:pt x="59138" y="9519"/>
                  <a:pt x="59207" y="9376"/>
                </a:cubicBezTo>
                <a:cubicBezTo>
                  <a:pt x="59350" y="9021"/>
                  <a:pt x="59493" y="8735"/>
                  <a:pt x="59493" y="8735"/>
                </a:cubicBezTo>
                <a:lnTo>
                  <a:pt x="59493" y="8735"/>
                </a:lnTo>
                <a:cubicBezTo>
                  <a:pt x="59493" y="8735"/>
                  <a:pt x="59350" y="8803"/>
                  <a:pt x="59207" y="8947"/>
                </a:cubicBezTo>
                <a:cubicBezTo>
                  <a:pt x="59207" y="8660"/>
                  <a:pt x="59281" y="8374"/>
                  <a:pt x="59281" y="8019"/>
                </a:cubicBezTo>
                <a:lnTo>
                  <a:pt x="59281" y="8019"/>
                </a:lnTo>
                <a:cubicBezTo>
                  <a:pt x="59138" y="8374"/>
                  <a:pt x="58995" y="8803"/>
                  <a:pt x="58852" y="9376"/>
                </a:cubicBezTo>
                <a:cubicBezTo>
                  <a:pt x="58709" y="9519"/>
                  <a:pt x="58566" y="9663"/>
                  <a:pt x="58491" y="9806"/>
                </a:cubicBezTo>
                <a:lnTo>
                  <a:pt x="58491" y="9451"/>
                </a:lnTo>
                <a:cubicBezTo>
                  <a:pt x="58422" y="9594"/>
                  <a:pt x="58279" y="9880"/>
                  <a:pt x="58205" y="10092"/>
                </a:cubicBezTo>
                <a:lnTo>
                  <a:pt x="58205" y="10167"/>
                </a:lnTo>
                <a:cubicBezTo>
                  <a:pt x="58205" y="10092"/>
                  <a:pt x="58136" y="10023"/>
                  <a:pt x="58136" y="9949"/>
                </a:cubicBezTo>
                <a:lnTo>
                  <a:pt x="58136" y="9949"/>
                </a:lnTo>
                <a:cubicBezTo>
                  <a:pt x="58136" y="9963"/>
                  <a:pt x="58136" y="9976"/>
                  <a:pt x="58136" y="9989"/>
                </a:cubicBezTo>
                <a:lnTo>
                  <a:pt x="58136" y="9989"/>
                </a:lnTo>
                <a:cubicBezTo>
                  <a:pt x="58037" y="9724"/>
                  <a:pt x="57938" y="9425"/>
                  <a:pt x="57838" y="9094"/>
                </a:cubicBezTo>
                <a:lnTo>
                  <a:pt x="57838" y="9094"/>
                </a:lnTo>
                <a:cubicBezTo>
                  <a:pt x="57940" y="9488"/>
                  <a:pt x="57993" y="9960"/>
                  <a:pt x="57993" y="10378"/>
                </a:cubicBezTo>
                <a:cubicBezTo>
                  <a:pt x="57850" y="10665"/>
                  <a:pt x="57706" y="10883"/>
                  <a:pt x="57563" y="11169"/>
                </a:cubicBezTo>
                <a:cubicBezTo>
                  <a:pt x="57563" y="10808"/>
                  <a:pt x="57420" y="10310"/>
                  <a:pt x="57346" y="9806"/>
                </a:cubicBezTo>
                <a:cubicBezTo>
                  <a:pt x="57346" y="9451"/>
                  <a:pt x="57420" y="9090"/>
                  <a:pt x="57420" y="8660"/>
                </a:cubicBezTo>
                <a:lnTo>
                  <a:pt x="57420" y="8660"/>
                </a:lnTo>
                <a:cubicBezTo>
                  <a:pt x="57346" y="8803"/>
                  <a:pt x="57277" y="9021"/>
                  <a:pt x="57202" y="9233"/>
                </a:cubicBezTo>
                <a:cubicBezTo>
                  <a:pt x="57059" y="8803"/>
                  <a:pt x="56990" y="8448"/>
                  <a:pt x="56847" y="7944"/>
                </a:cubicBezTo>
                <a:lnTo>
                  <a:pt x="56847" y="7944"/>
                </a:lnTo>
                <a:cubicBezTo>
                  <a:pt x="56916" y="8374"/>
                  <a:pt x="56990" y="8878"/>
                  <a:pt x="57059" y="9376"/>
                </a:cubicBezTo>
                <a:cubicBezTo>
                  <a:pt x="56916" y="8947"/>
                  <a:pt x="56773" y="8448"/>
                  <a:pt x="56630" y="7876"/>
                </a:cubicBezTo>
                <a:lnTo>
                  <a:pt x="56630" y="7876"/>
                </a:lnTo>
                <a:cubicBezTo>
                  <a:pt x="56773" y="8591"/>
                  <a:pt x="56847" y="9519"/>
                  <a:pt x="56847" y="10310"/>
                </a:cubicBezTo>
                <a:lnTo>
                  <a:pt x="56847" y="10453"/>
                </a:lnTo>
                <a:cubicBezTo>
                  <a:pt x="56630" y="9737"/>
                  <a:pt x="56274" y="9021"/>
                  <a:pt x="55845" y="8374"/>
                </a:cubicBezTo>
                <a:lnTo>
                  <a:pt x="55845" y="8374"/>
                </a:lnTo>
                <a:cubicBezTo>
                  <a:pt x="56200" y="9021"/>
                  <a:pt x="56418" y="9880"/>
                  <a:pt x="56630" y="10665"/>
                </a:cubicBezTo>
                <a:cubicBezTo>
                  <a:pt x="56486" y="10739"/>
                  <a:pt x="56418" y="10808"/>
                  <a:pt x="56274" y="10951"/>
                </a:cubicBezTo>
                <a:lnTo>
                  <a:pt x="56274" y="10739"/>
                </a:lnTo>
                <a:cubicBezTo>
                  <a:pt x="56343" y="10665"/>
                  <a:pt x="56418" y="10522"/>
                  <a:pt x="56418" y="10522"/>
                </a:cubicBezTo>
                <a:lnTo>
                  <a:pt x="56418" y="10522"/>
                </a:lnTo>
                <a:cubicBezTo>
                  <a:pt x="56418" y="10522"/>
                  <a:pt x="56343" y="10596"/>
                  <a:pt x="56200" y="10665"/>
                </a:cubicBezTo>
                <a:cubicBezTo>
                  <a:pt x="56200" y="10522"/>
                  <a:pt x="56200" y="10378"/>
                  <a:pt x="56131" y="10235"/>
                </a:cubicBezTo>
                <a:cubicBezTo>
                  <a:pt x="56200" y="10167"/>
                  <a:pt x="56274" y="10023"/>
                  <a:pt x="56274" y="10023"/>
                </a:cubicBezTo>
                <a:lnTo>
                  <a:pt x="56274" y="10023"/>
                </a:lnTo>
                <a:lnTo>
                  <a:pt x="56131" y="10167"/>
                </a:lnTo>
                <a:cubicBezTo>
                  <a:pt x="55988" y="9594"/>
                  <a:pt x="55845" y="9021"/>
                  <a:pt x="55627" y="8305"/>
                </a:cubicBezTo>
                <a:lnTo>
                  <a:pt x="55627" y="8305"/>
                </a:lnTo>
                <a:cubicBezTo>
                  <a:pt x="55770" y="8947"/>
                  <a:pt x="55845" y="9663"/>
                  <a:pt x="55845" y="10378"/>
                </a:cubicBezTo>
                <a:lnTo>
                  <a:pt x="55559" y="10665"/>
                </a:lnTo>
                <a:cubicBezTo>
                  <a:pt x="55415" y="10310"/>
                  <a:pt x="55272" y="10023"/>
                  <a:pt x="55054" y="9737"/>
                </a:cubicBezTo>
                <a:lnTo>
                  <a:pt x="55054" y="9737"/>
                </a:lnTo>
                <a:cubicBezTo>
                  <a:pt x="55198" y="10023"/>
                  <a:pt x="55341" y="10378"/>
                  <a:pt x="55484" y="10739"/>
                </a:cubicBezTo>
                <a:cubicBezTo>
                  <a:pt x="55341" y="10883"/>
                  <a:pt x="55129" y="11094"/>
                  <a:pt x="54986" y="11312"/>
                </a:cubicBezTo>
                <a:cubicBezTo>
                  <a:pt x="54986" y="11169"/>
                  <a:pt x="54911" y="11094"/>
                  <a:pt x="54911" y="11026"/>
                </a:cubicBezTo>
                <a:cubicBezTo>
                  <a:pt x="54911" y="11026"/>
                  <a:pt x="54911" y="10951"/>
                  <a:pt x="54843" y="10951"/>
                </a:cubicBezTo>
                <a:cubicBezTo>
                  <a:pt x="54911" y="10739"/>
                  <a:pt x="54911" y="10453"/>
                  <a:pt x="54911" y="10167"/>
                </a:cubicBezTo>
                <a:cubicBezTo>
                  <a:pt x="54986" y="10092"/>
                  <a:pt x="55054" y="9949"/>
                  <a:pt x="55054" y="9949"/>
                </a:cubicBezTo>
                <a:lnTo>
                  <a:pt x="55054" y="9949"/>
                </a:lnTo>
                <a:lnTo>
                  <a:pt x="54986" y="10023"/>
                </a:lnTo>
                <a:cubicBezTo>
                  <a:pt x="54986" y="9806"/>
                  <a:pt x="54986" y="9594"/>
                  <a:pt x="55054" y="9376"/>
                </a:cubicBezTo>
                <a:lnTo>
                  <a:pt x="55054" y="9376"/>
                </a:lnTo>
                <a:cubicBezTo>
                  <a:pt x="54843" y="9594"/>
                  <a:pt x="54768" y="9949"/>
                  <a:pt x="54625" y="10310"/>
                </a:cubicBezTo>
                <a:cubicBezTo>
                  <a:pt x="54556" y="10310"/>
                  <a:pt x="54556" y="10235"/>
                  <a:pt x="54556" y="10235"/>
                </a:cubicBezTo>
                <a:lnTo>
                  <a:pt x="54339" y="9806"/>
                </a:lnTo>
                <a:cubicBezTo>
                  <a:pt x="54339" y="9307"/>
                  <a:pt x="54413" y="8803"/>
                  <a:pt x="54482" y="8231"/>
                </a:cubicBezTo>
                <a:lnTo>
                  <a:pt x="54482" y="8231"/>
                </a:lnTo>
                <a:cubicBezTo>
                  <a:pt x="54339" y="8448"/>
                  <a:pt x="54195" y="8878"/>
                  <a:pt x="54052" y="9307"/>
                </a:cubicBezTo>
                <a:lnTo>
                  <a:pt x="54052" y="9233"/>
                </a:lnTo>
                <a:lnTo>
                  <a:pt x="54127" y="9021"/>
                </a:lnTo>
                <a:lnTo>
                  <a:pt x="54127" y="9021"/>
                </a:lnTo>
                <a:cubicBezTo>
                  <a:pt x="54127" y="9021"/>
                  <a:pt x="54052" y="9164"/>
                  <a:pt x="53983" y="9164"/>
                </a:cubicBezTo>
                <a:lnTo>
                  <a:pt x="53766" y="9376"/>
                </a:lnTo>
                <a:cubicBezTo>
                  <a:pt x="53840" y="8735"/>
                  <a:pt x="53840" y="8087"/>
                  <a:pt x="53909" y="7303"/>
                </a:cubicBezTo>
                <a:lnTo>
                  <a:pt x="53909" y="7303"/>
                </a:lnTo>
                <a:cubicBezTo>
                  <a:pt x="53623" y="7801"/>
                  <a:pt x="53411" y="8878"/>
                  <a:pt x="53267" y="9880"/>
                </a:cubicBezTo>
                <a:lnTo>
                  <a:pt x="53193" y="9949"/>
                </a:lnTo>
                <a:cubicBezTo>
                  <a:pt x="53193" y="9949"/>
                  <a:pt x="53124" y="9949"/>
                  <a:pt x="53124" y="9880"/>
                </a:cubicBezTo>
                <a:cubicBezTo>
                  <a:pt x="53193" y="9090"/>
                  <a:pt x="53267" y="8162"/>
                  <a:pt x="53336" y="7160"/>
                </a:cubicBezTo>
                <a:lnTo>
                  <a:pt x="53336" y="7160"/>
                </a:lnTo>
                <a:cubicBezTo>
                  <a:pt x="53050" y="7658"/>
                  <a:pt x="52838" y="8660"/>
                  <a:pt x="52695" y="9663"/>
                </a:cubicBezTo>
                <a:lnTo>
                  <a:pt x="52477" y="9880"/>
                </a:lnTo>
                <a:lnTo>
                  <a:pt x="52265" y="10092"/>
                </a:lnTo>
                <a:cubicBezTo>
                  <a:pt x="52334" y="9376"/>
                  <a:pt x="52408" y="8517"/>
                  <a:pt x="52477" y="7658"/>
                </a:cubicBezTo>
                <a:lnTo>
                  <a:pt x="52477" y="7658"/>
                </a:lnTo>
                <a:cubicBezTo>
                  <a:pt x="52191" y="8087"/>
                  <a:pt x="51979" y="9021"/>
                  <a:pt x="51836" y="9949"/>
                </a:cubicBezTo>
                <a:cubicBezTo>
                  <a:pt x="51761" y="9880"/>
                  <a:pt x="51692" y="9806"/>
                  <a:pt x="51692" y="9737"/>
                </a:cubicBezTo>
                <a:cubicBezTo>
                  <a:pt x="51549" y="9451"/>
                  <a:pt x="51475" y="9164"/>
                  <a:pt x="51332" y="8878"/>
                </a:cubicBezTo>
                <a:cubicBezTo>
                  <a:pt x="51618" y="8162"/>
                  <a:pt x="51904" y="7372"/>
                  <a:pt x="52122" y="6799"/>
                </a:cubicBezTo>
                <a:cubicBezTo>
                  <a:pt x="52408" y="6157"/>
                  <a:pt x="52551" y="5728"/>
                  <a:pt x="52552" y="5728"/>
                </a:cubicBezTo>
                <a:lnTo>
                  <a:pt x="52552" y="5728"/>
                </a:lnTo>
                <a:cubicBezTo>
                  <a:pt x="52551" y="5728"/>
                  <a:pt x="52334" y="6014"/>
                  <a:pt x="51979" y="6444"/>
                </a:cubicBezTo>
                <a:cubicBezTo>
                  <a:pt x="51979" y="6369"/>
                  <a:pt x="52047" y="6226"/>
                  <a:pt x="52047" y="6226"/>
                </a:cubicBezTo>
                <a:lnTo>
                  <a:pt x="52047" y="6226"/>
                </a:lnTo>
                <a:cubicBezTo>
                  <a:pt x="52047" y="6226"/>
                  <a:pt x="51406" y="6873"/>
                  <a:pt x="50833" y="7801"/>
                </a:cubicBezTo>
                <a:cubicBezTo>
                  <a:pt x="50616" y="8087"/>
                  <a:pt x="50472" y="8374"/>
                  <a:pt x="50329" y="8660"/>
                </a:cubicBezTo>
                <a:cubicBezTo>
                  <a:pt x="50616" y="7944"/>
                  <a:pt x="50902" y="7085"/>
                  <a:pt x="51120" y="6512"/>
                </a:cubicBezTo>
                <a:cubicBezTo>
                  <a:pt x="51406" y="5940"/>
                  <a:pt x="51549" y="5510"/>
                  <a:pt x="51549" y="5510"/>
                </a:cubicBezTo>
                <a:lnTo>
                  <a:pt x="51549" y="5510"/>
                </a:lnTo>
                <a:cubicBezTo>
                  <a:pt x="51549" y="5510"/>
                  <a:pt x="50547" y="6587"/>
                  <a:pt x="49900" y="7801"/>
                </a:cubicBezTo>
                <a:lnTo>
                  <a:pt x="49900" y="7732"/>
                </a:lnTo>
                <a:cubicBezTo>
                  <a:pt x="50043" y="7446"/>
                  <a:pt x="50260" y="7085"/>
                  <a:pt x="50260" y="7085"/>
                </a:cubicBezTo>
                <a:lnTo>
                  <a:pt x="50260" y="7085"/>
                </a:lnTo>
                <a:cubicBezTo>
                  <a:pt x="50260" y="7085"/>
                  <a:pt x="50043" y="7228"/>
                  <a:pt x="49831" y="7515"/>
                </a:cubicBezTo>
                <a:cubicBezTo>
                  <a:pt x="49613" y="7732"/>
                  <a:pt x="49401" y="7944"/>
                  <a:pt x="49184" y="8231"/>
                </a:cubicBezTo>
                <a:cubicBezTo>
                  <a:pt x="49184" y="8231"/>
                  <a:pt x="49184" y="8162"/>
                  <a:pt x="49115" y="8087"/>
                </a:cubicBezTo>
                <a:cubicBezTo>
                  <a:pt x="49041" y="7515"/>
                  <a:pt x="48897" y="6873"/>
                  <a:pt x="48685" y="6014"/>
                </a:cubicBezTo>
                <a:cubicBezTo>
                  <a:pt x="48829" y="5728"/>
                  <a:pt x="49040" y="5224"/>
                  <a:pt x="49041" y="5224"/>
                </a:cubicBezTo>
                <a:lnTo>
                  <a:pt x="49041" y="5224"/>
                </a:lnTo>
                <a:cubicBezTo>
                  <a:pt x="49040" y="5224"/>
                  <a:pt x="48754" y="5510"/>
                  <a:pt x="48611" y="5728"/>
                </a:cubicBezTo>
                <a:cubicBezTo>
                  <a:pt x="48543" y="5585"/>
                  <a:pt x="48542" y="5369"/>
                  <a:pt x="48469" y="5226"/>
                </a:cubicBezTo>
                <a:lnTo>
                  <a:pt x="48469" y="5226"/>
                </a:lnTo>
                <a:cubicBezTo>
                  <a:pt x="48542" y="5369"/>
                  <a:pt x="48542" y="5585"/>
                  <a:pt x="48542" y="5728"/>
                </a:cubicBezTo>
                <a:lnTo>
                  <a:pt x="48399" y="6014"/>
                </a:lnTo>
                <a:cubicBezTo>
                  <a:pt x="48325" y="5940"/>
                  <a:pt x="48325" y="5796"/>
                  <a:pt x="48325" y="5728"/>
                </a:cubicBezTo>
                <a:lnTo>
                  <a:pt x="48325" y="6014"/>
                </a:lnTo>
                <a:cubicBezTo>
                  <a:pt x="48181" y="6226"/>
                  <a:pt x="48038" y="6369"/>
                  <a:pt x="47895" y="6587"/>
                </a:cubicBezTo>
                <a:cubicBezTo>
                  <a:pt x="47826" y="6157"/>
                  <a:pt x="47683" y="5585"/>
                  <a:pt x="47540" y="5012"/>
                </a:cubicBezTo>
                <a:lnTo>
                  <a:pt x="47540" y="5012"/>
                </a:lnTo>
                <a:cubicBezTo>
                  <a:pt x="47609" y="5585"/>
                  <a:pt x="47683" y="6226"/>
                  <a:pt x="47752" y="6873"/>
                </a:cubicBezTo>
                <a:cubicBezTo>
                  <a:pt x="47465" y="7372"/>
                  <a:pt x="47110" y="7876"/>
                  <a:pt x="46967" y="8448"/>
                </a:cubicBezTo>
                <a:cubicBezTo>
                  <a:pt x="46967" y="8591"/>
                  <a:pt x="46893" y="8735"/>
                  <a:pt x="46824" y="8878"/>
                </a:cubicBezTo>
                <a:cubicBezTo>
                  <a:pt x="46824" y="8878"/>
                  <a:pt x="46824" y="8947"/>
                  <a:pt x="46749" y="8947"/>
                </a:cubicBezTo>
                <a:cubicBezTo>
                  <a:pt x="46824" y="8591"/>
                  <a:pt x="46824" y="8231"/>
                  <a:pt x="46893" y="7876"/>
                </a:cubicBezTo>
                <a:lnTo>
                  <a:pt x="46893" y="7876"/>
                </a:lnTo>
                <a:cubicBezTo>
                  <a:pt x="46824" y="8019"/>
                  <a:pt x="46681" y="8231"/>
                  <a:pt x="46606" y="8374"/>
                </a:cubicBezTo>
                <a:cubicBezTo>
                  <a:pt x="46538" y="7876"/>
                  <a:pt x="46394" y="7303"/>
                  <a:pt x="46177" y="6587"/>
                </a:cubicBezTo>
                <a:lnTo>
                  <a:pt x="46177" y="6587"/>
                </a:lnTo>
                <a:cubicBezTo>
                  <a:pt x="46320" y="7303"/>
                  <a:pt x="46394" y="8231"/>
                  <a:pt x="46463" y="9090"/>
                </a:cubicBezTo>
                <a:cubicBezTo>
                  <a:pt x="46394" y="9164"/>
                  <a:pt x="46394" y="9233"/>
                  <a:pt x="46394" y="9376"/>
                </a:cubicBezTo>
                <a:lnTo>
                  <a:pt x="46320" y="9376"/>
                </a:lnTo>
                <a:cubicBezTo>
                  <a:pt x="46251" y="9307"/>
                  <a:pt x="46251" y="9233"/>
                  <a:pt x="46251" y="9164"/>
                </a:cubicBezTo>
                <a:cubicBezTo>
                  <a:pt x="46251" y="8878"/>
                  <a:pt x="46320" y="8591"/>
                  <a:pt x="46320" y="8305"/>
                </a:cubicBezTo>
                <a:lnTo>
                  <a:pt x="46320" y="8305"/>
                </a:lnTo>
                <a:lnTo>
                  <a:pt x="46108" y="8735"/>
                </a:lnTo>
                <a:cubicBezTo>
                  <a:pt x="46034" y="8517"/>
                  <a:pt x="45965" y="8305"/>
                  <a:pt x="45890" y="8162"/>
                </a:cubicBezTo>
                <a:lnTo>
                  <a:pt x="45890" y="8374"/>
                </a:lnTo>
                <a:lnTo>
                  <a:pt x="45890" y="8803"/>
                </a:lnTo>
                <a:lnTo>
                  <a:pt x="45890" y="9307"/>
                </a:lnTo>
                <a:cubicBezTo>
                  <a:pt x="45890" y="9307"/>
                  <a:pt x="45890" y="9234"/>
                  <a:pt x="45823" y="9165"/>
                </a:cubicBezTo>
                <a:lnTo>
                  <a:pt x="45823" y="9165"/>
                </a:lnTo>
                <a:cubicBezTo>
                  <a:pt x="45890" y="9234"/>
                  <a:pt x="45890" y="9308"/>
                  <a:pt x="45890" y="9376"/>
                </a:cubicBezTo>
                <a:lnTo>
                  <a:pt x="45890" y="9519"/>
                </a:lnTo>
                <a:cubicBezTo>
                  <a:pt x="45890" y="9451"/>
                  <a:pt x="45822" y="9307"/>
                  <a:pt x="45822" y="9164"/>
                </a:cubicBezTo>
                <a:cubicBezTo>
                  <a:pt x="45747" y="8305"/>
                  <a:pt x="45535" y="7228"/>
                  <a:pt x="45174" y="5728"/>
                </a:cubicBezTo>
                <a:cubicBezTo>
                  <a:pt x="45249" y="5510"/>
                  <a:pt x="45249" y="5224"/>
                  <a:pt x="45249" y="5012"/>
                </a:cubicBezTo>
                <a:lnTo>
                  <a:pt x="45249" y="5012"/>
                </a:lnTo>
                <a:cubicBezTo>
                  <a:pt x="45249" y="5081"/>
                  <a:pt x="45174" y="5224"/>
                  <a:pt x="45106" y="5367"/>
                </a:cubicBezTo>
                <a:cubicBezTo>
                  <a:pt x="45174" y="5012"/>
                  <a:pt x="45174" y="4725"/>
                  <a:pt x="45174" y="4439"/>
                </a:cubicBezTo>
                <a:lnTo>
                  <a:pt x="45174" y="4439"/>
                </a:lnTo>
                <a:cubicBezTo>
                  <a:pt x="45106" y="4508"/>
                  <a:pt x="45031" y="4725"/>
                  <a:pt x="45031" y="4869"/>
                </a:cubicBezTo>
                <a:cubicBezTo>
                  <a:pt x="44962" y="4794"/>
                  <a:pt x="44962" y="4794"/>
                  <a:pt x="44962" y="4725"/>
                </a:cubicBezTo>
                <a:lnTo>
                  <a:pt x="44962" y="4937"/>
                </a:lnTo>
                <a:cubicBezTo>
                  <a:pt x="44676" y="5796"/>
                  <a:pt x="44458" y="7228"/>
                  <a:pt x="44315" y="8448"/>
                </a:cubicBezTo>
                <a:lnTo>
                  <a:pt x="43960" y="8803"/>
                </a:lnTo>
                <a:cubicBezTo>
                  <a:pt x="44029" y="7589"/>
                  <a:pt x="44172" y="6014"/>
                  <a:pt x="44315" y="4221"/>
                </a:cubicBezTo>
                <a:lnTo>
                  <a:pt x="44315" y="4221"/>
                </a:lnTo>
                <a:cubicBezTo>
                  <a:pt x="43886" y="5012"/>
                  <a:pt x="43599" y="6730"/>
                  <a:pt x="43387" y="8305"/>
                </a:cubicBezTo>
                <a:cubicBezTo>
                  <a:pt x="43387" y="8231"/>
                  <a:pt x="43313" y="8162"/>
                  <a:pt x="43313" y="8088"/>
                </a:cubicBezTo>
                <a:lnTo>
                  <a:pt x="43313" y="8088"/>
                </a:lnTo>
                <a:cubicBezTo>
                  <a:pt x="43313" y="8163"/>
                  <a:pt x="43387" y="8305"/>
                  <a:pt x="43387" y="8374"/>
                </a:cubicBezTo>
                <a:cubicBezTo>
                  <a:pt x="43387" y="8591"/>
                  <a:pt x="43313" y="8878"/>
                  <a:pt x="43313" y="9090"/>
                </a:cubicBezTo>
                <a:cubicBezTo>
                  <a:pt x="43244" y="8947"/>
                  <a:pt x="43244" y="8878"/>
                  <a:pt x="43170" y="8735"/>
                </a:cubicBezTo>
                <a:lnTo>
                  <a:pt x="42740" y="7446"/>
                </a:lnTo>
                <a:cubicBezTo>
                  <a:pt x="42815" y="6942"/>
                  <a:pt x="42815" y="6369"/>
                  <a:pt x="42883" y="5796"/>
                </a:cubicBezTo>
                <a:lnTo>
                  <a:pt x="42883" y="5796"/>
                </a:lnTo>
                <a:cubicBezTo>
                  <a:pt x="42740" y="6014"/>
                  <a:pt x="42671" y="6369"/>
                  <a:pt x="42528" y="6799"/>
                </a:cubicBezTo>
                <a:cubicBezTo>
                  <a:pt x="42385" y="6300"/>
                  <a:pt x="42167" y="5796"/>
                  <a:pt x="41881" y="5298"/>
                </a:cubicBezTo>
                <a:lnTo>
                  <a:pt x="41881" y="5298"/>
                </a:lnTo>
                <a:cubicBezTo>
                  <a:pt x="42099" y="5728"/>
                  <a:pt x="42242" y="6157"/>
                  <a:pt x="42311" y="6656"/>
                </a:cubicBezTo>
                <a:cubicBezTo>
                  <a:pt x="42167" y="6083"/>
                  <a:pt x="41881" y="5510"/>
                  <a:pt x="41669" y="4937"/>
                </a:cubicBezTo>
                <a:cubicBezTo>
                  <a:pt x="41669" y="4582"/>
                  <a:pt x="41669" y="4296"/>
                  <a:pt x="41738" y="3935"/>
                </a:cubicBezTo>
                <a:lnTo>
                  <a:pt x="41738" y="3935"/>
                </a:lnTo>
                <a:cubicBezTo>
                  <a:pt x="41526" y="4296"/>
                  <a:pt x="41383" y="4937"/>
                  <a:pt x="41240" y="5653"/>
                </a:cubicBezTo>
                <a:cubicBezTo>
                  <a:pt x="41096" y="5298"/>
                  <a:pt x="40879" y="4869"/>
                  <a:pt x="40735" y="4508"/>
                </a:cubicBezTo>
                <a:lnTo>
                  <a:pt x="40735" y="4508"/>
                </a:lnTo>
                <a:cubicBezTo>
                  <a:pt x="40879" y="4937"/>
                  <a:pt x="41022" y="5441"/>
                  <a:pt x="41165" y="5940"/>
                </a:cubicBezTo>
                <a:cubicBezTo>
                  <a:pt x="40953" y="6942"/>
                  <a:pt x="40810" y="8087"/>
                  <a:pt x="40735" y="9090"/>
                </a:cubicBezTo>
                <a:cubicBezTo>
                  <a:pt x="40667" y="9021"/>
                  <a:pt x="40667" y="8947"/>
                  <a:pt x="40667" y="8878"/>
                </a:cubicBezTo>
                <a:cubicBezTo>
                  <a:pt x="40667" y="8517"/>
                  <a:pt x="40735" y="8087"/>
                  <a:pt x="40735" y="7732"/>
                </a:cubicBezTo>
                <a:lnTo>
                  <a:pt x="40735" y="7732"/>
                </a:lnTo>
                <a:cubicBezTo>
                  <a:pt x="40667" y="7876"/>
                  <a:pt x="40592" y="8087"/>
                  <a:pt x="40524" y="8305"/>
                </a:cubicBezTo>
                <a:cubicBezTo>
                  <a:pt x="40452" y="8167"/>
                  <a:pt x="40385" y="8029"/>
                  <a:pt x="40381" y="7891"/>
                </a:cubicBezTo>
                <a:lnTo>
                  <a:pt x="40381" y="7891"/>
                </a:lnTo>
                <a:cubicBezTo>
                  <a:pt x="40683" y="7191"/>
                  <a:pt x="40953" y="6656"/>
                  <a:pt x="40953" y="6656"/>
                </a:cubicBezTo>
                <a:lnTo>
                  <a:pt x="40953" y="6656"/>
                </a:lnTo>
                <a:cubicBezTo>
                  <a:pt x="40953" y="6656"/>
                  <a:pt x="40449" y="7085"/>
                  <a:pt x="40020" y="7658"/>
                </a:cubicBezTo>
                <a:cubicBezTo>
                  <a:pt x="39808" y="7160"/>
                  <a:pt x="39590" y="6587"/>
                  <a:pt x="39304" y="6083"/>
                </a:cubicBezTo>
                <a:lnTo>
                  <a:pt x="39304" y="6083"/>
                </a:lnTo>
                <a:cubicBezTo>
                  <a:pt x="39521" y="6587"/>
                  <a:pt x="39664" y="7228"/>
                  <a:pt x="39876" y="7876"/>
                </a:cubicBezTo>
                <a:cubicBezTo>
                  <a:pt x="39733" y="8019"/>
                  <a:pt x="39590" y="8162"/>
                  <a:pt x="39521" y="8374"/>
                </a:cubicBezTo>
                <a:cubicBezTo>
                  <a:pt x="39235" y="7085"/>
                  <a:pt x="38805" y="5585"/>
                  <a:pt x="38158" y="4221"/>
                </a:cubicBezTo>
                <a:lnTo>
                  <a:pt x="38158" y="4221"/>
                </a:lnTo>
                <a:cubicBezTo>
                  <a:pt x="38376" y="4937"/>
                  <a:pt x="38588" y="5796"/>
                  <a:pt x="38805" y="6656"/>
                </a:cubicBezTo>
                <a:cubicBezTo>
                  <a:pt x="38731" y="6730"/>
                  <a:pt x="38301" y="7160"/>
                  <a:pt x="37872" y="7732"/>
                </a:cubicBezTo>
                <a:cubicBezTo>
                  <a:pt x="37728" y="7228"/>
                  <a:pt x="37660" y="6730"/>
                  <a:pt x="37442" y="6157"/>
                </a:cubicBezTo>
                <a:lnTo>
                  <a:pt x="37442" y="6157"/>
                </a:lnTo>
                <a:cubicBezTo>
                  <a:pt x="37585" y="6730"/>
                  <a:pt x="37660" y="7303"/>
                  <a:pt x="37660" y="7944"/>
                </a:cubicBezTo>
                <a:cubicBezTo>
                  <a:pt x="37373" y="8374"/>
                  <a:pt x="37156" y="8803"/>
                  <a:pt x="37013" y="9307"/>
                </a:cubicBezTo>
                <a:cubicBezTo>
                  <a:pt x="36944" y="9376"/>
                  <a:pt x="36944" y="9451"/>
                  <a:pt x="36944" y="9519"/>
                </a:cubicBezTo>
                <a:lnTo>
                  <a:pt x="36944" y="9451"/>
                </a:lnTo>
                <a:cubicBezTo>
                  <a:pt x="36944" y="8735"/>
                  <a:pt x="37013" y="8019"/>
                  <a:pt x="37087" y="7160"/>
                </a:cubicBezTo>
                <a:lnTo>
                  <a:pt x="37087" y="7160"/>
                </a:lnTo>
                <a:cubicBezTo>
                  <a:pt x="36944" y="7446"/>
                  <a:pt x="36801" y="7944"/>
                  <a:pt x="36657" y="8448"/>
                </a:cubicBezTo>
                <a:cubicBezTo>
                  <a:pt x="36583" y="8231"/>
                  <a:pt x="36514" y="7944"/>
                  <a:pt x="36440" y="7658"/>
                </a:cubicBezTo>
                <a:lnTo>
                  <a:pt x="36440" y="7658"/>
                </a:lnTo>
                <a:cubicBezTo>
                  <a:pt x="36514" y="8019"/>
                  <a:pt x="36514" y="8374"/>
                  <a:pt x="36583" y="8735"/>
                </a:cubicBezTo>
                <a:cubicBezTo>
                  <a:pt x="36583" y="8803"/>
                  <a:pt x="36583" y="8803"/>
                  <a:pt x="36514" y="8878"/>
                </a:cubicBezTo>
                <a:cubicBezTo>
                  <a:pt x="36440" y="8517"/>
                  <a:pt x="36297" y="8162"/>
                  <a:pt x="36228" y="7732"/>
                </a:cubicBezTo>
                <a:lnTo>
                  <a:pt x="36228" y="7732"/>
                </a:lnTo>
                <a:cubicBezTo>
                  <a:pt x="36297" y="8231"/>
                  <a:pt x="36371" y="8735"/>
                  <a:pt x="36440" y="9307"/>
                </a:cubicBezTo>
                <a:cubicBezTo>
                  <a:pt x="36371" y="9376"/>
                  <a:pt x="36297" y="9519"/>
                  <a:pt x="36297" y="9594"/>
                </a:cubicBezTo>
                <a:cubicBezTo>
                  <a:pt x="36153" y="9233"/>
                  <a:pt x="36085" y="8878"/>
                  <a:pt x="35941" y="8517"/>
                </a:cubicBezTo>
                <a:cubicBezTo>
                  <a:pt x="35941" y="8374"/>
                  <a:pt x="35941" y="8231"/>
                  <a:pt x="36010" y="8087"/>
                </a:cubicBezTo>
                <a:cubicBezTo>
                  <a:pt x="36228" y="7589"/>
                  <a:pt x="36371" y="7303"/>
                  <a:pt x="36371" y="7303"/>
                </a:cubicBezTo>
                <a:lnTo>
                  <a:pt x="36371" y="7303"/>
                </a:lnTo>
                <a:cubicBezTo>
                  <a:pt x="36371" y="7303"/>
                  <a:pt x="36228" y="7446"/>
                  <a:pt x="36010" y="7589"/>
                </a:cubicBezTo>
                <a:cubicBezTo>
                  <a:pt x="36010" y="7446"/>
                  <a:pt x="36010" y="7228"/>
                  <a:pt x="36085" y="7016"/>
                </a:cubicBezTo>
                <a:cubicBezTo>
                  <a:pt x="36514" y="5797"/>
                  <a:pt x="37012" y="4651"/>
                  <a:pt x="37013" y="4651"/>
                </a:cubicBezTo>
                <a:lnTo>
                  <a:pt x="37013" y="4651"/>
                </a:lnTo>
                <a:cubicBezTo>
                  <a:pt x="37012" y="4651"/>
                  <a:pt x="36869" y="4794"/>
                  <a:pt x="36657" y="5080"/>
                </a:cubicBezTo>
                <a:cubicBezTo>
                  <a:pt x="36726" y="4937"/>
                  <a:pt x="36801" y="4725"/>
                  <a:pt x="36801" y="4725"/>
                </a:cubicBezTo>
                <a:lnTo>
                  <a:pt x="36801" y="4725"/>
                </a:lnTo>
                <a:cubicBezTo>
                  <a:pt x="36801" y="4725"/>
                  <a:pt x="36657" y="4869"/>
                  <a:pt x="36440" y="5155"/>
                </a:cubicBezTo>
                <a:cubicBezTo>
                  <a:pt x="36583" y="4794"/>
                  <a:pt x="36801" y="4296"/>
                  <a:pt x="36801" y="4296"/>
                </a:cubicBezTo>
                <a:lnTo>
                  <a:pt x="36801" y="4296"/>
                </a:lnTo>
                <a:cubicBezTo>
                  <a:pt x="36800" y="4296"/>
                  <a:pt x="35867" y="5224"/>
                  <a:pt x="35226" y="6444"/>
                </a:cubicBezTo>
                <a:cubicBezTo>
                  <a:pt x="35151" y="6301"/>
                  <a:pt x="35151" y="6226"/>
                  <a:pt x="35082" y="6083"/>
                </a:cubicBezTo>
                <a:lnTo>
                  <a:pt x="35082" y="6083"/>
                </a:lnTo>
                <a:cubicBezTo>
                  <a:pt x="35151" y="6226"/>
                  <a:pt x="35151" y="6369"/>
                  <a:pt x="35151" y="6444"/>
                </a:cubicBezTo>
                <a:cubicBezTo>
                  <a:pt x="35008" y="6799"/>
                  <a:pt x="34796" y="7160"/>
                  <a:pt x="34722" y="7515"/>
                </a:cubicBezTo>
                <a:cubicBezTo>
                  <a:pt x="34653" y="7801"/>
                  <a:pt x="34510" y="8231"/>
                  <a:pt x="34435" y="8660"/>
                </a:cubicBezTo>
                <a:cubicBezTo>
                  <a:pt x="34435" y="8231"/>
                  <a:pt x="34510" y="7801"/>
                  <a:pt x="34510" y="7372"/>
                </a:cubicBezTo>
                <a:lnTo>
                  <a:pt x="34578" y="7228"/>
                </a:lnTo>
                <a:lnTo>
                  <a:pt x="34510" y="7303"/>
                </a:lnTo>
                <a:cubicBezTo>
                  <a:pt x="34578" y="6873"/>
                  <a:pt x="34578" y="6369"/>
                  <a:pt x="34653" y="5871"/>
                </a:cubicBezTo>
                <a:cubicBezTo>
                  <a:pt x="34721" y="5797"/>
                  <a:pt x="34722" y="5655"/>
                  <a:pt x="34722" y="5653"/>
                </a:cubicBezTo>
                <a:lnTo>
                  <a:pt x="34722" y="5653"/>
                </a:lnTo>
                <a:cubicBezTo>
                  <a:pt x="34722" y="5654"/>
                  <a:pt x="34721" y="5728"/>
                  <a:pt x="34653" y="5728"/>
                </a:cubicBezTo>
                <a:lnTo>
                  <a:pt x="34653" y="5510"/>
                </a:lnTo>
                <a:cubicBezTo>
                  <a:pt x="34653" y="5585"/>
                  <a:pt x="34578" y="5728"/>
                  <a:pt x="34510" y="5871"/>
                </a:cubicBezTo>
                <a:cubicBezTo>
                  <a:pt x="34366" y="6014"/>
                  <a:pt x="34223" y="6226"/>
                  <a:pt x="34006" y="6512"/>
                </a:cubicBezTo>
                <a:cubicBezTo>
                  <a:pt x="33937" y="6444"/>
                  <a:pt x="33937" y="6369"/>
                  <a:pt x="33937" y="6369"/>
                </a:cubicBezTo>
                <a:lnTo>
                  <a:pt x="34080" y="6083"/>
                </a:lnTo>
                <a:lnTo>
                  <a:pt x="33937" y="6226"/>
                </a:lnTo>
                <a:cubicBezTo>
                  <a:pt x="33794" y="5653"/>
                  <a:pt x="33650" y="4937"/>
                  <a:pt x="33433" y="4221"/>
                </a:cubicBezTo>
                <a:lnTo>
                  <a:pt x="33433" y="4221"/>
                </a:lnTo>
                <a:cubicBezTo>
                  <a:pt x="33576" y="4869"/>
                  <a:pt x="33650" y="5728"/>
                  <a:pt x="33650" y="6512"/>
                </a:cubicBezTo>
                <a:cubicBezTo>
                  <a:pt x="33650" y="6587"/>
                  <a:pt x="33576" y="6587"/>
                  <a:pt x="33507" y="6656"/>
                </a:cubicBezTo>
                <a:cubicBezTo>
                  <a:pt x="33433" y="6157"/>
                  <a:pt x="33290" y="5585"/>
                  <a:pt x="33146" y="4937"/>
                </a:cubicBezTo>
                <a:cubicBezTo>
                  <a:pt x="33290" y="4508"/>
                  <a:pt x="33364" y="4365"/>
                  <a:pt x="33433" y="4221"/>
                </a:cubicBezTo>
                <a:lnTo>
                  <a:pt x="33507" y="4078"/>
                </a:lnTo>
                <a:lnTo>
                  <a:pt x="33433" y="4153"/>
                </a:lnTo>
                <a:cubicBezTo>
                  <a:pt x="33364" y="4221"/>
                  <a:pt x="33290" y="4365"/>
                  <a:pt x="33078" y="4582"/>
                </a:cubicBezTo>
                <a:cubicBezTo>
                  <a:pt x="33004" y="4508"/>
                  <a:pt x="33003" y="4366"/>
                  <a:pt x="32935" y="4223"/>
                </a:cubicBezTo>
                <a:lnTo>
                  <a:pt x="32935" y="4223"/>
                </a:lnTo>
                <a:cubicBezTo>
                  <a:pt x="33003" y="4366"/>
                  <a:pt x="33003" y="4508"/>
                  <a:pt x="33003" y="4651"/>
                </a:cubicBezTo>
                <a:lnTo>
                  <a:pt x="32934" y="4725"/>
                </a:lnTo>
                <a:cubicBezTo>
                  <a:pt x="32860" y="4439"/>
                  <a:pt x="32791" y="4153"/>
                  <a:pt x="32648" y="3792"/>
                </a:cubicBezTo>
                <a:lnTo>
                  <a:pt x="32648" y="3792"/>
                </a:lnTo>
                <a:cubicBezTo>
                  <a:pt x="32717" y="4078"/>
                  <a:pt x="32791" y="4508"/>
                  <a:pt x="32860" y="4869"/>
                </a:cubicBezTo>
                <a:cubicBezTo>
                  <a:pt x="32574" y="5155"/>
                  <a:pt x="32287" y="5585"/>
                  <a:pt x="32075" y="6014"/>
                </a:cubicBezTo>
                <a:lnTo>
                  <a:pt x="32075" y="5441"/>
                </a:lnTo>
                <a:cubicBezTo>
                  <a:pt x="32001" y="5585"/>
                  <a:pt x="31932" y="5871"/>
                  <a:pt x="31789" y="6157"/>
                </a:cubicBezTo>
                <a:cubicBezTo>
                  <a:pt x="31715" y="6014"/>
                  <a:pt x="31715" y="5871"/>
                  <a:pt x="31646" y="5728"/>
                </a:cubicBezTo>
                <a:lnTo>
                  <a:pt x="31646" y="5728"/>
                </a:lnTo>
                <a:cubicBezTo>
                  <a:pt x="31646" y="5871"/>
                  <a:pt x="31715" y="6083"/>
                  <a:pt x="31789" y="6226"/>
                </a:cubicBezTo>
                <a:cubicBezTo>
                  <a:pt x="31789" y="6369"/>
                  <a:pt x="31715" y="6512"/>
                  <a:pt x="31646" y="6730"/>
                </a:cubicBezTo>
                <a:cubicBezTo>
                  <a:pt x="31646" y="6799"/>
                  <a:pt x="31571" y="6942"/>
                  <a:pt x="31571" y="7016"/>
                </a:cubicBezTo>
                <a:cubicBezTo>
                  <a:pt x="31428" y="6444"/>
                  <a:pt x="31285" y="5871"/>
                  <a:pt x="31073" y="5155"/>
                </a:cubicBezTo>
                <a:lnTo>
                  <a:pt x="31073" y="5155"/>
                </a:lnTo>
                <a:cubicBezTo>
                  <a:pt x="31216" y="5728"/>
                  <a:pt x="31285" y="6444"/>
                  <a:pt x="31285" y="7085"/>
                </a:cubicBezTo>
                <a:cubicBezTo>
                  <a:pt x="31285" y="7016"/>
                  <a:pt x="31216" y="6873"/>
                  <a:pt x="31142" y="6730"/>
                </a:cubicBezTo>
                <a:lnTo>
                  <a:pt x="31142" y="6730"/>
                </a:lnTo>
                <a:cubicBezTo>
                  <a:pt x="31142" y="7016"/>
                  <a:pt x="31216" y="7372"/>
                  <a:pt x="31216" y="7732"/>
                </a:cubicBezTo>
                <a:cubicBezTo>
                  <a:pt x="31073" y="7085"/>
                  <a:pt x="30930" y="6444"/>
                  <a:pt x="30643" y="5653"/>
                </a:cubicBezTo>
                <a:lnTo>
                  <a:pt x="30643" y="5653"/>
                </a:lnTo>
                <a:cubicBezTo>
                  <a:pt x="30787" y="6157"/>
                  <a:pt x="30855" y="6730"/>
                  <a:pt x="30855" y="7372"/>
                </a:cubicBezTo>
                <a:cubicBezTo>
                  <a:pt x="30787" y="7228"/>
                  <a:pt x="30787" y="7016"/>
                  <a:pt x="30712" y="6799"/>
                </a:cubicBezTo>
                <a:lnTo>
                  <a:pt x="30712" y="6799"/>
                </a:lnTo>
                <a:cubicBezTo>
                  <a:pt x="30712" y="7016"/>
                  <a:pt x="30787" y="7303"/>
                  <a:pt x="30787" y="7515"/>
                </a:cubicBezTo>
                <a:cubicBezTo>
                  <a:pt x="30787" y="7449"/>
                  <a:pt x="30720" y="7379"/>
                  <a:pt x="30654" y="7250"/>
                </a:cubicBezTo>
                <a:lnTo>
                  <a:pt x="30654" y="7250"/>
                </a:lnTo>
                <a:lnTo>
                  <a:pt x="30855" y="7658"/>
                </a:lnTo>
                <a:lnTo>
                  <a:pt x="30855" y="8087"/>
                </a:lnTo>
                <a:cubicBezTo>
                  <a:pt x="30787" y="7658"/>
                  <a:pt x="30643" y="7303"/>
                  <a:pt x="30500" y="6942"/>
                </a:cubicBezTo>
                <a:lnTo>
                  <a:pt x="30500" y="6942"/>
                </a:lnTo>
                <a:cubicBezTo>
                  <a:pt x="30569" y="7372"/>
                  <a:pt x="30569" y="7801"/>
                  <a:pt x="30569" y="8374"/>
                </a:cubicBezTo>
                <a:cubicBezTo>
                  <a:pt x="30500" y="7944"/>
                  <a:pt x="30426" y="7589"/>
                  <a:pt x="30283" y="7228"/>
                </a:cubicBezTo>
                <a:cubicBezTo>
                  <a:pt x="30357" y="6083"/>
                  <a:pt x="30426" y="4869"/>
                  <a:pt x="30569" y="3437"/>
                </a:cubicBezTo>
                <a:lnTo>
                  <a:pt x="30569" y="3437"/>
                </a:lnTo>
                <a:cubicBezTo>
                  <a:pt x="30283" y="3935"/>
                  <a:pt x="30071" y="4794"/>
                  <a:pt x="29928" y="5796"/>
                </a:cubicBezTo>
                <a:cubicBezTo>
                  <a:pt x="29853" y="5510"/>
                  <a:pt x="29784" y="5155"/>
                  <a:pt x="29710" y="4869"/>
                </a:cubicBezTo>
                <a:cubicBezTo>
                  <a:pt x="29784" y="4439"/>
                  <a:pt x="29784" y="3935"/>
                  <a:pt x="29853" y="3505"/>
                </a:cubicBezTo>
                <a:lnTo>
                  <a:pt x="29853" y="3505"/>
                </a:lnTo>
                <a:cubicBezTo>
                  <a:pt x="29784" y="3649"/>
                  <a:pt x="29641" y="3935"/>
                  <a:pt x="29567" y="4221"/>
                </a:cubicBezTo>
                <a:cubicBezTo>
                  <a:pt x="29498" y="4010"/>
                  <a:pt x="29498" y="3792"/>
                  <a:pt x="29424" y="3580"/>
                </a:cubicBezTo>
                <a:lnTo>
                  <a:pt x="29424" y="3580"/>
                </a:lnTo>
                <a:cubicBezTo>
                  <a:pt x="29498" y="3792"/>
                  <a:pt x="29498" y="4078"/>
                  <a:pt x="29567" y="4365"/>
                </a:cubicBezTo>
                <a:cubicBezTo>
                  <a:pt x="29432" y="4839"/>
                  <a:pt x="29297" y="5434"/>
                  <a:pt x="29163" y="6099"/>
                </a:cubicBezTo>
                <a:lnTo>
                  <a:pt x="29163" y="6099"/>
                </a:lnTo>
                <a:cubicBezTo>
                  <a:pt x="29145" y="6114"/>
                  <a:pt x="29139" y="6137"/>
                  <a:pt x="29138" y="6149"/>
                </a:cubicBezTo>
                <a:lnTo>
                  <a:pt x="29138" y="6149"/>
                </a:lnTo>
                <a:cubicBezTo>
                  <a:pt x="29212" y="5217"/>
                  <a:pt x="29281" y="4149"/>
                  <a:pt x="29355" y="3007"/>
                </a:cubicBezTo>
                <a:lnTo>
                  <a:pt x="29355" y="3007"/>
                </a:lnTo>
                <a:cubicBezTo>
                  <a:pt x="28994" y="3723"/>
                  <a:pt x="28708" y="5367"/>
                  <a:pt x="28496" y="7016"/>
                </a:cubicBezTo>
                <a:lnTo>
                  <a:pt x="28066" y="5510"/>
                </a:lnTo>
                <a:cubicBezTo>
                  <a:pt x="28066" y="5155"/>
                  <a:pt x="28135" y="4794"/>
                  <a:pt x="28135" y="4508"/>
                </a:cubicBezTo>
                <a:lnTo>
                  <a:pt x="28135" y="4508"/>
                </a:lnTo>
                <a:cubicBezTo>
                  <a:pt x="28066" y="4651"/>
                  <a:pt x="27992" y="4869"/>
                  <a:pt x="27923" y="5080"/>
                </a:cubicBezTo>
                <a:lnTo>
                  <a:pt x="27923" y="5012"/>
                </a:lnTo>
                <a:cubicBezTo>
                  <a:pt x="27705" y="4582"/>
                  <a:pt x="27562" y="4153"/>
                  <a:pt x="27350" y="3723"/>
                </a:cubicBezTo>
                <a:lnTo>
                  <a:pt x="27350" y="3723"/>
                </a:lnTo>
                <a:cubicBezTo>
                  <a:pt x="27493" y="4153"/>
                  <a:pt x="27636" y="4725"/>
                  <a:pt x="27780" y="5224"/>
                </a:cubicBezTo>
                <a:cubicBezTo>
                  <a:pt x="27705" y="5441"/>
                  <a:pt x="27636" y="5796"/>
                  <a:pt x="27493" y="6157"/>
                </a:cubicBezTo>
                <a:cubicBezTo>
                  <a:pt x="27493" y="6226"/>
                  <a:pt x="27493" y="6300"/>
                  <a:pt x="27419" y="6369"/>
                </a:cubicBezTo>
                <a:cubicBezTo>
                  <a:pt x="27207" y="5510"/>
                  <a:pt x="26846" y="4651"/>
                  <a:pt x="26416" y="3792"/>
                </a:cubicBezTo>
                <a:lnTo>
                  <a:pt x="26416" y="3792"/>
                </a:lnTo>
                <a:cubicBezTo>
                  <a:pt x="26777" y="4651"/>
                  <a:pt x="27064" y="5796"/>
                  <a:pt x="27207" y="7016"/>
                </a:cubicBezTo>
                <a:cubicBezTo>
                  <a:pt x="27207" y="7085"/>
                  <a:pt x="27132" y="7228"/>
                  <a:pt x="27132" y="7372"/>
                </a:cubicBezTo>
                <a:cubicBezTo>
                  <a:pt x="27064" y="7228"/>
                  <a:pt x="27064" y="7160"/>
                  <a:pt x="27064" y="7085"/>
                </a:cubicBezTo>
                <a:cubicBezTo>
                  <a:pt x="26921" y="6512"/>
                  <a:pt x="26777" y="6014"/>
                  <a:pt x="26560" y="5441"/>
                </a:cubicBezTo>
                <a:lnTo>
                  <a:pt x="26634" y="5367"/>
                </a:lnTo>
                <a:lnTo>
                  <a:pt x="26560" y="5367"/>
                </a:lnTo>
                <a:cubicBezTo>
                  <a:pt x="26491" y="5224"/>
                  <a:pt x="26416" y="5012"/>
                  <a:pt x="26416" y="4869"/>
                </a:cubicBezTo>
                <a:lnTo>
                  <a:pt x="26416" y="4725"/>
                </a:lnTo>
                <a:cubicBezTo>
                  <a:pt x="26416" y="4725"/>
                  <a:pt x="26416" y="4794"/>
                  <a:pt x="26348" y="4794"/>
                </a:cubicBezTo>
                <a:cubicBezTo>
                  <a:pt x="26273" y="4508"/>
                  <a:pt x="26130" y="4221"/>
                  <a:pt x="25987" y="3935"/>
                </a:cubicBezTo>
                <a:cubicBezTo>
                  <a:pt x="26061" y="3580"/>
                  <a:pt x="26061" y="3150"/>
                  <a:pt x="26130" y="2789"/>
                </a:cubicBezTo>
                <a:lnTo>
                  <a:pt x="26130" y="2789"/>
                </a:lnTo>
                <a:cubicBezTo>
                  <a:pt x="25987" y="3007"/>
                  <a:pt x="25918" y="3219"/>
                  <a:pt x="25844" y="3580"/>
                </a:cubicBezTo>
                <a:cubicBezTo>
                  <a:pt x="25632" y="4221"/>
                  <a:pt x="25489" y="5012"/>
                  <a:pt x="25345" y="5796"/>
                </a:cubicBezTo>
                <a:cubicBezTo>
                  <a:pt x="25202" y="5441"/>
                  <a:pt x="25059" y="5080"/>
                  <a:pt x="24916" y="4794"/>
                </a:cubicBezTo>
                <a:lnTo>
                  <a:pt x="24916" y="4794"/>
                </a:lnTo>
                <a:cubicBezTo>
                  <a:pt x="25059" y="5155"/>
                  <a:pt x="25202" y="5653"/>
                  <a:pt x="25345" y="6083"/>
                </a:cubicBezTo>
                <a:lnTo>
                  <a:pt x="25271" y="6157"/>
                </a:lnTo>
                <a:cubicBezTo>
                  <a:pt x="25128" y="5871"/>
                  <a:pt x="24985" y="5510"/>
                  <a:pt x="24841" y="5224"/>
                </a:cubicBezTo>
                <a:lnTo>
                  <a:pt x="24841" y="5224"/>
                </a:lnTo>
                <a:cubicBezTo>
                  <a:pt x="24985" y="5585"/>
                  <a:pt x="25059" y="5940"/>
                  <a:pt x="25202" y="6300"/>
                </a:cubicBezTo>
                <a:cubicBezTo>
                  <a:pt x="24985" y="6656"/>
                  <a:pt x="24773" y="7016"/>
                  <a:pt x="24629" y="7446"/>
                </a:cubicBezTo>
                <a:cubicBezTo>
                  <a:pt x="24412" y="7085"/>
                  <a:pt x="24269" y="6730"/>
                  <a:pt x="24057" y="6369"/>
                </a:cubicBezTo>
                <a:lnTo>
                  <a:pt x="24057" y="6369"/>
                </a:lnTo>
                <a:cubicBezTo>
                  <a:pt x="24200" y="6656"/>
                  <a:pt x="24343" y="7016"/>
                  <a:pt x="24412" y="7372"/>
                </a:cubicBezTo>
                <a:cubicBezTo>
                  <a:pt x="24343" y="7589"/>
                  <a:pt x="24200" y="7944"/>
                  <a:pt x="24057" y="8374"/>
                </a:cubicBezTo>
                <a:cubicBezTo>
                  <a:pt x="23982" y="7732"/>
                  <a:pt x="23839" y="7085"/>
                  <a:pt x="23627" y="6369"/>
                </a:cubicBezTo>
                <a:cubicBezTo>
                  <a:pt x="23839" y="5940"/>
                  <a:pt x="23982" y="5585"/>
                  <a:pt x="23982" y="5585"/>
                </a:cubicBezTo>
                <a:lnTo>
                  <a:pt x="23982" y="5585"/>
                </a:lnTo>
                <a:lnTo>
                  <a:pt x="23553" y="6014"/>
                </a:lnTo>
                <a:cubicBezTo>
                  <a:pt x="23266" y="5080"/>
                  <a:pt x="22911" y="4078"/>
                  <a:pt x="22482" y="3150"/>
                </a:cubicBezTo>
                <a:lnTo>
                  <a:pt x="22482" y="3150"/>
                </a:lnTo>
                <a:cubicBezTo>
                  <a:pt x="22768" y="3866"/>
                  <a:pt x="22980" y="4725"/>
                  <a:pt x="23123" y="5585"/>
                </a:cubicBezTo>
                <a:cubicBezTo>
                  <a:pt x="23054" y="5367"/>
                  <a:pt x="23054" y="5155"/>
                  <a:pt x="22980" y="4937"/>
                </a:cubicBezTo>
                <a:lnTo>
                  <a:pt x="22980" y="4937"/>
                </a:lnTo>
                <a:cubicBezTo>
                  <a:pt x="23054" y="5367"/>
                  <a:pt x="23123" y="5940"/>
                  <a:pt x="23198" y="6512"/>
                </a:cubicBezTo>
                <a:lnTo>
                  <a:pt x="23123" y="6512"/>
                </a:lnTo>
                <a:cubicBezTo>
                  <a:pt x="22980" y="5871"/>
                  <a:pt x="22837" y="5155"/>
                  <a:pt x="22625" y="4365"/>
                </a:cubicBezTo>
                <a:lnTo>
                  <a:pt x="22625" y="4365"/>
                </a:lnTo>
                <a:cubicBezTo>
                  <a:pt x="22768" y="5080"/>
                  <a:pt x="22837" y="6014"/>
                  <a:pt x="22837" y="6942"/>
                </a:cubicBezTo>
                <a:cubicBezTo>
                  <a:pt x="22837" y="7016"/>
                  <a:pt x="22768" y="7016"/>
                  <a:pt x="22768" y="7085"/>
                </a:cubicBezTo>
                <a:cubicBezTo>
                  <a:pt x="22625" y="6587"/>
                  <a:pt x="22482" y="6014"/>
                  <a:pt x="22338" y="5441"/>
                </a:cubicBezTo>
                <a:lnTo>
                  <a:pt x="22338" y="5441"/>
                </a:lnTo>
                <a:cubicBezTo>
                  <a:pt x="22407" y="6014"/>
                  <a:pt x="22482" y="6730"/>
                  <a:pt x="22550" y="7446"/>
                </a:cubicBezTo>
                <a:cubicBezTo>
                  <a:pt x="22407" y="7732"/>
                  <a:pt x="22264" y="8019"/>
                  <a:pt x="22121" y="8374"/>
                </a:cubicBezTo>
                <a:cubicBezTo>
                  <a:pt x="22121" y="8448"/>
                  <a:pt x="22121" y="8591"/>
                  <a:pt x="22052" y="8735"/>
                </a:cubicBezTo>
                <a:cubicBezTo>
                  <a:pt x="22052" y="8660"/>
                  <a:pt x="22052" y="8660"/>
                  <a:pt x="21978" y="8591"/>
                </a:cubicBezTo>
                <a:cubicBezTo>
                  <a:pt x="22052" y="8517"/>
                  <a:pt x="22052" y="8448"/>
                  <a:pt x="22052" y="8374"/>
                </a:cubicBezTo>
                <a:lnTo>
                  <a:pt x="22052" y="8374"/>
                </a:lnTo>
                <a:cubicBezTo>
                  <a:pt x="22052" y="8448"/>
                  <a:pt x="21978" y="8448"/>
                  <a:pt x="21978" y="8448"/>
                </a:cubicBezTo>
                <a:cubicBezTo>
                  <a:pt x="21909" y="8231"/>
                  <a:pt x="21834" y="7944"/>
                  <a:pt x="21766" y="7732"/>
                </a:cubicBezTo>
                <a:lnTo>
                  <a:pt x="21766" y="7732"/>
                </a:lnTo>
                <a:cubicBezTo>
                  <a:pt x="21834" y="7944"/>
                  <a:pt x="21834" y="8231"/>
                  <a:pt x="21909" y="8517"/>
                </a:cubicBezTo>
                <a:cubicBezTo>
                  <a:pt x="21834" y="8448"/>
                  <a:pt x="21834" y="8374"/>
                  <a:pt x="21834" y="8231"/>
                </a:cubicBezTo>
                <a:lnTo>
                  <a:pt x="21834" y="8591"/>
                </a:lnTo>
                <a:lnTo>
                  <a:pt x="21691" y="8735"/>
                </a:lnTo>
                <a:cubicBezTo>
                  <a:pt x="21548" y="8374"/>
                  <a:pt x="21405" y="7944"/>
                  <a:pt x="21193" y="7589"/>
                </a:cubicBezTo>
                <a:lnTo>
                  <a:pt x="21193" y="7589"/>
                </a:lnTo>
                <a:lnTo>
                  <a:pt x="21622" y="8878"/>
                </a:lnTo>
                <a:cubicBezTo>
                  <a:pt x="21479" y="9090"/>
                  <a:pt x="21336" y="9451"/>
                  <a:pt x="21193" y="9737"/>
                </a:cubicBezTo>
                <a:cubicBezTo>
                  <a:pt x="21118" y="9233"/>
                  <a:pt x="21050" y="8735"/>
                  <a:pt x="20975" y="8087"/>
                </a:cubicBezTo>
                <a:cubicBezTo>
                  <a:pt x="21050" y="7876"/>
                  <a:pt x="21118" y="7732"/>
                  <a:pt x="21193" y="7589"/>
                </a:cubicBezTo>
                <a:cubicBezTo>
                  <a:pt x="21336" y="7228"/>
                  <a:pt x="21479" y="6942"/>
                  <a:pt x="21479" y="6942"/>
                </a:cubicBezTo>
                <a:lnTo>
                  <a:pt x="21479" y="6942"/>
                </a:lnTo>
                <a:cubicBezTo>
                  <a:pt x="21479" y="6942"/>
                  <a:pt x="21336" y="7085"/>
                  <a:pt x="21118" y="7372"/>
                </a:cubicBezTo>
                <a:cubicBezTo>
                  <a:pt x="21548" y="6157"/>
                  <a:pt x="22052" y="5081"/>
                  <a:pt x="22052" y="5080"/>
                </a:cubicBezTo>
                <a:lnTo>
                  <a:pt x="22052" y="5080"/>
                </a:lnTo>
                <a:cubicBezTo>
                  <a:pt x="22052" y="5081"/>
                  <a:pt x="21336" y="5797"/>
                  <a:pt x="20689" y="6730"/>
                </a:cubicBezTo>
                <a:cubicBezTo>
                  <a:pt x="20689" y="6512"/>
                  <a:pt x="20620" y="6369"/>
                  <a:pt x="20620" y="6157"/>
                </a:cubicBezTo>
                <a:cubicBezTo>
                  <a:pt x="21050" y="5012"/>
                  <a:pt x="21479" y="4078"/>
                  <a:pt x="21479" y="4078"/>
                </a:cubicBezTo>
                <a:lnTo>
                  <a:pt x="21479" y="4078"/>
                </a:lnTo>
                <a:cubicBezTo>
                  <a:pt x="21479" y="4078"/>
                  <a:pt x="20906" y="4582"/>
                  <a:pt x="20403" y="5367"/>
                </a:cubicBezTo>
                <a:cubicBezTo>
                  <a:pt x="20334" y="5298"/>
                  <a:pt x="20334" y="5298"/>
                  <a:pt x="20334" y="5224"/>
                </a:cubicBezTo>
                <a:lnTo>
                  <a:pt x="20334" y="5367"/>
                </a:lnTo>
                <a:lnTo>
                  <a:pt x="19904" y="6226"/>
                </a:lnTo>
                <a:lnTo>
                  <a:pt x="19904" y="5871"/>
                </a:lnTo>
                <a:lnTo>
                  <a:pt x="20116" y="5441"/>
                </a:lnTo>
                <a:lnTo>
                  <a:pt x="19904" y="5653"/>
                </a:lnTo>
                <a:cubicBezTo>
                  <a:pt x="19973" y="5224"/>
                  <a:pt x="19973" y="4794"/>
                  <a:pt x="20047" y="4296"/>
                </a:cubicBezTo>
                <a:lnTo>
                  <a:pt x="20047" y="4296"/>
                </a:lnTo>
                <a:cubicBezTo>
                  <a:pt x="19830" y="4725"/>
                  <a:pt x="19618" y="5367"/>
                  <a:pt x="19475" y="6083"/>
                </a:cubicBezTo>
                <a:cubicBezTo>
                  <a:pt x="19400" y="6157"/>
                  <a:pt x="19400" y="6300"/>
                  <a:pt x="19331" y="6369"/>
                </a:cubicBezTo>
                <a:cubicBezTo>
                  <a:pt x="19331" y="5796"/>
                  <a:pt x="19400" y="5224"/>
                  <a:pt x="19400" y="4651"/>
                </a:cubicBezTo>
                <a:cubicBezTo>
                  <a:pt x="19761" y="3866"/>
                  <a:pt x="19973" y="3294"/>
                  <a:pt x="19973" y="3293"/>
                </a:cubicBezTo>
                <a:lnTo>
                  <a:pt x="19973" y="3293"/>
                </a:lnTo>
                <a:cubicBezTo>
                  <a:pt x="19973" y="3294"/>
                  <a:pt x="19761" y="3505"/>
                  <a:pt x="19475" y="3866"/>
                </a:cubicBezTo>
                <a:cubicBezTo>
                  <a:pt x="19475" y="3836"/>
                  <a:pt x="19475" y="3808"/>
                  <a:pt x="19479" y="3779"/>
                </a:cubicBezTo>
                <a:lnTo>
                  <a:pt x="19479" y="3779"/>
                </a:lnTo>
                <a:lnTo>
                  <a:pt x="19331" y="4078"/>
                </a:lnTo>
                <a:cubicBezTo>
                  <a:pt x="19045" y="4508"/>
                  <a:pt x="18684" y="5012"/>
                  <a:pt x="18398" y="5585"/>
                </a:cubicBezTo>
                <a:cubicBezTo>
                  <a:pt x="18329" y="5298"/>
                  <a:pt x="18255" y="5012"/>
                  <a:pt x="18111" y="4725"/>
                </a:cubicBezTo>
                <a:lnTo>
                  <a:pt x="18111" y="4725"/>
                </a:lnTo>
                <a:cubicBezTo>
                  <a:pt x="18186" y="5012"/>
                  <a:pt x="18255" y="5441"/>
                  <a:pt x="18329" y="5796"/>
                </a:cubicBezTo>
                <a:cubicBezTo>
                  <a:pt x="18255" y="5940"/>
                  <a:pt x="18186" y="6083"/>
                  <a:pt x="18186" y="6226"/>
                </a:cubicBezTo>
                <a:lnTo>
                  <a:pt x="18186" y="6300"/>
                </a:lnTo>
                <a:cubicBezTo>
                  <a:pt x="18112" y="6084"/>
                  <a:pt x="18043" y="5941"/>
                  <a:pt x="18043" y="5730"/>
                </a:cubicBezTo>
                <a:lnTo>
                  <a:pt x="18043" y="5730"/>
                </a:lnTo>
                <a:cubicBezTo>
                  <a:pt x="18043" y="5941"/>
                  <a:pt x="18111" y="6158"/>
                  <a:pt x="18111" y="6444"/>
                </a:cubicBezTo>
                <a:lnTo>
                  <a:pt x="18111" y="6512"/>
                </a:lnTo>
                <a:cubicBezTo>
                  <a:pt x="17968" y="5653"/>
                  <a:pt x="17756" y="4794"/>
                  <a:pt x="17470" y="3723"/>
                </a:cubicBezTo>
                <a:lnTo>
                  <a:pt x="17470" y="3723"/>
                </a:lnTo>
                <a:cubicBezTo>
                  <a:pt x="17682" y="4651"/>
                  <a:pt x="17756" y="5796"/>
                  <a:pt x="17756" y="7016"/>
                </a:cubicBezTo>
                <a:cubicBezTo>
                  <a:pt x="17613" y="6587"/>
                  <a:pt x="17470" y="6157"/>
                  <a:pt x="17252" y="5796"/>
                </a:cubicBezTo>
                <a:cubicBezTo>
                  <a:pt x="17327" y="5367"/>
                  <a:pt x="17327" y="5012"/>
                  <a:pt x="17396" y="4651"/>
                </a:cubicBezTo>
                <a:lnTo>
                  <a:pt x="17396" y="4651"/>
                </a:lnTo>
                <a:cubicBezTo>
                  <a:pt x="17252" y="4794"/>
                  <a:pt x="17184" y="5080"/>
                  <a:pt x="17109" y="5367"/>
                </a:cubicBezTo>
                <a:cubicBezTo>
                  <a:pt x="17040" y="5155"/>
                  <a:pt x="16897" y="4937"/>
                  <a:pt x="16823" y="4794"/>
                </a:cubicBezTo>
                <a:cubicBezTo>
                  <a:pt x="16754" y="4296"/>
                  <a:pt x="16611" y="3723"/>
                  <a:pt x="16393" y="3076"/>
                </a:cubicBezTo>
                <a:lnTo>
                  <a:pt x="16393" y="3076"/>
                </a:lnTo>
                <a:cubicBezTo>
                  <a:pt x="16536" y="3723"/>
                  <a:pt x="16611" y="4439"/>
                  <a:pt x="16611" y="5155"/>
                </a:cubicBezTo>
                <a:cubicBezTo>
                  <a:pt x="16468" y="4794"/>
                  <a:pt x="16324" y="4439"/>
                  <a:pt x="16107" y="4078"/>
                </a:cubicBezTo>
                <a:lnTo>
                  <a:pt x="16107" y="4078"/>
                </a:lnTo>
                <a:cubicBezTo>
                  <a:pt x="16324" y="4508"/>
                  <a:pt x="16468" y="5080"/>
                  <a:pt x="16611" y="5653"/>
                </a:cubicBezTo>
                <a:cubicBezTo>
                  <a:pt x="16536" y="5728"/>
                  <a:pt x="16393" y="5796"/>
                  <a:pt x="16250" y="6014"/>
                </a:cubicBezTo>
                <a:cubicBezTo>
                  <a:pt x="16181" y="6157"/>
                  <a:pt x="16107" y="6226"/>
                  <a:pt x="16038" y="6300"/>
                </a:cubicBezTo>
                <a:lnTo>
                  <a:pt x="16038" y="6157"/>
                </a:lnTo>
                <a:lnTo>
                  <a:pt x="15964" y="6226"/>
                </a:lnTo>
                <a:lnTo>
                  <a:pt x="15534" y="5367"/>
                </a:lnTo>
                <a:lnTo>
                  <a:pt x="15534" y="5367"/>
                </a:lnTo>
                <a:cubicBezTo>
                  <a:pt x="15677" y="5728"/>
                  <a:pt x="15752" y="6014"/>
                  <a:pt x="15820" y="6369"/>
                </a:cubicBezTo>
                <a:cubicBezTo>
                  <a:pt x="15752" y="6512"/>
                  <a:pt x="15677" y="6656"/>
                  <a:pt x="15609" y="6873"/>
                </a:cubicBezTo>
                <a:lnTo>
                  <a:pt x="15534" y="6942"/>
                </a:lnTo>
                <a:cubicBezTo>
                  <a:pt x="15466" y="6731"/>
                  <a:pt x="15392" y="6446"/>
                  <a:pt x="15323" y="6161"/>
                </a:cubicBezTo>
                <a:lnTo>
                  <a:pt x="15323" y="6161"/>
                </a:lnTo>
                <a:cubicBezTo>
                  <a:pt x="15392" y="6446"/>
                  <a:pt x="15465" y="6732"/>
                  <a:pt x="15465" y="7085"/>
                </a:cubicBezTo>
                <a:cubicBezTo>
                  <a:pt x="15391" y="7160"/>
                  <a:pt x="15322" y="7303"/>
                  <a:pt x="15248" y="7446"/>
                </a:cubicBezTo>
                <a:cubicBezTo>
                  <a:pt x="15179" y="7372"/>
                  <a:pt x="15179" y="7228"/>
                  <a:pt x="15179" y="7160"/>
                </a:cubicBezTo>
                <a:cubicBezTo>
                  <a:pt x="15248" y="7016"/>
                  <a:pt x="15322" y="6730"/>
                  <a:pt x="15322" y="6730"/>
                </a:cubicBezTo>
                <a:lnTo>
                  <a:pt x="15322" y="6730"/>
                </a:lnTo>
                <a:cubicBezTo>
                  <a:pt x="15322" y="6730"/>
                  <a:pt x="15248" y="6873"/>
                  <a:pt x="15179" y="6942"/>
                </a:cubicBezTo>
                <a:cubicBezTo>
                  <a:pt x="15179" y="6873"/>
                  <a:pt x="15248" y="6799"/>
                  <a:pt x="15248" y="6799"/>
                </a:cubicBezTo>
                <a:lnTo>
                  <a:pt x="15248" y="6799"/>
                </a:lnTo>
                <a:cubicBezTo>
                  <a:pt x="15248" y="6799"/>
                  <a:pt x="15104" y="6873"/>
                  <a:pt x="15036" y="6942"/>
                </a:cubicBezTo>
                <a:cubicBezTo>
                  <a:pt x="15179" y="6444"/>
                  <a:pt x="15322" y="5940"/>
                  <a:pt x="15534" y="5367"/>
                </a:cubicBezTo>
                <a:cubicBezTo>
                  <a:pt x="15820" y="4439"/>
                  <a:pt x="16250" y="3505"/>
                  <a:pt x="16393" y="3076"/>
                </a:cubicBezTo>
                <a:lnTo>
                  <a:pt x="16536" y="2789"/>
                </a:lnTo>
                <a:lnTo>
                  <a:pt x="16536" y="2789"/>
                </a:lnTo>
                <a:cubicBezTo>
                  <a:pt x="16536" y="2790"/>
                  <a:pt x="16038" y="3362"/>
                  <a:pt x="15465" y="4153"/>
                </a:cubicBezTo>
                <a:cubicBezTo>
                  <a:pt x="15677" y="3580"/>
                  <a:pt x="15895" y="3219"/>
                  <a:pt x="15895" y="3219"/>
                </a:cubicBezTo>
                <a:lnTo>
                  <a:pt x="15895" y="3219"/>
                </a:lnTo>
                <a:cubicBezTo>
                  <a:pt x="15895" y="3219"/>
                  <a:pt x="15677" y="3362"/>
                  <a:pt x="15465" y="3649"/>
                </a:cubicBezTo>
                <a:cubicBezTo>
                  <a:pt x="15964" y="2148"/>
                  <a:pt x="16611" y="716"/>
                  <a:pt x="16611" y="716"/>
                </a:cubicBezTo>
                <a:lnTo>
                  <a:pt x="16611" y="716"/>
                </a:lnTo>
                <a:cubicBezTo>
                  <a:pt x="16611" y="716"/>
                  <a:pt x="16181" y="1146"/>
                  <a:pt x="15752" y="1787"/>
                </a:cubicBezTo>
                <a:cubicBezTo>
                  <a:pt x="15322" y="2360"/>
                  <a:pt x="14818" y="3219"/>
                  <a:pt x="14606" y="4078"/>
                </a:cubicBezTo>
                <a:cubicBezTo>
                  <a:pt x="14463" y="4439"/>
                  <a:pt x="14389" y="4869"/>
                  <a:pt x="14320" y="5367"/>
                </a:cubicBezTo>
                <a:cubicBezTo>
                  <a:pt x="14245" y="5224"/>
                  <a:pt x="14177" y="5155"/>
                  <a:pt x="14102" y="5012"/>
                </a:cubicBezTo>
                <a:lnTo>
                  <a:pt x="14102" y="5012"/>
                </a:lnTo>
                <a:cubicBezTo>
                  <a:pt x="14177" y="5155"/>
                  <a:pt x="14245" y="5298"/>
                  <a:pt x="14245" y="5441"/>
                </a:cubicBezTo>
                <a:cubicBezTo>
                  <a:pt x="14245" y="5585"/>
                  <a:pt x="14177" y="5653"/>
                  <a:pt x="14102" y="5796"/>
                </a:cubicBezTo>
                <a:lnTo>
                  <a:pt x="14102" y="5871"/>
                </a:lnTo>
                <a:cubicBezTo>
                  <a:pt x="14033" y="5871"/>
                  <a:pt x="14033" y="5940"/>
                  <a:pt x="14033" y="5940"/>
                </a:cubicBezTo>
                <a:cubicBezTo>
                  <a:pt x="14033" y="5653"/>
                  <a:pt x="14102" y="5298"/>
                  <a:pt x="14102" y="4869"/>
                </a:cubicBezTo>
                <a:cubicBezTo>
                  <a:pt x="14177" y="4794"/>
                  <a:pt x="14245" y="4582"/>
                  <a:pt x="14245" y="4582"/>
                </a:cubicBezTo>
                <a:lnTo>
                  <a:pt x="14245" y="4582"/>
                </a:lnTo>
                <a:cubicBezTo>
                  <a:pt x="14245" y="4582"/>
                  <a:pt x="14177" y="4725"/>
                  <a:pt x="14102" y="4725"/>
                </a:cubicBezTo>
                <a:cubicBezTo>
                  <a:pt x="14177" y="4221"/>
                  <a:pt x="14177" y="3649"/>
                  <a:pt x="14245" y="3150"/>
                </a:cubicBezTo>
                <a:lnTo>
                  <a:pt x="14245" y="3150"/>
                </a:lnTo>
                <a:cubicBezTo>
                  <a:pt x="14033" y="3580"/>
                  <a:pt x="13816" y="4365"/>
                  <a:pt x="13673" y="5298"/>
                </a:cubicBezTo>
                <a:lnTo>
                  <a:pt x="13461" y="5510"/>
                </a:lnTo>
                <a:cubicBezTo>
                  <a:pt x="13461" y="5080"/>
                  <a:pt x="13461" y="4651"/>
                  <a:pt x="13386" y="4078"/>
                </a:cubicBezTo>
                <a:cubicBezTo>
                  <a:pt x="13386" y="3580"/>
                  <a:pt x="13461" y="3007"/>
                  <a:pt x="13461" y="2503"/>
                </a:cubicBezTo>
                <a:lnTo>
                  <a:pt x="13461" y="2503"/>
                </a:lnTo>
                <a:cubicBezTo>
                  <a:pt x="13386" y="2646"/>
                  <a:pt x="13317" y="2933"/>
                  <a:pt x="13243" y="3219"/>
                </a:cubicBezTo>
                <a:cubicBezTo>
                  <a:pt x="13100" y="2360"/>
                  <a:pt x="12888" y="1501"/>
                  <a:pt x="12602" y="498"/>
                </a:cubicBezTo>
                <a:lnTo>
                  <a:pt x="12602" y="498"/>
                </a:lnTo>
                <a:cubicBezTo>
                  <a:pt x="12745" y="1214"/>
                  <a:pt x="12813" y="2148"/>
                  <a:pt x="12813" y="3076"/>
                </a:cubicBezTo>
                <a:cubicBezTo>
                  <a:pt x="12813" y="2933"/>
                  <a:pt x="12745" y="2721"/>
                  <a:pt x="12745" y="2578"/>
                </a:cubicBezTo>
                <a:lnTo>
                  <a:pt x="12745" y="2578"/>
                </a:lnTo>
                <a:cubicBezTo>
                  <a:pt x="12745" y="2864"/>
                  <a:pt x="12813" y="3150"/>
                  <a:pt x="12888" y="3505"/>
                </a:cubicBezTo>
                <a:lnTo>
                  <a:pt x="12888" y="4365"/>
                </a:lnTo>
                <a:cubicBezTo>
                  <a:pt x="12745" y="4508"/>
                  <a:pt x="12527" y="4725"/>
                  <a:pt x="12384" y="4937"/>
                </a:cubicBezTo>
                <a:cubicBezTo>
                  <a:pt x="12241" y="4296"/>
                  <a:pt x="12097" y="3649"/>
                  <a:pt x="11886" y="2933"/>
                </a:cubicBezTo>
                <a:lnTo>
                  <a:pt x="11886" y="2933"/>
                </a:lnTo>
                <a:cubicBezTo>
                  <a:pt x="12029" y="3580"/>
                  <a:pt x="12097" y="4439"/>
                  <a:pt x="12097" y="5298"/>
                </a:cubicBezTo>
                <a:cubicBezTo>
                  <a:pt x="12097" y="5367"/>
                  <a:pt x="12029" y="5441"/>
                  <a:pt x="11954" y="5510"/>
                </a:cubicBezTo>
                <a:lnTo>
                  <a:pt x="11954" y="5367"/>
                </a:lnTo>
                <a:cubicBezTo>
                  <a:pt x="11954" y="5224"/>
                  <a:pt x="11954" y="5080"/>
                  <a:pt x="12029" y="5012"/>
                </a:cubicBezTo>
                <a:cubicBezTo>
                  <a:pt x="11954" y="5012"/>
                  <a:pt x="11886" y="5080"/>
                  <a:pt x="11811" y="5155"/>
                </a:cubicBezTo>
                <a:cubicBezTo>
                  <a:pt x="11742" y="4937"/>
                  <a:pt x="11599" y="4725"/>
                  <a:pt x="11525" y="4582"/>
                </a:cubicBezTo>
                <a:lnTo>
                  <a:pt x="11525" y="4582"/>
                </a:lnTo>
                <a:lnTo>
                  <a:pt x="11598" y="4797"/>
                </a:lnTo>
                <a:lnTo>
                  <a:pt x="11598" y="4797"/>
                </a:lnTo>
                <a:cubicBezTo>
                  <a:pt x="11586" y="4818"/>
                  <a:pt x="11513" y="4949"/>
                  <a:pt x="11382" y="5080"/>
                </a:cubicBezTo>
                <a:cubicBezTo>
                  <a:pt x="11313" y="4869"/>
                  <a:pt x="11238" y="4725"/>
                  <a:pt x="11170" y="4508"/>
                </a:cubicBezTo>
                <a:cubicBezTo>
                  <a:pt x="11313" y="4078"/>
                  <a:pt x="11456" y="3723"/>
                  <a:pt x="11456" y="3723"/>
                </a:cubicBezTo>
                <a:lnTo>
                  <a:pt x="11456" y="3723"/>
                </a:lnTo>
                <a:cubicBezTo>
                  <a:pt x="11456" y="3723"/>
                  <a:pt x="11313" y="3935"/>
                  <a:pt x="11026" y="4221"/>
                </a:cubicBezTo>
                <a:cubicBezTo>
                  <a:pt x="10883" y="4009"/>
                  <a:pt x="10809" y="3792"/>
                  <a:pt x="10666" y="3649"/>
                </a:cubicBezTo>
                <a:lnTo>
                  <a:pt x="10666" y="3649"/>
                </a:lnTo>
                <a:cubicBezTo>
                  <a:pt x="10809" y="3866"/>
                  <a:pt x="10883" y="4078"/>
                  <a:pt x="10952" y="4296"/>
                </a:cubicBezTo>
                <a:cubicBezTo>
                  <a:pt x="10952" y="4296"/>
                  <a:pt x="10952" y="4365"/>
                  <a:pt x="10883" y="4365"/>
                </a:cubicBezTo>
                <a:cubicBezTo>
                  <a:pt x="10740" y="3866"/>
                  <a:pt x="10522" y="3362"/>
                  <a:pt x="10236" y="2933"/>
                </a:cubicBezTo>
                <a:lnTo>
                  <a:pt x="10236" y="2933"/>
                </a:lnTo>
                <a:cubicBezTo>
                  <a:pt x="10454" y="3437"/>
                  <a:pt x="10666" y="3935"/>
                  <a:pt x="10740" y="4582"/>
                </a:cubicBezTo>
                <a:cubicBezTo>
                  <a:pt x="10740" y="4582"/>
                  <a:pt x="10666" y="4651"/>
                  <a:pt x="10666" y="4725"/>
                </a:cubicBezTo>
                <a:cubicBezTo>
                  <a:pt x="10597" y="4582"/>
                  <a:pt x="10597" y="4508"/>
                  <a:pt x="10597" y="4439"/>
                </a:cubicBezTo>
                <a:lnTo>
                  <a:pt x="10597" y="4725"/>
                </a:lnTo>
                <a:cubicBezTo>
                  <a:pt x="10597" y="4794"/>
                  <a:pt x="10522" y="4869"/>
                  <a:pt x="10454" y="5012"/>
                </a:cubicBezTo>
                <a:cubicBezTo>
                  <a:pt x="10379" y="4439"/>
                  <a:pt x="10236" y="3935"/>
                  <a:pt x="10024" y="3580"/>
                </a:cubicBezTo>
                <a:lnTo>
                  <a:pt x="10024" y="3580"/>
                </a:lnTo>
                <a:cubicBezTo>
                  <a:pt x="10093" y="4153"/>
                  <a:pt x="10093" y="4869"/>
                  <a:pt x="10024" y="5653"/>
                </a:cubicBezTo>
                <a:cubicBezTo>
                  <a:pt x="10024" y="5728"/>
                  <a:pt x="9950" y="5871"/>
                  <a:pt x="9881" y="5940"/>
                </a:cubicBezTo>
                <a:cubicBezTo>
                  <a:pt x="9881" y="5796"/>
                  <a:pt x="9806" y="5585"/>
                  <a:pt x="9806" y="5441"/>
                </a:cubicBezTo>
                <a:lnTo>
                  <a:pt x="9806" y="5155"/>
                </a:lnTo>
                <a:cubicBezTo>
                  <a:pt x="9806" y="5224"/>
                  <a:pt x="9738" y="5224"/>
                  <a:pt x="9738" y="5298"/>
                </a:cubicBezTo>
                <a:cubicBezTo>
                  <a:pt x="9663" y="4937"/>
                  <a:pt x="9595" y="4508"/>
                  <a:pt x="9451" y="4153"/>
                </a:cubicBezTo>
                <a:cubicBezTo>
                  <a:pt x="9520" y="3437"/>
                  <a:pt x="9595" y="2789"/>
                  <a:pt x="9595" y="2073"/>
                </a:cubicBezTo>
                <a:lnTo>
                  <a:pt x="9595" y="2073"/>
                </a:lnTo>
                <a:cubicBezTo>
                  <a:pt x="9377" y="2434"/>
                  <a:pt x="9234" y="3150"/>
                  <a:pt x="9090" y="4009"/>
                </a:cubicBezTo>
                <a:cubicBezTo>
                  <a:pt x="9090" y="3580"/>
                  <a:pt x="9090" y="3150"/>
                  <a:pt x="9165" y="2721"/>
                </a:cubicBezTo>
                <a:lnTo>
                  <a:pt x="9234" y="2578"/>
                </a:lnTo>
                <a:lnTo>
                  <a:pt x="9234" y="2578"/>
                </a:lnTo>
                <a:lnTo>
                  <a:pt x="9165" y="2646"/>
                </a:lnTo>
                <a:cubicBezTo>
                  <a:pt x="9234" y="1787"/>
                  <a:pt x="9308" y="859"/>
                  <a:pt x="9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rot="-700615">
            <a:off x="8152545" y="243366"/>
            <a:ext cx="606348" cy="240319"/>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7" name="Google Shape;827;p14"/>
          <p:cNvGrpSpPr/>
          <p:nvPr/>
        </p:nvGrpSpPr>
        <p:grpSpPr>
          <a:xfrm rot="232915" flipH="1">
            <a:off x="18944" y="69057"/>
            <a:ext cx="872993" cy="588936"/>
            <a:chOff x="86942" y="87076"/>
            <a:chExt cx="872998" cy="588939"/>
          </a:xfrm>
        </p:grpSpPr>
        <p:sp>
          <p:nvSpPr>
            <p:cNvPr id="828" name="Google Shape;828;p14"/>
            <p:cNvSpPr/>
            <p:nvPr/>
          </p:nvSpPr>
          <p:spPr>
            <a:xfrm rot="-1306516">
              <a:off x="114876" y="227660"/>
              <a:ext cx="817130" cy="307771"/>
            </a:xfrm>
            <a:custGeom>
              <a:avLst/>
              <a:gdLst/>
              <a:ahLst/>
              <a:cxnLst/>
              <a:rect l="l" t="t" r="r" b="b"/>
              <a:pathLst>
                <a:path w="24333" h="9165" extrusionOk="0">
                  <a:moveTo>
                    <a:pt x="305" y="1"/>
                  </a:moveTo>
                  <a:cubicBezTo>
                    <a:pt x="1" y="1"/>
                    <a:pt x="83" y="173"/>
                    <a:pt x="83" y="173"/>
                  </a:cubicBezTo>
                  <a:cubicBezTo>
                    <a:pt x="83" y="173"/>
                    <a:pt x="901" y="314"/>
                    <a:pt x="1315" y="1535"/>
                  </a:cubicBezTo>
                  <a:cubicBezTo>
                    <a:pt x="1860" y="2766"/>
                    <a:pt x="1718" y="3715"/>
                    <a:pt x="1718" y="3715"/>
                  </a:cubicBezTo>
                  <a:cubicBezTo>
                    <a:pt x="1718" y="3715"/>
                    <a:pt x="2808" y="4129"/>
                    <a:pt x="3353" y="4946"/>
                  </a:cubicBezTo>
                  <a:cubicBezTo>
                    <a:pt x="3898" y="5764"/>
                    <a:pt x="4170" y="6853"/>
                    <a:pt x="4170" y="6853"/>
                  </a:cubicBezTo>
                  <a:cubicBezTo>
                    <a:pt x="4170" y="6853"/>
                    <a:pt x="5533" y="6853"/>
                    <a:pt x="6492" y="7398"/>
                  </a:cubicBezTo>
                  <a:cubicBezTo>
                    <a:pt x="7309" y="8074"/>
                    <a:pt x="7712" y="8619"/>
                    <a:pt x="7712" y="8619"/>
                  </a:cubicBezTo>
                  <a:lnTo>
                    <a:pt x="9216" y="8347"/>
                  </a:lnTo>
                  <a:cubicBezTo>
                    <a:pt x="9489" y="8892"/>
                    <a:pt x="10034" y="9164"/>
                    <a:pt x="10709" y="9164"/>
                  </a:cubicBezTo>
                  <a:cubicBezTo>
                    <a:pt x="11527" y="9164"/>
                    <a:pt x="12072" y="8761"/>
                    <a:pt x="12344" y="8216"/>
                  </a:cubicBezTo>
                  <a:cubicBezTo>
                    <a:pt x="13303" y="8216"/>
                    <a:pt x="14666" y="8216"/>
                    <a:pt x="15756" y="7943"/>
                  </a:cubicBezTo>
                  <a:cubicBezTo>
                    <a:pt x="17794" y="7398"/>
                    <a:pt x="19701" y="6984"/>
                    <a:pt x="19701" y="6984"/>
                  </a:cubicBezTo>
                  <a:cubicBezTo>
                    <a:pt x="19701" y="6984"/>
                    <a:pt x="19973" y="6581"/>
                    <a:pt x="20518" y="5894"/>
                  </a:cubicBezTo>
                  <a:cubicBezTo>
                    <a:pt x="21063" y="5219"/>
                    <a:pt x="22153" y="4946"/>
                    <a:pt x="22153" y="4946"/>
                  </a:cubicBezTo>
                  <a:cubicBezTo>
                    <a:pt x="22153" y="4946"/>
                    <a:pt x="22153" y="4532"/>
                    <a:pt x="22295" y="3856"/>
                  </a:cubicBezTo>
                  <a:cubicBezTo>
                    <a:pt x="22426" y="3170"/>
                    <a:pt x="24333" y="1949"/>
                    <a:pt x="24333" y="1949"/>
                  </a:cubicBezTo>
                  <a:lnTo>
                    <a:pt x="24333" y="1949"/>
                  </a:lnTo>
                  <a:lnTo>
                    <a:pt x="21477" y="2766"/>
                  </a:lnTo>
                  <a:cubicBezTo>
                    <a:pt x="19570" y="3170"/>
                    <a:pt x="15483" y="5764"/>
                    <a:pt x="15483" y="5764"/>
                  </a:cubicBezTo>
                  <a:cubicBezTo>
                    <a:pt x="15483" y="5764"/>
                    <a:pt x="14666" y="6581"/>
                    <a:pt x="13303" y="6984"/>
                  </a:cubicBezTo>
                  <a:cubicBezTo>
                    <a:pt x="12758" y="7126"/>
                    <a:pt x="12344" y="7126"/>
                    <a:pt x="12072" y="7126"/>
                  </a:cubicBezTo>
                  <a:cubicBezTo>
                    <a:pt x="12072" y="6984"/>
                    <a:pt x="11941" y="6984"/>
                    <a:pt x="11941" y="6853"/>
                  </a:cubicBezTo>
                  <a:lnTo>
                    <a:pt x="11941" y="5894"/>
                  </a:lnTo>
                  <a:cubicBezTo>
                    <a:pt x="11669" y="6036"/>
                    <a:pt x="11396" y="6309"/>
                    <a:pt x="11124" y="6581"/>
                  </a:cubicBezTo>
                  <a:lnTo>
                    <a:pt x="10306" y="6581"/>
                  </a:lnTo>
                  <a:cubicBezTo>
                    <a:pt x="10034" y="6309"/>
                    <a:pt x="9620" y="6036"/>
                    <a:pt x="9347" y="5894"/>
                  </a:cubicBezTo>
                  <a:lnTo>
                    <a:pt x="9347" y="5894"/>
                  </a:lnTo>
                  <a:cubicBezTo>
                    <a:pt x="9489" y="6167"/>
                    <a:pt x="9489" y="6581"/>
                    <a:pt x="9489" y="6984"/>
                  </a:cubicBezTo>
                  <a:cubicBezTo>
                    <a:pt x="9347" y="7126"/>
                    <a:pt x="9347" y="7257"/>
                    <a:pt x="9216" y="7398"/>
                  </a:cubicBezTo>
                  <a:cubicBezTo>
                    <a:pt x="8671" y="7257"/>
                    <a:pt x="6895" y="6581"/>
                    <a:pt x="6078" y="5349"/>
                  </a:cubicBezTo>
                  <a:lnTo>
                    <a:pt x="5129" y="3856"/>
                  </a:lnTo>
                  <a:cubicBezTo>
                    <a:pt x="5129" y="3856"/>
                    <a:pt x="4312" y="3170"/>
                    <a:pt x="3898" y="2352"/>
                  </a:cubicBezTo>
                  <a:cubicBezTo>
                    <a:pt x="3353" y="1677"/>
                    <a:pt x="1446" y="42"/>
                    <a:pt x="628" y="42"/>
                  </a:cubicBezTo>
                  <a:cubicBezTo>
                    <a:pt x="489" y="13"/>
                    <a:pt x="384"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14"/>
            <p:cNvGrpSpPr/>
            <p:nvPr/>
          </p:nvGrpSpPr>
          <p:grpSpPr>
            <a:xfrm rot="-774916">
              <a:off x="480747" y="465318"/>
              <a:ext cx="57868" cy="31595"/>
              <a:chOff x="3467344" y="1694749"/>
              <a:chExt cx="114969" cy="62784"/>
            </a:xfrm>
          </p:grpSpPr>
          <p:sp>
            <p:nvSpPr>
              <p:cNvPr id="830" name="Google Shape;830;p14"/>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2" name="Google Shape;832;p14"/>
          <p:cNvSpPr/>
          <p:nvPr/>
        </p:nvSpPr>
        <p:spPr>
          <a:xfrm rot="-717821" flipH="1">
            <a:off x="8550246" y="439161"/>
            <a:ext cx="426247" cy="200681"/>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7000">
              <a:schemeClr val="dk2"/>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a:effectLst>
            <a:outerShdw blurRad="57150" dist="28575" dir="5400000" algn="bl" rotWithShape="0">
              <a:schemeClr val="dk1">
                <a:alpha val="40000"/>
              </a:schemeClr>
            </a:outerShdw>
          </a:effectLst>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clonica"/>
              <a:buNone/>
              <a:defRPr sz="3500">
                <a:solidFill>
                  <a:schemeClr val="dk1"/>
                </a:solidFill>
                <a:latin typeface="Aclonica"/>
                <a:ea typeface="Aclonica"/>
                <a:cs typeface="Aclonica"/>
                <a:sym typeface="Aclonica"/>
              </a:defRPr>
            </a:lvl1pPr>
            <a:lvl2pPr lvl="1" rtl="0">
              <a:spcBef>
                <a:spcPts val="0"/>
              </a:spcBef>
              <a:spcAft>
                <a:spcPts val="0"/>
              </a:spcAft>
              <a:buClr>
                <a:schemeClr val="dk1"/>
              </a:buClr>
              <a:buSzPts val="3500"/>
              <a:buFont typeface="Aclonica"/>
              <a:buNone/>
              <a:defRPr sz="3500">
                <a:solidFill>
                  <a:schemeClr val="dk1"/>
                </a:solidFill>
                <a:latin typeface="Aclonica"/>
                <a:ea typeface="Aclonica"/>
                <a:cs typeface="Aclonica"/>
                <a:sym typeface="Aclonica"/>
              </a:defRPr>
            </a:lvl2pPr>
            <a:lvl3pPr lvl="2" rtl="0">
              <a:spcBef>
                <a:spcPts val="0"/>
              </a:spcBef>
              <a:spcAft>
                <a:spcPts val="0"/>
              </a:spcAft>
              <a:buClr>
                <a:schemeClr val="dk1"/>
              </a:buClr>
              <a:buSzPts val="3500"/>
              <a:buFont typeface="Aclonica"/>
              <a:buNone/>
              <a:defRPr sz="3500">
                <a:solidFill>
                  <a:schemeClr val="dk1"/>
                </a:solidFill>
                <a:latin typeface="Aclonica"/>
                <a:ea typeface="Aclonica"/>
                <a:cs typeface="Aclonica"/>
                <a:sym typeface="Aclonica"/>
              </a:defRPr>
            </a:lvl3pPr>
            <a:lvl4pPr lvl="3" rtl="0">
              <a:spcBef>
                <a:spcPts val="0"/>
              </a:spcBef>
              <a:spcAft>
                <a:spcPts val="0"/>
              </a:spcAft>
              <a:buClr>
                <a:schemeClr val="dk1"/>
              </a:buClr>
              <a:buSzPts val="3500"/>
              <a:buFont typeface="Aclonica"/>
              <a:buNone/>
              <a:defRPr sz="3500">
                <a:solidFill>
                  <a:schemeClr val="dk1"/>
                </a:solidFill>
                <a:latin typeface="Aclonica"/>
                <a:ea typeface="Aclonica"/>
                <a:cs typeface="Aclonica"/>
                <a:sym typeface="Aclonica"/>
              </a:defRPr>
            </a:lvl4pPr>
            <a:lvl5pPr lvl="4" rtl="0">
              <a:spcBef>
                <a:spcPts val="0"/>
              </a:spcBef>
              <a:spcAft>
                <a:spcPts val="0"/>
              </a:spcAft>
              <a:buClr>
                <a:schemeClr val="dk1"/>
              </a:buClr>
              <a:buSzPts val="3500"/>
              <a:buFont typeface="Aclonica"/>
              <a:buNone/>
              <a:defRPr sz="3500">
                <a:solidFill>
                  <a:schemeClr val="dk1"/>
                </a:solidFill>
                <a:latin typeface="Aclonica"/>
                <a:ea typeface="Aclonica"/>
                <a:cs typeface="Aclonica"/>
                <a:sym typeface="Aclonica"/>
              </a:defRPr>
            </a:lvl5pPr>
            <a:lvl6pPr lvl="5" rtl="0">
              <a:spcBef>
                <a:spcPts val="0"/>
              </a:spcBef>
              <a:spcAft>
                <a:spcPts val="0"/>
              </a:spcAft>
              <a:buClr>
                <a:schemeClr val="dk1"/>
              </a:buClr>
              <a:buSzPts val="3500"/>
              <a:buFont typeface="Aclonica"/>
              <a:buNone/>
              <a:defRPr sz="3500">
                <a:solidFill>
                  <a:schemeClr val="dk1"/>
                </a:solidFill>
                <a:latin typeface="Aclonica"/>
                <a:ea typeface="Aclonica"/>
                <a:cs typeface="Aclonica"/>
                <a:sym typeface="Aclonica"/>
              </a:defRPr>
            </a:lvl6pPr>
            <a:lvl7pPr lvl="6" rtl="0">
              <a:spcBef>
                <a:spcPts val="0"/>
              </a:spcBef>
              <a:spcAft>
                <a:spcPts val="0"/>
              </a:spcAft>
              <a:buClr>
                <a:schemeClr val="dk1"/>
              </a:buClr>
              <a:buSzPts val="3500"/>
              <a:buFont typeface="Aclonica"/>
              <a:buNone/>
              <a:defRPr sz="3500">
                <a:solidFill>
                  <a:schemeClr val="dk1"/>
                </a:solidFill>
                <a:latin typeface="Aclonica"/>
                <a:ea typeface="Aclonica"/>
                <a:cs typeface="Aclonica"/>
                <a:sym typeface="Aclonica"/>
              </a:defRPr>
            </a:lvl7pPr>
            <a:lvl8pPr lvl="7" rtl="0">
              <a:spcBef>
                <a:spcPts val="0"/>
              </a:spcBef>
              <a:spcAft>
                <a:spcPts val="0"/>
              </a:spcAft>
              <a:buClr>
                <a:schemeClr val="dk1"/>
              </a:buClr>
              <a:buSzPts val="3500"/>
              <a:buFont typeface="Aclonica"/>
              <a:buNone/>
              <a:defRPr sz="3500">
                <a:solidFill>
                  <a:schemeClr val="dk1"/>
                </a:solidFill>
                <a:latin typeface="Aclonica"/>
                <a:ea typeface="Aclonica"/>
                <a:cs typeface="Aclonica"/>
                <a:sym typeface="Aclonica"/>
              </a:defRPr>
            </a:lvl8pPr>
            <a:lvl9pPr lvl="8" rtl="0">
              <a:spcBef>
                <a:spcPts val="0"/>
              </a:spcBef>
              <a:spcAft>
                <a:spcPts val="0"/>
              </a:spcAft>
              <a:buClr>
                <a:schemeClr val="dk1"/>
              </a:buClr>
              <a:buSzPts val="3500"/>
              <a:buFont typeface="Aclonica"/>
              <a:buNone/>
              <a:defRPr sz="3500">
                <a:solidFill>
                  <a:schemeClr val="dk1"/>
                </a:solidFill>
                <a:latin typeface="Aclonica"/>
                <a:ea typeface="Aclonica"/>
                <a:cs typeface="Aclonica"/>
                <a:sym typeface="Aclonic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1pPr>
            <a:lvl2pPr marL="914400" lvl="1" indent="-317500">
              <a:lnSpc>
                <a:spcPct val="100000"/>
              </a:lnSpc>
              <a:spcBef>
                <a:spcPts val="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2pPr>
            <a:lvl3pPr marL="1371600" lvl="2" indent="-317500">
              <a:lnSpc>
                <a:spcPct val="100000"/>
              </a:lnSpc>
              <a:spcBef>
                <a:spcPts val="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3pPr>
            <a:lvl4pPr marL="1828800" lvl="3" indent="-317500">
              <a:lnSpc>
                <a:spcPct val="100000"/>
              </a:lnSpc>
              <a:spcBef>
                <a:spcPts val="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4pPr>
            <a:lvl5pPr marL="2286000" lvl="4" indent="-317500">
              <a:lnSpc>
                <a:spcPct val="100000"/>
              </a:lnSpc>
              <a:spcBef>
                <a:spcPts val="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5pPr>
            <a:lvl6pPr marL="2743200" lvl="5" indent="-317500">
              <a:lnSpc>
                <a:spcPct val="100000"/>
              </a:lnSpc>
              <a:spcBef>
                <a:spcPts val="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6pPr>
            <a:lvl7pPr marL="3200400" lvl="6" indent="-317500">
              <a:lnSpc>
                <a:spcPct val="100000"/>
              </a:lnSpc>
              <a:spcBef>
                <a:spcPts val="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7pPr>
            <a:lvl8pPr marL="3657600" lvl="7" indent="-317500">
              <a:lnSpc>
                <a:spcPct val="100000"/>
              </a:lnSpc>
              <a:spcBef>
                <a:spcPts val="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8pPr>
            <a:lvl9pPr marL="4114800" lvl="8" indent="-317500">
              <a:lnSpc>
                <a:spcPct val="100000"/>
              </a:lnSpc>
              <a:spcBef>
                <a:spcPts val="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60" r:id="rId9"/>
    <p:sldLayoutId id="2147483664" r:id="rId10"/>
    <p:sldLayoutId id="2147483667" r:id="rId11"/>
    <p:sldLayoutId id="2147483668" r:id="rId12"/>
    <p:sldLayoutId id="214748366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27"/>
          <p:cNvSpPr txBox="1">
            <a:spLocks noGrp="1"/>
          </p:cNvSpPr>
          <p:nvPr>
            <p:ph type="ctrTitle"/>
          </p:nvPr>
        </p:nvSpPr>
        <p:spPr>
          <a:xfrm>
            <a:off x="418568" y="1263111"/>
            <a:ext cx="8295746" cy="19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1"/>
                </a:solidFill>
              </a:rPr>
              <a:t>Bats Detected </a:t>
            </a:r>
            <a:br>
              <a:rPr lang="en" sz="4500">
                <a:solidFill>
                  <a:schemeClr val="dk1"/>
                </a:solidFill>
              </a:rPr>
            </a:br>
            <a:r>
              <a:rPr lang="en" sz="3500">
                <a:solidFill>
                  <a:schemeClr val="dk1"/>
                </a:solidFill>
                <a:latin typeface="Darker Grotesque" panose="020B0604020202020204" charset="0"/>
              </a:rPr>
              <a:t>on Occoquan Bay National Wildlife Refuge</a:t>
            </a:r>
            <a:endParaRPr sz="3500">
              <a:solidFill>
                <a:schemeClr val="accent4"/>
              </a:solidFill>
              <a:latin typeface="Darker Grotesque" panose="020B0604020202020204" charset="0"/>
            </a:endParaRPr>
          </a:p>
        </p:txBody>
      </p:sp>
      <p:sp>
        <p:nvSpPr>
          <p:cNvPr id="1368" name="Google Shape;1368;p27"/>
          <p:cNvSpPr txBox="1">
            <a:spLocks noGrp="1"/>
          </p:cNvSpPr>
          <p:nvPr>
            <p:ph type="subTitle" idx="1"/>
          </p:nvPr>
        </p:nvSpPr>
        <p:spPr>
          <a:xfrm>
            <a:off x="1610850" y="3049313"/>
            <a:ext cx="5922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Presented by Gabby Youngken, Visitor Services Specialist </a:t>
            </a:r>
            <a:endParaRPr/>
          </a:p>
        </p:txBody>
      </p:sp>
      <p:grpSp>
        <p:nvGrpSpPr>
          <p:cNvPr id="1369" name="Google Shape;1369;p27"/>
          <p:cNvGrpSpPr/>
          <p:nvPr/>
        </p:nvGrpSpPr>
        <p:grpSpPr>
          <a:xfrm rot="1800063">
            <a:off x="6568941" y="3454773"/>
            <a:ext cx="1790946" cy="578970"/>
            <a:chOff x="2759921" y="986271"/>
            <a:chExt cx="1597969" cy="516585"/>
          </a:xfrm>
        </p:grpSpPr>
        <p:grpSp>
          <p:nvGrpSpPr>
            <p:cNvPr id="1370" name="Google Shape;1370;p27"/>
            <p:cNvGrpSpPr/>
            <p:nvPr/>
          </p:nvGrpSpPr>
          <p:grpSpPr>
            <a:xfrm>
              <a:off x="2759921" y="986271"/>
              <a:ext cx="1597969" cy="516585"/>
              <a:chOff x="2706275" y="1417700"/>
              <a:chExt cx="1597969" cy="516585"/>
            </a:xfrm>
          </p:grpSpPr>
          <p:sp>
            <p:nvSpPr>
              <p:cNvPr id="1371" name="Google Shape;1371;p27"/>
              <p:cNvSpPr/>
              <p:nvPr/>
            </p:nvSpPr>
            <p:spPr>
              <a:xfrm>
                <a:off x="3396814" y="1599828"/>
                <a:ext cx="217747" cy="289461"/>
              </a:xfrm>
              <a:custGeom>
                <a:avLst/>
                <a:gdLst/>
                <a:ahLst/>
                <a:cxnLst/>
                <a:rect l="l" t="t" r="r" b="b"/>
                <a:pathLst>
                  <a:path w="6267" h="8331" extrusionOk="0">
                    <a:moveTo>
                      <a:pt x="6266" y="1"/>
                    </a:moveTo>
                    <a:cubicBezTo>
                      <a:pt x="5314" y="76"/>
                      <a:pt x="4863" y="953"/>
                      <a:pt x="4712" y="1429"/>
                    </a:cubicBezTo>
                    <a:cubicBezTo>
                      <a:pt x="4401" y="1340"/>
                      <a:pt x="4084" y="1316"/>
                      <a:pt x="3828" y="1316"/>
                    </a:cubicBezTo>
                    <a:cubicBezTo>
                      <a:pt x="3508" y="1316"/>
                      <a:pt x="3284" y="1354"/>
                      <a:pt x="3284" y="1354"/>
                    </a:cubicBezTo>
                    <a:cubicBezTo>
                      <a:pt x="3284" y="1354"/>
                      <a:pt x="2557" y="1480"/>
                      <a:pt x="1981" y="1906"/>
                    </a:cubicBezTo>
                    <a:cubicBezTo>
                      <a:pt x="1721" y="1581"/>
                      <a:pt x="1126" y="1034"/>
                      <a:pt x="373" y="1034"/>
                    </a:cubicBezTo>
                    <a:cubicBezTo>
                      <a:pt x="253" y="1034"/>
                      <a:pt x="128" y="1048"/>
                      <a:pt x="1" y="1079"/>
                    </a:cubicBezTo>
                    <a:cubicBezTo>
                      <a:pt x="26" y="1079"/>
                      <a:pt x="427" y="1279"/>
                      <a:pt x="527" y="1805"/>
                    </a:cubicBezTo>
                    <a:cubicBezTo>
                      <a:pt x="627" y="2131"/>
                      <a:pt x="953" y="2858"/>
                      <a:pt x="1304" y="3409"/>
                    </a:cubicBezTo>
                    <a:cubicBezTo>
                      <a:pt x="1329" y="3535"/>
                      <a:pt x="2206" y="6116"/>
                      <a:pt x="2256" y="6242"/>
                    </a:cubicBezTo>
                    <a:cubicBezTo>
                      <a:pt x="2638" y="7172"/>
                      <a:pt x="3725" y="8331"/>
                      <a:pt x="4412" y="8331"/>
                    </a:cubicBezTo>
                    <a:cubicBezTo>
                      <a:pt x="4446" y="8331"/>
                      <a:pt x="4480" y="8328"/>
                      <a:pt x="4512" y="8322"/>
                    </a:cubicBezTo>
                    <a:cubicBezTo>
                      <a:pt x="5164" y="8221"/>
                      <a:pt x="5865" y="6668"/>
                      <a:pt x="5890" y="5615"/>
                    </a:cubicBezTo>
                    <a:cubicBezTo>
                      <a:pt x="5890" y="5465"/>
                      <a:pt x="5865" y="2733"/>
                      <a:pt x="5840" y="2607"/>
                    </a:cubicBezTo>
                    <a:cubicBezTo>
                      <a:pt x="5966" y="1981"/>
                      <a:pt x="6066" y="1204"/>
                      <a:pt x="6016" y="853"/>
                    </a:cubicBezTo>
                    <a:cubicBezTo>
                      <a:pt x="5966" y="327"/>
                      <a:pt x="6266" y="1"/>
                      <a:pt x="6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2706275" y="1558031"/>
                <a:ext cx="793089" cy="376254"/>
              </a:xfrm>
              <a:custGeom>
                <a:avLst/>
                <a:gdLst/>
                <a:ahLst/>
                <a:cxnLst/>
                <a:rect l="l" t="t" r="r" b="b"/>
                <a:pathLst>
                  <a:path w="22826" h="10829" extrusionOk="0">
                    <a:moveTo>
                      <a:pt x="14663" y="1"/>
                    </a:moveTo>
                    <a:cubicBezTo>
                      <a:pt x="14663" y="1"/>
                      <a:pt x="14663" y="1"/>
                      <a:pt x="14663" y="1"/>
                    </a:cubicBezTo>
                    <a:lnTo>
                      <a:pt x="14663" y="1"/>
                    </a:lnTo>
                    <a:cubicBezTo>
                      <a:pt x="14663" y="1"/>
                      <a:pt x="14663" y="1"/>
                      <a:pt x="14663" y="1"/>
                    </a:cubicBezTo>
                    <a:close/>
                    <a:moveTo>
                      <a:pt x="142" y="5494"/>
                    </a:moveTo>
                    <a:lnTo>
                      <a:pt x="142" y="5494"/>
                    </a:lnTo>
                    <a:cubicBezTo>
                      <a:pt x="92" y="5532"/>
                      <a:pt x="45" y="5572"/>
                      <a:pt x="1" y="5615"/>
                    </a:cubicBezTo>
                    <a:cubicBezTo>
                      <a:pt x="18" y="5609"/>
                      <a:pt x="65" y="5566"/>
                      <a:pt x="142" y="5494"/>
                    </a:cubicBezTo>
                    <a:close/>
                    <a:moveTo>
                      <a:pt x="22762" y="10652"/>
                    </a:moveTo>
                    <a:lnTo>
                      <a:pt x="22762" y="10652"/>
                    </a:lnTo>
                    <a:cubicBezTo>
                      <a:pt x="22777" y="10685"/>
                      <a:pt x="22792" y="10719"/>
                      <a:pt x="22808" y="10753"/>
                    </a:cubicBezTo>
                    <a:cubicBezTo>
                      <a:pt x="22825" y="10747"/>
                      <a:pt x="22807" y="10710"/>
                      <a:pt x="22762" y="10652"/>
                    </a:cubicBezTo>
                    <a:close/>
                    <a:moveTo>
                      <a:pt x="14663" y="1"/>
                    </a:moveTo>
                    <a:lnTo>
                      <a:pt x="14663" y="1"/>
                    </a:lnTo>
                    <a:cubicBezTo>
                      <a:pt x="5587" y="231"/>
                      <a:pt x="998" y="4694"/>
                      <a:pt x="142" y="5494"/>
                    </a:cubicBezTo>
                    <a:lnTo>
                      <a:pt x="142" y="5494"/>
                    </a:lnTo>
                    <a:cubicBezTo>
                      <a:pt x="639" y="5117"/>
                      <a:pt x="1442" y="4960"/>
                      <a:pt x="2355" y="4960"/>
                    </a:cubicBezTo>
                    <a:cubicBezTo>
                      <a:pt x="3410" y="4960"/>
                      <a:pt x="4613" y="5169"/>
                      <a:pt x="5665" y="5490"/>
                    </a:cubicBezTo>
                    <a:cubicBezTo>
                      <a:pt x="7744" y="6084"/>
                      <a:pt x="9261" y="7069"/>
                      <a:pt x="9371" y="7069"/>
                    </a:cubicBezTo>
                    <a:cubicBezTo>
                      <a:pt x="9372" y="7069"/>
                      <a:pt x="9373" y="7069"/>
                      <a:pt x="9374" y="7069"/>
                    </a:cubicBezTo>
                    <a:cubicBezTo>
                      <a:pt x="8903" y="6126"/>
                      <a:pt x="9383" y="5751"/>
                      <a:pt x="10245" y="5751"/>
                    </a:cubicBezTo>
                    <a:cubicBezTo>
                      <a:pt x="11033" y="5751"/>
                      <a:pt x="12141" y="6064"/>
                      <a:pt x="13134" y="6542"/>
                    </a:cubicBezTo>
                    <a:cubicBezTo>
                      <a:pt x="15307" y="7506"/>
                      <a:pt x="16994" y="9175"/>
                      <a:pt x="17139" y="9175"/>
                    </a:cubicBezTo>
                    <a:cubicBezTo>
                      <a:pt x="17141" y="9175"/>
                      <a:pt x="17142" y="9175"/>
                      <a:pt x="17144" y="9174"/>
                    </a:cubicBezTo>
                    <a:cubicBezTo>
                      <a:pt x="16855" y="8334"/>
                      <a:pt x="17089" y="8010"/>
                      <a:pt x="17538" y="8010"/>
                    </a:cubicBezTo>
                    <a:cubicBezTo>
                      <a:pt x="17948" y="8010"/>
                      <a:pt x="18536" y="8278"/>
                      <a:pt x="19074" y="8673"/>
                    </a:cubicBezTo>
                    <a:cubicBezTo>
                      <a:pt x="20241" y="9492"/>
                      <a:pt x="21162" y="10828"/>
                      <a:pt x="21203" y="10828"/>
                    </a:cubicBezTo>
                    <a:cubicBezTo>
                      <a:pt x="21203" y="10828"/>
                      <a:pt x="21204" y="10828"/>
                      <a:pt x="21204" y="10828"/>
                    </a:cubicBezTo>
                    <a:cubicBezTo>
                      <a:pt x="20937" y="9950"/>
                      <a:pt x="21061" y="9660"/>
                      <a:pt x="21331" y="9660"/>
                    </a:cubicBezTo>
                    <a:cubicBezTo>
                      <a:pt x="21758" y="9660"/>
                      <a:pt x="22553" y="10381"/>
                      <a:pt x="22762" y="10652"/>
                    </a:cubicBezTo>
                    <a:lnTo>
                      <a:pt x="22762" y="10652"/>
                    </a:lnTo>
                    <a:cubicBezTo>
                      <a:pt x="22065" y="9078"/>
                      <a:pt x="22285" y="8005"/>
                      <a:pt x="22457" y="7269"/>
                    </a:cubicBezTo>
                    <a:cubicBezTo>
                      <a:pt x="22432" y="7194"/>
                      <a:pt x="22382" y="7119"/>
                      <a:pt x="22357" y="7043"/>
                    </a:cubicBezTo>
                    <a:cubicBezTo>
                      <a:pt x="21881" y="5840"/>
                      <a:pt x="21329" y="4612"/>
                      <a:pt x="20953" y="3635"/>
                    </a:cubicBezTo>
                    <a:cubicBezTo>
                      <a:pt x="17671" y="2758"/>
                      <a:pt x="14639" y="2"/>
                      <a:pt x="146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3589261" y="1417700"/>
                <a:ext cx="714983" cy="493066"/>
              </a:xfrm>
              <a:custGeom>
                <a:avLst/>
                <a:gdLst/>
                <a:ahLst/>
                <a:cxnLst/>
                <a:rect l="l" t="t" r="r" b="b"/>
                <a:pathLst>
                  <a:path w="20578" h="14191" extrusionOk="0">
                    <a:moveTo>
                      <a:pt x="20402" y="1544"/>
                    </a:moveTo>
                    <a:cubicBezTo>
                      <a:pt x="20500" y="1585"/>
                      <a:pt x="20558" y="1609"/>
                      <a:pt x="20577" y="1609"/>
                    </a:cubicBezTo>
                    <a:cubicBezTo>
                      <a:pt x="20521" y="1584"/>
                      <a:pt x="20463" y="1563"/>
                      <a:pt x="20402" y="1544"/>
                    </a:cubicBezTo>
                    <a:close/>
                    <a:moveTo>
                      <a:pt x="12648" y="1"/>
                    </a:moveTo>
                    <a:cubicBezTo>
                      <a:pt x="10436" y="1"/>
                      <a:pt x="7823" y="335"/>
                      <a:pt x="4888" y="1308"/>
                    </a:cubicBezTo>
                    <a:cubicBezTo>
                      <a:pt x="4888" y="1308"/>
                      <a:pt x="2958" y="4917"/>
                      <a:pt x="176" y="6847"/>
                    </a:cubicBezTo>
                    <a:cubicBezTo>
                      <a:pt x="151" y="7900"/>
                      <a:pt x="51" y="9253"/>
                      <a:pt x="1" y="10531"/>
                    </a:cubicBezTo>
                    <a:cubicBezTo>
                      <a:pt x="1" y="10631"/>
                      <a:pt x="1" y="10707"/>
                      <a:pt x="1" y="10807"/>
                    </a:cubicBezTo>
                    <a:cubicBezTo>
                      <a:pt x="418" y="11421"/>
                      <a:pt x="981" y="12373"/>
                      <a:pt x="837" y="14087"/>
                    </a:cubicBezTo>
                    <a:lnTo>
                      <a:pt x="837" y="14087"/>
                    </a:lnTo>
                    <a:cubicBezTo>
                      <a:pt x="952" y="13741"/>
                      <a:pt x="1548" y="12645"/>
                      <a:pt x="1967" y="12645"/>
                    </a:cubicBezTo>
                    <a:cubicBezTo>
                      <a:pt x="2178" y="12645"/>
                      <a:pt x="2344" y="12923"/>
                      <a:pt x="2382" y="13714"/>
                    </a:cubicBezTo>
                    <a:cubicBezTo>
                      <a:pt x="2432" y="13714"/>
                      <a:pt x="2833" y="12135"/>
                      <a:pt x="3660" y="10982"/>
                    </a:cubicBezTo>
                    <a:cubicBezTo>
                      <a:pt x="4108" y="10303"/>
                      <a:pt x="4689" y="9774"/>
                      <a:pt x="5105" y="9774"/>
                    </a:cubicBezTo>
                    <a:cubicBezTo>
                      <a:pt x="5412" y="9774"/>
                      <a:pt x="5629" y="10060"/>
                      <a:pt x="5640" y="10782"/>
                    </a:cubicBezTo>
                    <a:cubicBezTo>
                      <a:pt x="5640" y="10782"/>
                      <a:pt x="5641" y="10782"/>
                      <a:pt x="5641" y="10782"/>
                    </a:cubicBezTo>
                    <a:cubicBezTo>
                      <a:pt x="5752" y="10782"/>
                      <a:pt x="6777" y="8592"/>
                      <a:pt x="8522" y="6947"/>
                    </a:cubicBezTo>
                    <a:cubicBezTo>
                      <a:pt x="9520" y="5918"/>
                      <a:pt x="10809" y="5093"/>
                      <a:pt x="11580" y="5093"/>
                    </a:cubicBezTo>
                    <a:cubicBezTo>
                      <a:pt x="12048" y="5093"/>
                      <a:pt x="12326" y="5397"/>
                      <a:pt x="12231" y="6145"/>
                    </a:cubicBezTo>
                    <a:cubicBezTo>
                      <a:pt x="12232" y="6145"/>
                      <a:pt x="12233" y="6145"/>
                      <a:pt x="12234" y="6145"/>
                    </a:cubicBezTo>
                    <a:cubicBezTo>
                      <a:pt x="12350" y="6145"/>
                      <a:pt x="13424" y="4681"/>
                      <a:pt x="15189" y="3438"/>
                    </a:cubicBezTo>
                    <a:cubicBezTo>
                      <a:pt x="16600" y="2375"/>
                      <a:pt x="18462" y="1461"/>
                      <a:pt x="19781" y="1461"/>
                    </a:cubicBezTo>
                    <a:cubicBezTo>
                      <a:pt x="20005" y="1461"/>
                      <a:pt x="20214" y="1488"/>
                      <a:pt x="20402" y="1544"/>
                    </a:cubicBezTo>
                    <a:lnTo>
                      <a:pt x="20402" y="1544"/>
                    </a:lnTo>
                    <a:cubicBezTo>
                      <a:pt x="19691" y="1245"/>
                      <a:pt x="16916" y="1"/>
                      <a:pt x="12648" y="1"/>
                    </a:cubicBezTo>
                    <a:close/>
                    <a:moveTo>
                      <a:pt x="837" y="14087"/>
                    </a:moveTo>
                    <a:cubicBezTo>
                      <a:pt x="816" y="14152"/>
                      <a:pt x="811" y="14190"/>
                      <a:pt x="828" y="14190"/>
                    </a:cubicBezTo>
                    <a:cubicBezTo>
                      <a:pt x="831" y="14156"/>
                      <a:pt x="834" y="14121"/>
                      <a:pt x="837" y="140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a:off x="3518934" y="1237549"/>
              <a:ext cx="114969" cy="62784"/>
              <a:chOff x="3467344" y="1694749"/>
              <a:chExt cx="114969" cy="62784"/>
            </a:xfrm>
          </p:grpSpPr>
          <p:sp>
            <p:nvSpPr>
              <p:cNvPr id="1375" name="Google Shape;1375;p27"/>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7" name="Google Shape;1377;p27"/>
          <p:cNvGrpSpPr/>
          <p:nvPr/>
        </p:nvGrpSpPr>
        <p:grpSpPr>
          <a:xfrm>
            <a:off x="1335927" y="909237"/>
            <a:ext cx="1368847" cy="864923"/>
            <a:chOff x="1201717" y="1268983"/>
            <a:chExt cx="1368847" cy="864923"/>
          </a:xfrm>
        </p:grpSpPr>
        <p:sp>
          <p:nvSpPr>
            <p:cNvPr id="1378" name="Google Shape;1378;p27"/>
            <p:cNvSpPr/>
            <p:nvPr/>
          </p:nvSpPr>
          <p:spPr>
            <a:xfrm rot="-1046606">
              <a:off x="1248174" y="1448595"/>
              <a:ext cx="1275932" cy="505700"/>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9" name="Google Shape;1379;p27"/>
            <p:cNvGrpSpPr/>
            <p:nvPr/>
          </p:nvGrpSpPr>
          <p:grpSpPr>
            <a:xfrm rot="-586787">
              <a:off x="1821950" y="1627359"/>
              <a:ext cx="93810" cy="51229"/>
              <a:chOff x="3467344" y="1694749"/>
              <a:chExt cx="114969" cy="62784"/>
            </a:xfrm>
          </p:grpSpPr>
          <p:sp>
            <p:nvSpPr>
              <p:cNvPr id="1380" name="Google Shape;1380;p27"/>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2" name="Google Shape;1382;p27"/>
          <p:cNvSpPr/>
          <p:nvPr/>
        </p:nvSpPr>
        <p:spPr>
          <a:xfrm rot="1449643">
            <a:off x="1114915" y="660757"/>
            <a:ext cx="442025" cy="175191"/>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1919000">
            <a:off x="8172440" y="1233610"/>
            <a:ext cx="516674" cy="243225"/>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5895B2FD-7E01-0755-EF55-4E20B16563D4}"/>
              </a:ext>
            </a:extLst>
          </p:cNvPr>
          <p:cNvPicPr>
            <a:picLocks noChangeAspect="1"/>
          </p:cNvPicPr>
          <p:nvPr/>
        </p:nvPicPr>
        <p:blipFill>
          <a:blip r:embed="rId3"/>
          <a:stretch>
            <a:fillRect/>
          </a:stretch>
        </p:blipFill>
        <p:spPr>
          <a:xfrm>
            <a:off x="7577570" y="4288104"/>
            <a:ext cx="1411866" cy="730148"/>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3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Conclusion</a:t>
            </a:r>
            <a:endParaRPr/>
          </a:p>
        </p:txBody>
      </p:sp>
      <p:sp>
        <p:nvSpPr>
          <p:cNvPr id="1503" name="Google Shape;1503;p34"/>
          <p:cNvSpPr txBox="1">
            <a:spLocks noGrp="1"/>
          </p:cNvSpPr>
          <p:nvPr>
            <p:ph type="subTitle" idx="1"/>
          </p:nvPr>
        </p:nvSpPr>
        <p:spPr>
          <a:xfrm>
            <a:off x="916003" y="2646748"/>
            <a:ext cx="21726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Big Brown Bats and Silver-Hair Bats were the most common in each location</a:t>
            </a:r>
            <a:endParaRPr/>
          </a:p>
        </p:txBody>
      </p:sp>
      <p:sp>
        <p:nvSpPr>
          <p:cNvPr id="1504" name="Google Shape;1504;p34"/>
          <p:cNvSpPr txBox="1">
            <a:spLocks noGrp="1"/>
          </p:cNvSpPr>
          <p:nvPr>
            <p:ph type="subTitle" idx="2"/>
          </p:nvPr>
        </p:nvSpPr>
        <p:spPr>
          <a:xfrm>
            <a:off x="3453229" y="2645420"/>
            <a:ext cx="2172600" cy="1049601"/>
          </a:xfrm>
          <a:prstGeom prst="rect">
            <a:avLst/>
          </a:prstGeom>
        </p:spPr>
        <p:txBody>
          <a:bodyPr spcFirstLastPara="1" wrap="square" lIns="91425" tIns="91425" rIns="91425" bIns="91425" anchor="t" anchorCtr="0">
            <a:noAutofit/>
          </a:bodyPr>
          <a:lstStyle/>
          <a:p>
            <a:pPr marL="0" indent="0"/>
            <a:r>
              <a:rPr lang="en" dirty="0"/>
              <a:t>This method does not measure population. Only tells us what bats were around at the time</a:t>
            </a:r>
            <a:endParaRPr dirty="0"/>
          </a:p>
        </p:txBody>
      </p:sp>
      <p:sp>
        <p:nvSpPr>
          <p:cNvPr id="1505" name="Google Shape;1505;p34"/>
          <p:cNvSpPr txBox="1">
            <a:spLocks noGrp="1"/>
          </p:cNvSpPr>
          <p:nvPr>
            <p:ph type="subTitle" idx="3"/>
          </p:nvPr>
        </p:nvSpPr>
        <p:spPr>
          <a:xfrm>
            <a:off x="5990456" y="2646748"/>
            <a:ext cx="21726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No future plans to do another survey</a:t>
            </a:r>
            <a:endParaRPr/>
          </a:p>
        </p:txBody>
      </p:sp>
      <p:sp>
        <p:nvSpPr>
          <p:cNvPr id="1506" name="Google Shape;1506;p34"/>
          <p:cNvSpPr txBox="1">
            <a:spLocks noGrp="1"/>
          </p:cNvSpPr>
          <p:nvPr>
            <p:ph type="subTitle" idx="4"/>
          </p:nvPr>
        </p:nvSpPr>
        <p:spPr>
          <a:xfrm>
            <a:off x="916003" y="2274695"/>
            <a:ext cx="21726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Most common</a:t>
            </a:r>
            <a:endParaRPr/>
          </a:p>
        </p:txBody>
      </p:sp>
      <p:sp>
        <p:nvSpPr>
          <p:cNvPr id="1507" name="Google Shape;1507;p34"/>
          <p:cNvSpPr txBox="1">
            <a:spLocks noGrp="1"/>
          </p:cNvSpPr>
          <p:nvPr>
            <p:ph type="subTitle" idx="5"/>
          </p:nvPr>
        </p:nvSpPr>
        <p:spPr>
          <a:xfrm>
            <a:off x="5990462" y="2274695"/>
            <a:ext cx="21726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Future plans</a:t>
            </a:r>
            <a:endParaRPr/>
          </a:p>
        </p:txBody>
      </p:sp>
      <p:sp>
        <p:nvSpPr>
          <p:cNvPr id="1508" name="Google Shape;1508;p34"/>
          <p:cNvSpPr txBox="1">
            <a:spLocks noGrp="1"/>
          </p:cNvSpPr>
          <p:nvPr>
            <p:ph type="subTitle" idx="6"/>
          </p:nvPr>
        </p:nvSpPr>
        <p:spPr>
          <a:xfrm>
            <a:off x="3453095" y="2274695"/>
            <a:ext cx="21726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Population</a:t>
            </a:r>
            <a:endParaRPr/>
          </a:p>
        </p:txBody>
      </p:sp>
      <p:sp>
        <p:nvSpPr>
          <p:cNvPr id="1509" name="Google Shape;1509;p34"/>
          <p:cNvSpPr/>
          <p:nvPr/>
        </p:nvSpPr>
        <p:spPr>
          <a:xfrm>
            <a:off x="1677091" y="1548083"/>
            <a:ext cx="650400" cy="650400"/>
          </a:xfrm>
          <a:prstGeom prst="ellipse">
            <a:avLst/>
          </a:prstGeom>
          <a:solidFill>
            <a:srgbClr val="A07FBE">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4"/>
          <p:cNvSpPr/>
          <p:nvPr/>
        </p:nvSpPr>
        <p:spPr>
          <a:xfrm>
            <a:off x="4214316" y="1548083"/>
            <a:ext cx="650400" cy="650400"/>
          </a:xfrm>
          <a:prstGeom prst="ellipse">
            <a:avLst/>
          </a:prstGeom>
          <a:solidFill>
            <a:srgbClr val="A07FBE">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4"/>
          <p:cNvSpPr/>
          <p:nvPr/>
        </p:nvSpPr>
        <p:spPr>
          <a:xfrm>
            <a:off x="6751541" y="1548083"/>
            <a:ext cx="650400" cy="650400"/>
          </a:xfrm>
          <a:prstGeom prst="ellipse">
            <a:avLst/>
          </a:prstGeom>
          <a:solidFill>
            <a:srgbClr val="A07FBE">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011;p47">
            <a:extLst>
              <a:ext uri="{FF2B5EF4-FFF2-40B4-BE49-F238E27FC236}">
                <a16:creationId xmlns:a16="http://schemas.microsoft.com/office/drawing/2014/main" id="{0058A5B8-3D91-94EC-6835-A6B8B32C9875}"/>
              </a:ext>
            </a:extLst>
          </p:cNvPr>
          <p:cNvGrpSpPr/>
          <p:nvPr/>
        </p:nvGrpSpPr>
        <p:grpSpPr>
          <a:xfrm>
            <a:off x="1705365" y="1731561"/>
            <a:ext cx="585377" cy="300880"/>
            <a:chOff x="4698250" y="1459800"/>
            <a:chExt cx="454075" cy="180500"/>
          </a:xfrm>
        </p:grpSpPr>
        <p:sp>
          <p:nvSpPr>
            <p:cNvPr id="3" name="Google Shape;2012;p47">
              <a:extLst>
                <a:ext uri="{FF2B5EF4-FFF2-40B4-BE49-F238E27FC236}">
                  <a16:creationId xmlns:a16="http://schemas.microsoft.com/office/drawing/2014/main" id="{C0EF5330-0EC9-6D2D-F872-5ECC9C3A0C37}"/>
                </a:ext>
              </a:extLst>
            </p:cNvPr>
            <p:cNvSpPr/>
            <p:nvPr/>
          </p:nvSpPr>
          <p:spPr>
            <a:xfrm>
              <a:off x="4698250" y="1483075"/>
              <a:ext cx="143600" cy="85125"/>
            </a:xfrm>
            <a:custGeom>
              <a:avLst/>
              <a:gdLst/>
              <a:ahLst/>
              <a:cxnLst/>
              <a:rect l="l" t="t" r="r" b="b"/>
              <a:pathLst>
                <a:path w="5744" h="3405" extrusionOk="0">
                  <a:moveTo>
                    <a:pt x="3078" y="1"/>
                  </a:moveTo>
                  <a:cubicBezTo>
                    <a:pt x="2379" y="1"/>
                    <a:pt x="1657" y="254"/>
                    <a:pt x="1041" y="683"/>
                  </a:cubicBezTo>
                  <a:cubicBezTo>
                    <a:pt x="783" y="874"/>
                    <a:pt x="526" y="1070"/>
                    <a:pt x="268" y="1390"/>
                  </a:cubicBezTo>
                  <a:cubicBezTo>
                    <a:pt x="1" y="1790"/>
                    <a:pt x="183" y="1914"/>
                    <a:pt x="475" y="1914"/>
                  </a:cubicBezTo>
                  <a:cubicBezTo>
                    <a:pt x="746" y="1914"/>
                    <a:pt x="1112" y="1807"/>
                    <a:pt x="1299" y="1714"/>
                  </a:cubicBezTo>
                  <a:cubicBezTo>
                    <a:pt x="1299" y="2034"/>
                    <a:pt x="1299" y="2421"/>
                    <a:pt x="1619" y="2550"/>
                  </a:cubicBezTo>
                  <a:cubicBezTo>
                    <a:pt x="1674" y="2605"/>
                    <a:pt x="1752" y="2625"/>
                    <a:pt x="1834" y="2625"/>
                  </a:cubicBezTo>
                  <a:cubicBezTo>
                    <a:pt x="1944" y="2625"/>
                    <a:pt x="2060" y="2588"/>
                    <a:pt x="2134" y="2550"/>
                  </a:cubicBezTo>
                  <a:cubicBezTo>
                    <a:pt x="2330" y="2421"/>
                    <a:pt x="2459" y="2292"/>
                    <a:pt x="2588" y="2101"/>
                  </a:cubicBezTo>
                  <a:cubicBezTo>
                    <a:pt x="2650" y="2617"/>
                    <a:pt x="2779" y="3132"/>
                    <a:pt x="3233" y="3323"/>
                  </a:cubicBezTo>
                  <a:cubicBezTo>
                    <a:pt x="3346" y="3381"/>
                    <a:pt x="3460" y="3405"/>
                    <a:pt x="3573" y="3405"/>
                  </a:cubicBezTo>
                  <a:cubicBezTo>
                    <a:pt x="3846" y="3405"/>
                    <a:pt x="4120" y="3267"/>
                    <a:pt x="4393" y="3132"/>
                  </a:cubicBezTo>
                  <a:cubicBezTo>
                    <a:pt x="5166" y="2746"/>
                    <a:pt x="5744" y="2488"/>
                    <a:pt x="5357" y="1519"/>
                  </a:cubicBezTo>
                  <a:cubicBezTo>
                    <a:pt x="5099" y="874"/>
                    <a:pt x="4522" y="297"/>
                    <a:pt x="3810" y="101"/>
                  </a:cubicBezTo>
                  <a:cubicBezTo>
                    <a:pt x="3573" y="33"/>
                    <a:pt x="3327" y="1"/>
                    <a:pt x="30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13;p47">
              <a:extLst>
                <a:ext uri="{FF2B5EF4-FFF2-40B4-BE49-F238E27FC236}">
                  <a16:creationId xmlns:a16="http://schemas.microsoft.com/office/drawing/2014/main" id="{D65AE369-4261-1204-3BA6-FDB79497BFCA}"/>
                </a:ext>
              </a:extLst>
            </p:cNvPr>
            <p:cNvSpPr/>
            <p:nvPr/>
          </p:nvSpPr>
          <p:spPr>
            <a:xfrm>
              <a:off x="5009400" y="1483075"/>
              <a:ext cx="142925" cy="85125"/>
            </a:xfrm>
            <a:custGeom>
              <a:avLst/>
              <a:gdLst/>
              <a:ahLst/>
              <a:cxnLst/>
              <a:rect l="l" t="t" r="r" b="b"/>
              <a:pathLst>
                <a:path w="5717" h="3405" extrusionOk="0">
                  <a:moveTo>
                    <a:pt x="2641" y="1"/>
                  </a:moveTo>
                  <a:cubicBezTo>
                    <a:pt x="2384" y="1"/>
                    <a:pt x="2126" y="33"/>
                    <a:pt x="1873" y="101"/>
                  </a:cubicBezTo>
                  <a:cubicBezTo>
                    <a:pt x="1161" y="297"/>
                    <a:pt x="583" y="874"/>
                    <a:pt x="326" y="1519"/>
                  </a:cubicBezTo>
                  <a:cubicBezTo>
                    <a:pt x="1" y="2488"/>
                    <a:pt x="516" y="2746"/>
                    <a:pt x="1357" y="3132"/>
                  </a:cubicBezTo>
                  <a:cubicBezTo>
                    <a:pt x="1583" y="3267"/>
                    <a:pt x="1875" y="3405"/>
                    <a:pt x="2164" y="3405"/>
                  </a:cubicBezTo>
                  <a:cubicBezTo>
                    <a:pt x="2284" y="3405"/>
                    <a:pt x="2403" y="3381"/>
                    <a:pt x="2517" y="3323"/>
                  </a:cubicBezTo>
                  <a:cubicBezTo>
                    <a:pt x="2904" y="3132"/>
                    <a:pt x="3033" y="2617"/>
                    <a:pt x="3095" y="2101"/>
                  </a:cubicBezTo>
                  <a:cubicBezTo>
                    <a:pt x="3223" y="2292"/>
                    <a:pt x="3352" y="2421"/>
                    <a:pt x="3548" y="2550"/>
                  </a:cubicBezTo>
                  <a:cubicBezTo>
                    <a:pt x="3658" y="2588"/>
                    <a:pt x="3769" y="2625"/>
                    <a:pt x="3880" y="2625"/>
                  </a:cubicBezTo>
                  <a:cubicBezTo>
                    <a:pt x="3962" y="2625"/>
                    <a:pt x="4045" y="2605"/>
                    <a:pt x="4126" y="2550"/>
                  </a:cubicBezTo>
                  <a:cubicBezTo>
                    <a:pt x="4384" y="2421"/>
                    <a:pt x="4384" y="2034"/>
                    <a:pt x="4384" y="1714"/>
                  </a:cubicBezTo>
                  <a:cubicBezTo>
                    <a:pt x="4602" y="1807"/>
                    <a:pt x="4986" y="1914"/>
                    <a:pt x="5258" y="1914"/>
                  </a:cubicBezTo>
                  <a:cubicBezTo>
                    <a:pt x="5551" y="1914"/>
                    <a:pt x="5717" y="1790"/>
                    <a:pt x="5415" y="1390"/>
                  </a:cubicBezTo>
                  <a:cubicBezTo>
                    <a:pt x="5224" y="1070"/>
                    <a:pt x="4966" y="874"/>
                    <a:pt x="4641" y="683"/>
                  </a:cubicBezTo>
                  <a:cubicBezTo>
                    <a:pt x="4071" y="254"/>
                    <a:pt x="3361" y="1"/>
                    <a:pt x="2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14;p47">
              <a:extLst>
                <a:ext uri="{FF2B5EF4-FFF2-40B4-BE49-F238E27FC236}">
                  <a16:creationId xmlns:a16="http://schemas.microsoft.com/office/drawing/2014/main" id="{B1171A2D-1236-CC34-7768-4D7C558AF7B5}"/>
                </a:ext>
              </a:extLst>
            </p:cNvPr>
            <p:cNvSpPr/>
            <p:nvPr/>
          </p:nvSpPr>
          <p:spPr>
            <a:xfrm>
              <a:off x="4817725" y="1459800"/>
              <a:ext cx="215950" cy="180500"/>
            </a:xfrm>
            <a:custGeom>
              <a:avLst/>
              <a:gdLst/>
              <a:ahLst/>
              <a:cxnLst/>
              <a:rect l="l" t="t" r="r" b="b"/>
              <a:pathLst>
                <a:path w="8638" h="7220" extrusionOk="0">
                  <a:moveTo>
                    <a:pt x="4316" y="0"/>
                  </a:moveTo>
                  <a:cubicBezTo>
                    <a:pt x="1934" y="0"/>
                    <a:pt x="0" y="1614"/>
                    <a:pt x="0" y="3610"/>
                  </a:cubicBezTo>
                  <a:cubicBezTo>
                    <a:pt x="0" y="5610"/>
                    <a:pt x="1934" y="7219"/>
                    <a:pt x="4316" y="7219"/>
                  </a:cubicBezTo>
                  <a:cubicBezTo>
                    <a:pt x="6704" y="7219"/>
                    <a:pt x="8637" y="5610"/>
                    <a:pt x="8637" y="3610"/>
                  </a:cubicBezTo>
                  <a:cubicBezTo>
                    <a:pt x="8637" y="1614"/>
                    <a:pt x="6704"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15;p47">
              <a:extLst>
                <a:ext uri="{FF2B5EF4-FFF2-40B4-BE49-F238E27FC236}">
                  <a16:creationId xmlns:a16="http://schemas.microsoft.com/office/drawing/2014/main" id="{856C4966-540A-8C8A-6F0C-A24F028ABF9B}"/>
                </a:ext>
              </a:extLst>
            </p:cNvPr>
            <p:cNvSpPr/>
            <p:nvPr/>
          </p:nvSpPr>
          <p:spPr>
            <a:xfrm>
              <a:off x="4862850" y="1525925"/>
              <a:ext cx="45125" cy="41925"/>
            </a:xfrm>
            <a:custGeom>
              <a:avLst/>
              <a:gdLst/>
              <a:ahLst/>
              <a:cxnLst/>
              <a:rect l="l" t="t" r="r" b="b"/>
              <a:pathLst>
                <a:path w="1805" h="1677" extrusionOk="0">
                  <a:moveTo>
                    <a:pt x="258" y="0"/>
                  </a:moveTo>
                  <a:cubicBezTo>
                    <a:pt x="129" y="0"/>
                    <a:pt x="0" y="129"/>
                    <a:pt x="0" y="258"/>
                  </a:cubicBezTo>
                  <a:lnTo>
                    <a:pt x="0" y="578"/>
                  </a:lnTo>
                  <a:cubicBezTo>
                    <a:pt x="0" y="1161"/>
                    <a:pt x="387" y="1676"/>
                    <a:pt x="902" y="1676"/>
                  </a:cubicBezTo>
                  <a:cubicBezTo>
                    <a:pt x="1418" y="1676"/>
                    <a:pt x="1805" y="1161"/>
                    <a:pt x="1805" y="578"/>
                  </a:cubicBezTo>
                  <a:lnTo>
                    <a:pt x="1805" y="258"/>
                  </a:lnTo>
                  <a:cubicBezTo>
                    <a:pt x="1805" y="129"/>
                    <a:pt x="1738" y="0"/>
                    <a:pt x="1547" y="0"/>
                  </a:cubicBezTo>
                  <a:cubicBezTo>
                    <a:pt x="1418" y="0"/>
                    <a:pt x="1289" y="129"/>
                    <a:pt x="1289" y="258"/>
                  </a:cubicBezTo>
                  <a:lnTo>
                    <a:pt x="1289" y="578"/>
                  </a:lnTo>
                  <a:cubicBezTo>
                    <a:pt x="1289" y="903"/>
                    <a:pt x="1093" y="1094"/>
                    <a:pt x="902" y="1094"/>
                  </a:cubicBezTo>
                  <a:cubicBezTo>
                    <a:pt x="707" y="1094"/>
                    <a:pt x="516" y="903"/>
                    <a:pt x="516" y="578"/>
                  </a:cubicBezTo>
                  <a:lnTo>
                    <a:pt x="516" y="258"/>
                  </a:lnTo>
                  <a:cubicBezTo>
                    <a:pt x="516" y="129"/>
                    <a:pt x="387"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16;p47">
              <a:extLst>
                <a:ext uri="{FF2B5EF4-FFF2-40B4-BE49-F238E27FC236}">
                  <a16:creationId xmlns:a16="http://schemas.microsoft.com/office/drawing/2014/main" id="{8CAA7040-183C-1338-DB2C-2C1D77634B02}"/>
                </a:ext>
              </a:extLst>
            </p:cNvPr>
            <p:cNvSpPr/>
            <p:nvPr/>
          </p:nvSpPr>
          <p:spPr>
            <a:xfrm>
              <a:off x="4941725" y="1525925"/>
              <a:ext cx="46825" cy="41925"/>
            </a:xfrm>
            <a:custGeom>
              <a:avLst/>
              <a:gdLst/>
              <a:ahLst/>
              <a:cxnLst/>
              <a:rect l="l" t="t" r="r" b="b"/>
              <a:pathLst>
                <a:path w="1873" h="1677" extrusionOk="0">
                  <a:moveTo>
                    <a:pt x="259" y="0"/>
                  </a:moveTo>
                  <a:cubicBezTo>
                    <a:pt x="130" y="0"/>
                    <a:pt x="1" y="129"/>
                    <a:pt x="1" y="258"/>
                  </a:cubicBezTo>
                  <a:lnTo>
                    <a:pt x="1" y="578"/>
                  </a:lnTo>
                  <a:cubicBezTo>
                    <a:pt x="1" y="1161"/>
                    <a:pt x="387" y="1676"/>
                    <a:pt x="903" y="1676"/>
                  </a:cubicBezTo>
                  <a:cubicBezTo>
                    <a:pt x="1419" y="1676"/>
                    <a:pt x="1873" y="1161"/>
                    <a:pt x="1873" y="578"/>
                  </a:cubicBezTo>
                  <a:lnTo>
                    <a:pt x="1873" y="258"/>
                  </a:lnTo>
                  <a:cubicBezTo>
                    <a:pt x="1873" y="129"/>
                    <a:pt x="1744" y="0"/>
                    <a:pt x="1548" y="0"/>
                  </a:cubicBezTo>
                  <a:cubicBezTo>
                    <a:pt x="1419" y="0"/>
                    <a:pt x="1290" y="129"/>
                    <a:pt x="1290" y="258"/>
                  </a:cubicBezTo>
                  <a:lnTo>
                    <a:pt x="1290" y="578"/>
                  </a:lnTo>
                  <a:cubicBezTo>
                    <a:pt x="1290" y="903"/>
                    <a:pt x="1161" y="1094"/>
                    <a:pt x="903" y="1094"/>
                  </a:cubicBezTo>
                  <a:cubicBezTo>
                    <a:pt x="712" y="1094"/>
                    <a:pt x="516" y="903"/>
                    <a:pt x="516" y="578"/>
                  </a:cubicBezTo>
                  <a:lnTo>
                    <a:pt x="516" y="258"/>
                  </a:lnTo>
                  <a:cubicBezTo>
                    <a:pt x="516" y="129"/>
                    <a:pt x="387"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160;p47">
            <a:extLst>
              <a:ext uri="{FF2B5EF4-FFF2-40B4-BE49-F238E27FC236}">
                <a16:creationId xmlns:a16="http://schemas.microsoft.com/office/drawing/2014/main" id="{41802226-7D44-DDF7-A6AA-5A6B094C58DE}"/>
              </a:ext>
            </a:extLst>
          </p:cNvPr>
          <p:cNvGrpSpPr/>
          <p:nvPr/>
        </p:nvGrpSpPr>
        <p:grpSpPr>
          <a:xfrm>
            <a:off x="4214317" y="1725722"/>
            <a:ext cx="650399" cy="333854"/>
            <a:chOff x="1004250" y="1427900"/>
            <a:chExt cx="448725" cy="222050"/>
          </a:xfrm>
        </p:grpSpPr>
        <p:sp>
          <p:nvSpPr>
            <p:cNvPr id="9" name="Google Shape;2161;p47">
              <a:extLst>
                <a:ext uri="{FF2B5EF4-FFF2-40B4-BE49-F238E27FC236}">
                  <a16:creationId xmlns:a16="http://schemas.microsoft.com/office/drawing/2014/main" id="{586D3853-E535-CFD7-E00E-F11CF70BBD24}"/>
                </a:ext>
              </a:extLst>
            </p:cNvPr>
            <p:cNvSpPr/>
            <p:nvPr/>
          </p:nvSpPr>
          <p:spPr>
            <a:xfrm>
              <a:off x="1004250" y="1427900"/>
              <a:ext cx="448725" cy="222050"/>
            </a:xfrm>
            <a:custGeom>
              <a:avLst/>
              <a:gdLst/>
              <a:ahLst/>
              <a:cxnLst/>
              <a:rect l="l" t="t" r="r" b="b"/>
              <a:pathLst>
                <a:path w="17949" h="8882" extrusionOk="0">
                  <a:moveTo>
                    <a:pt x="6556" y="1"/>
                  </a:moveTo>
                  <a:cubicBezTo>
                    <a:pt x="6455" y="1"/>
                    <a:pt x="6359" y="92"/>
                    <a:pt x="6359" y="183"/>
                  </a:cubicBezTo>
                  <a:lnTo>
                    <a:pt x="6359" y="1792"/>
                  </a:lnTo>
                  <a:cubicBezTo>
                    <a:pt x="6324" y="1828"/>
                    <a:pt x="6069" y="1972"/>
                    <a:pt x="5643" y="1972"/>
                  </a:cubicBezTo>
                  <a:cubicBezTo>
                    <a:pt x="5272" y="1972"/>
                    <a:pt x="4769" y="1862"/>
                    <a:pt x="4168" y="1472"/>
                  </a:cubicBezTo>
                  <a:cubicBezTo>
                    <a:pt x="4101" y="1405"/>
                    <a:pt x="4039" y="1405"/>
                    <a:pt x="3972" y="1405"/>
                  </a:cubicBezTo>
                  <a:cubicBezTo>
                    <a:pt x="3731" y="1527"/>
                    <a:pt x="3117" y="1797"/>
                    <a:pt x="2222" y="1797"/>
                  </a:cubicBezTo>
                  <a:cubicBezTo>
                    <a:pt x="1678" y="1797"/>
                    <a:pt x="1031" y="1697"/>
                    <a:pt x="301" y="1405"/>
                  </a:cubicBezTo>
                  <a:cubicBezTo>
                    <a:pt x="263" y="1381"/>
                    <a:pt x="228" y="1370"/>
                    <a:pt x="197" y="1370"/>
                  </a:cubicBezTo>
                  <a:cubicBezTo>
                    <a:pt x="65" y="1370"/>
                    <a:pt x="0" y="1559"/>
                    <a:pt x="105" y="1663"/>
                  </a:cubicBezTo>
                  <a:cubicBezTo>
                    <a:pt x="687" y="2436"/>
                    <a:pt x="1461" y="3726"/>
                    <a:pt x="1719" y="5272"/>
                  </a:cubicBezTo>
                  <a:cubicBezTo>
                    <a:pt x="1719" y="5401"/>
                    <a:pt x="1848" y="5468"/>
                    <a:pt x="1976" y="5468"/>
                  </a:cubicBezTo>
                  <a:cubicBezTo>
                    <a:pt x="2257" y="5356"/>
                    <a:pt x="2793" y="5207"/>
                    <a:pt x="3452" y="5207"/>
                  </a:cubicBezTo>
                  <a:cubicBezTo>
                    <a:pt x="4309" y="5207"/>
                    <a:pt x="5375" y="5459"/>
                    <a:pt x="6359" y="6371"/>
                  </a:cubicBezTo>
                  <a:cubicBezTo>
                    <a:pt x="6421" y="7789"/>
                    <a:pt x="7581" y="8882"/>
                    <a:pt x="8999" y="8882"/>
                  </a:cubicBezTo>
                  <a:cubicBezTo>
                    <a:pt x="10417" y="8882"/>
                    <a:pt x="11516" y="7789"/>
                    <a:pt x="11577" y="6371"/>
                  </a:cubicBezTo>
                  <a:cubicBezTo>
                    <a:pt x="12597" y="5459"/>
                    <a:pt x="13679" y="5207"/>
                    <a:pt x="14544" y="5207"/>
                  </a:cubicBezTo>
                  <a:cubicBezTo>
                    <a:pt x="15210" y="5207"/>
                    <a:pt x="15747" y="5356"/>
                    <a:pt x="16027" y="5468"/>
                  </a:cubicBezTo>
                  <a:cubicBezTo>
                    <a:pt x="16089" y="5468"/>
                    <a:pt x="16218" y="5401"/>
                    <a:pt x="16218" y="5272"/>
                  </a:cubicBezTo>
                  <a:cubicBezTo>
                    <a:pt x="16476" y="3726"/>
                    <a:pt x="17316" y="2436"/>
                    <a:pt x="17894" y="1663"/>
                  </a:cubicBezTo>
                  <a:cubicBezTo>
                    <a:pt x="17948" y="1559"/>
                    <a:pt x="17874" y="1370"/>
                    <a:pt x="17740" y="1370"/>
                  </a:cubicBezTo>
                  <a:cubicBezTo>
                    <a:pt x="17708" y="1370"/>
                    <a:pt x="17673" y="1381"/>
                    <a:pt x="17636" y="1405"/>
                  </a:cubicBezTo>
                  <a:cubicBezTo>
                    <a:pt x="16906" y="1697"/>
                    <a:pt x="16258" y="1797"/>
                    <a:pt x="15715" y="1797"/>
                  </a:cubicBezTo>
                  <a:cubicBezTo>
                    <a:pt x="14819" y="1797"/>
                    <a:pt x="14205" y="1527"/>
                    <a:pt x="13965" y="1405"/>
                  </a:cubicBezTo>
                  <a:cubicBezTo>
                    <a:pt x="13898" y="1405"/>
                    <a:pt x="13836" y="1405"/>
                    <a:pt x="13769" y="1472"/>
                  </a:cubicBezTo>
                  <a:cubicBezTo>
                    <a:pt x="13192" y="1846"/>
                    <a:pt x="12693" y="1949"/>
                    <a:pt x="12317" y="1949"/>
                  </a:cubicBezTo>
                  <a:cubicBezTo>
                    <a:pt x="11853" y="1949"/>
                    <a:pt x="11577" y="1792"/>
                    <a:pt x="11577" y="1792"/>
                  </a:cubicBezTo>
                  <a:lnTo>
                    <a:pt x="11577" y="183"/>
                  </a:lnTo>
                  <a:cubicBezTo>
                    <a:pt x="11577" y="92"/>
                    <a:pt x="11482" y="1"/>
                    <a:pt x="11381" y="1"/>
                  </a:cubicBezTo>
                  <a:cubicBezTo>
                    <a:pt x="11339" y="1"/>
                    <a:pt x="11295" y="17"/>
                    <a:pt x="11258" y="54"/>
                  </a:cubicBezTo>
                  <a:lnTo>
                    <a:pt x="10098" y="1147"/>
                  </a:lnTo>
                  <a:cubicBezTo>
                    <a:pt x="10098" y="1147"/>
                    <a:pt x="10031" y="1147"/>
                    <a:pt x="9969" y="1086"/>
                  </a:cubicBezTo>
                  <a:cubicBezTo>
                    <a:pt x="9646" y="1052"/>
                    <a:pt x="9307" y="1035"/>
                    <a:pt x="8977" y="1035"/>
                  </a:cubicBezTo>
                  <a:cubicBezTo>
                    <a:pt x="8646" y="1035"/>
                    <a:pt x="8324" y="1052"/>
                    <a:pt x="8035" y="1086"/>
                  </a:cubicBezTo>
                  <a:cubicBezTo>
                    <a:pt x="7906" y="1147"/>
                    <a:pt x="7839" y="1147"/>
                    <a:pt x="7839" y="1147"/>
                  </a:cubicBezTo>
                  <a:lnTo>
                    <a:pt x="6679" y="54"/>
                  </a:lnTo>
                  <a:cubicBezTo>
                    <a:pt x="6641" y="17"/>
                    <a:pt x="6598" y="1"/>
                    <a:pt x="65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62;p47">
              <a:extLst>
                <a:ext uri="{FF2B5EF4-FFF2-40B4-BE49-F238E27FC236}">
                  <a16:creationId xmlns:a16="http://schemas.microsoft.com/office/drawing/2014/main" id="{F64EDB45-F261-7503-2F9D-102AFE2962E5}"/>
                </a:ext>
              </a:extLst>
            </p:cNvPr>
            <p:cNvSpPr/>
            <p:nvPr/>
          </p:nvSpPr>
          <p:spPr>
            <a:xfrm>
              <a:off x="1293675" y="1472675"/>
              <a:ext cx="132150" cy="114500"/>
            </a:xfrm>
            <a:custGeom>
              <a:avLst/>
              <a:gdLst/>
              <a:ahLst/>
              <a:cxnLst/>
              <a:rect l="l" t="t" r="r" b="b"/>
              <a:pathLst>
                <a:path w="5286" h="4580" extrusionOk="0">
                  <a:moveTo>
                    <a:pt x="0" y="1"/>
                  </a:moveTo>
                  <a:lnTo>
                    <a:pt x="0" y="4580"/>
                  </a:lnTo>
                  <a:cubicBezTo>
                    <a:pt x="1020" y="3668"/>
                    <a:pt x="2102" y="3416"/>
                    <a:pt x="2967" y="3416"/>
                  </a:cubicBezTo>
                  <a:cubicBezTo>
                    <a:pt x="3633" y="3416"/>
                    <a:pt x="4170" y="3565"/>
                    <a:pt x="4450" y="3677"/>
                  </a:cubicBezTo>
                  <a:cubicBezTo>
                    <a:pt x="4512" y="3677"/>
                    <a:pt x="4641" y="3610"/>
                    <a:pt x="4641" y="3481"/>
                  </a:cubicBezTo>
                  <a:cubicBezTo>
                    <a:pt x="4770" y="2775"/>
                    <a:pt x="5028" y="2063"/>
                    <a:pt x="5286" y="1486"/>
                  </a:cubicBezTo>
                  <a:cubicBezTo>
                    <a:pt x="4803" y="1486"/>
                    <a:pt x="4436" y="1477"/>
                    <a:pt x="4122" y="1477"/>
                  </a:cubicBezTo>
                  <a:cubicBezTo>
                    <a:pt x="3263" y="1477"/>
                    <a:pt x="2808" y="1546"/>
                    <a:pt x="1485" y="2063"/>
                  </a:cubicBezTo>
                  <a:lnTo>
                    <a:pt x="1485" y="68"/>
                  </a:lnTo>
                  <a:cubicBezTo>
                    <a:pt x="1229" y="141"/>
                    <a:pt x="999" y="167"/>
                    <a:pt x="800" y="167"/>
                  </a:cubicBezTo>
                  <a:cubicBezTo>
                    <a:pt x="299" y="167"/>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63;p47">
              <a:extLst>
                <a:ext uri="{FF2B5EF4-FFF2-40B4-BE49-F238E27FC236}">
                  <a16:creationId xmlns:a16="http://schemas.microsoft.com/office/drawing/2014/main" id="{8AB435CA-128A-26B0-C196-72E48FAD9BCB}"/>
                </a:ext>
              </a:extLst>
            </p:cNvPr>
            <p:cNvSpPr/>
            <p:nvPr/>
          </p:nvSpPr>
          <p:spPr>
            <a:xfrm>
              <a:off x="1004250" y="1427900"/>
              <a:ext cx="278225" cy="222050"/>
            </a:xfrm>
            <a:custGeom>
              <a:avLst/>
              <a:gdLst/>
              <a:ahLst/>
              <a:cxnLst/>
              <a:rect l="l" t="t" r="r" b="b"/>
              <a:pathLst>
                <a:path w="11129" h="8882" extrusionOk="0">
                  <a:moveTo>
                    <a:pt x="6556" y="1"/>
                  </a:moveTo>
                  <a:cubicBezTo>
                    <a:pt x="6455" y="1"/>
                    <a:pt x="6359" y="92"/>
                    <a:pt x="6359" y="183"/>
                  </a:cubicBezTo>
                  <a:lnTo>
                    <a:pt x="6359" y="4370"/>
                  </a:lnTo>
                  <a:cubicBezTo>
                    <a:pt x="5586" y="3958"/>
                    <a:pt x="4822" y="3834"/>
                    <a:pt x="4184" y="3834"/>
                  </a:cubicBezTo>
                  <a:cubicBezTo>
                    <a:pt x="3228" y="3834"/>
                    <a:pt x="2554" y="4112"/>
                    <a:pt x="2554" y="4112"/>
                  </a:cubicBezTo>
                  <a:cubicBezTo>
                    <a:pt x="2492" y="3277"/>
                    <a:pt x="2167" y="2436"/>
                    <a:pt x="1848" y="1792"/>
                  </a:cubicBezTo>
                  <a:cubicBezTo>
                    <a:pt x="1394" y="1730"/>
                    <a:pt x="878" y="1601"/>
                    <a:pt x="301" y="1405"/>
                  </a:cubicBezTo>
                  <a:cubicBezTo>
                    <a:pt x="263" y="1381"/>
                    <a:pt x="228" y="1370"/>
                    <a:pt x="197" y="1370"/>
                  </a:cubicBezTo>
                  <a:cubicBezTo>
                    <a:pt x="65" y="1370"/>
                    <a:pt x="0" y="1559"/>
                    <a:pt x="105" y="1663"/>
                  </a:cubicBezTo>
                  <a:cubicBezTo>
                    <a:pt x="687" y="2436"/>
                    <a:pt x="1461" y="3726"/>
                    <a:pt x="1719" y="5272"/>
                  </a:cubicBezTo>
                  <a:cubicBezTo>
                    <a:pt x="1719" y="5401"/>
                    <a:pt x="1848" y="5468"/>
                    <a:pt x="1976" y="5468"/>
                  </a:cubicBezTo>
                  <a:cubicBezTo>
                    <a:pt x="2257" y="5356"/>
                    <a:pt x="2793" y="5207"/>
                    <a:pt x="3452" y="5207"/>
                  </a:cubicBezTo>
                  <a:cubicBezTo>
                    <a:pt x="4309" y="5207"/>
                    <a:pt x="5375" y="5459"/>
                    <a:pt x="6359" y="6371"/>
                  </a:cubicBezTo>
                  <a:lnTo>
                    <a:pt x="6359" y="6304"/>
                  </a:lnTo>
                  <a:cubicBezTo>
                    <a:pt x="6359" y="7722"/>
                    <a:pt x="7519" y="8882"/>
                    <a:pt x="8999" y="8882"/>
                  </a:cubicBezTo>
                  <a:cubicBezTo>
                    <a:pt x="9840" y="8882"/>
                    <a:pt x="10613" y="8433"/>
                    <a:pt x="11129" y="7789"/>
                  </a:cubicBezTo>
                  <a:lnTo>
                    <a:pt x="11129" y="7789"/>
                  </a:lnTo>
                  <a:cubicBezTo>
                    <a:pt x="10804" y="7918"/>
                    <a:pt x="10417" y="7979"/>
                    <a:pt x="10031" y="7979"/>
                  </a:cubicBezTo>
                  <a:cubicBezTo>
                    <a:pt x="8613" y="7979"/>
                    <a:pt x="7452" y="6886"/>
                    <a:pt x="7452" y="5468"/>
                  </a:cubicBezTo>
                  <a:cubicBezTo>
                    <a:pt x="7391" y="5401"/>
                    <a:pt x="7391" y="5339"/>
                    <a:pt x="7452" y="5211"/>
                  </a:cubicBezTo>
                  <a:lnTo>
                    <a:pt x="7452" y="761"/>
                  </a:lnTo>
                  <a:lnTo>
                    <a:pt x="6679" y="54"/>
                  </a:lnTo>
                  <a:cubicBezTo>
                    <a:pt x="6641" y="17"/>
                    <a:pt x="6598" y="1"/>
                    <a:pt x="6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64;p47">
              <a:extLst>
                <a:ext uri="{FF2B5EF4-FFF2-40B4-BE49-F238E27FC236}">
                  <a16:creationId xmlns:a16="http://schemas.microsoft.com/office/drawing/2014/main" id="{7960F8DB-F37C-7780-A1EC-C572EADE4E69}"/>
                </a:ext>
              </a:extLst>
            </p:cNvPr>
            <p:cNvSpPr/>
            <p:nvPr/>
          </p:nvSpPr>
          <p:spPr>
            <a:xfrm>
              <a:off x="1185775" y="1492025"/>
              <a:ext cx="33800" cy="30700"/>
            </a:xfrm>
            <a:custGeom>
              <a:avLst/>
              <a:gdLst/>
              <a:ahLst/>
              <a:cxnLst/>
              <a:rect l="l" t="t" r="r" b="b"/>
              <a:pathLst>
                <a:path w="1352" h="1228" extrusionOk="0">
                  <a:moveTo>
                    <a:pt x="258" y="0"/>
                  </a:moveTo>
                  <a:cubicBezTo>
                    <a:pt x="62" y="0"/>
                    <a:pt x="1" y="67"/>
                    <a:pt x="1" y="258"/>
                  </a:cubicBezTo>
                  <a:lnTo>
                    <a:pt x="1" y="454"/>
                  </a:lnTo>
                  <a:cubicBezTo>
                    <a:pt x="1" y="903"/>
                    <a:pt x="258" y="1228"/>
                    <a:pt x="645" y="1228"/>
                  </a:cubicBezTo>
                  <a:cubicBezTo>
                    <a:pt x="1032" y="1228"/>
                    <a:pt x="1352" y="903"/>
                    <a:pt x="1352" y="454"/>
                  </a:cubicBezTo>
                  <a:lnTo>
                    <a:pt x="1352" y="258"/>
                  </a:lnTo>
                  <a:cubicBezTo>
                    <a:pt x="1352" y="67"/>
                    <a:pt x="1223" y="0"/>
                    <a:pt x="1094" y="0"/>
                  </a:cubicBezTo>
                  <a:cubicBezTo>
                    <a:pt x="965" y="0"/>
                    <a:pt x="836" y="67"/>
                    <a:pt x="836" y="258"/>
                  </a:cubicBezTo>
                  <a:lnTo>
                    <a:pt x="836" y="454"/>
                  </a:lnTo>
                  <a:cubicBezTo>
                    <a:pt x="836" y="583"/>
                    <a:pt x="774" y="712"/>
                    <a:pt x="645" y="712"/>
                  </a:cubicBezTo>
                  <a:cubicBezTo>
                    <a:pt x="578" y="712"/>
                    <a:pt x="516" y="583"/>
                    <a:pt x="516" y="454"/>
                  </a:cubicBezTo>
                  <a:lnTo>
                    <a:pt x="516" y="258"/>
                  </a:lnTo>
                  <a:cubicBezTo>
                    <a:pt x="516" y="67"/>
                    <a:pt x="387"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65;p47">
              <a:extLst>
                <a:ext uri="{FF2B5EF4-FFF2-40B4-BE49-F238E27FC236}">
                  <a16:creationId xmlns:a16="http://schemas.microsoft.com/office/drawing/2014/main" id="{279D661E-F6BF-ED02-57F6-43E7B626A8A5}"/>
                </a:ext>
              </a:extLst>
            </p:cNvPr>
            <p:cNvSpPr/>
            <p:nvPr/>
          </p:nvSpPr>
          <p:spPr>
            <a:xfrm>
              <a:off x="1237350" y="1492025"/>
              <a:ext cx="35475" cy="30700"/>
            </a:xfrm>
            <a:custGeom>
              <a:avLst/>
              <a:gdLst/>
              <a:ahLst/>
              <a:cxnLst/>
              <a:rect l="l" t="t" r="r" b="b"/>
              <a:pathLst>
                <a:path w="1419" h="1228" extrusionOk="0">
                  <a:moveTo>
                    <a:pt x="258" y="0"/>
                  </a:moveTo>
                  <a:cubicBezTo>
                    <a:pt x="129" y="0"/>
                    <a:pt x="0" y="67"/>
                    <a:pt x="0" y="258"/>
                  </a:cubicBezTo>
                  <a:lnTo>
                    <a:pt x="0" y="454"/>
                  </a:lnTo>
                  <a:cubicBezTo>
                    <a:pt x="0" y="903"/>
                    <a:pt x="320" y="1228"/>
                    <a:pt x="707" y="1228"/>
                  </a:cubicBezTo>
                  <a:cubicBezTo>
                    <a:pt x="1093" y="1228"/>
                    <a:pt x="1418" y="903"/>
                    <a:pt x="1418" y="454"/>
                  </a:cubicBezTo>
                  <a:lnTo>
                    <a:pt x="1418" y="258"/>
                  </a:lnTo>
                  <a:cubicBezTo>
                    <a:pt x="1418" y="67"/>
                    <a:pt x="1289" y="0"/>
                    <a:pt x="1160" y="0"/>
                  </a:cubicBezTo>
                  <a:cubicBezTo>
                    <a:pt x="964" y="0"/>
                    <a:pt x="835" y="67"/>
                    <a:pt x="835" y="258"/>
                  </a:cubicBezTo>
                  <a:lnTo>
                    <a:pt x="835" y="454"/>
                  </a:lnTo>
                  <a:cubicBezTo>
                    <a:pt x="835" y="583"/>
                    <a:pt x="774" y="712"/>
                    <a:pt x="707" y="712"/>
                  </a:cubicBezTo>
                  <a:cubicBezTo>
                    <a:pt x="645" y="712"/>
                    <a:pt x="516" y="583"/>
                    <a:pt x="516" y="454"/>
                  </a:cubicBezTo>
                  <a:lnTo>
                    <a:pt x="516" y="258"/>
                  </a:lnTo>
                  <a:cubicBezTo>
                    <a:pt x="516" y="67"/>
                    <a:pt x="387"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229;p47">
            <a:extLst>
              <a:ext uri="{FF2B5EF4-FFF2-40B4-BE49-F238E27FC236}">
                <a16:creationId xmlns:a16="http://schemas.microsoft.com/office/drawing/2014/main" id="{1E0B06B8-CB8C-EC26-D387-15E0C3F94F52}"/>
              </a:ext>
            </a:extLst>
          </p:cNvPr>
          <p:cNvGrpSpPr/>
          <p:nvPr/>
        </p:nvGrpSpPr>
        <p:grpSpPr>
          <a:xfrm>
            <a:off x="6899312" y="1707647"/>
            <a:ext cx="354857" cy="408049"/>
            <a:chOff x="1523325" y="238125"/>
            <a:chExt cx="4549450" cy="5231400"/>
          </a:xfrm>
        </p:grpSpPr>
        <p:sp>
          <p:nvSpPr>
            <p:cNvPr id="15" name="Google Shape;2230;p47">
              <a:extLst>
                <a:ext uri="{FF2B5EF4-FFF2-40B4-BE49-F238E27FC236}">
                  <a16:creationId xmlns:a16="http://schemas.microsoft.com/office/drawing/2014/main" id="{8DCBD971-0ACC-DD64-F09E-A03984B7CCA1}"/>
                </a:ext>
              </a:extLst>
            </p:cNvPr>
            <p:cNvSpPr/>
            <p:nvPr/>
          </p:nvSpPr>
          <p:spPr>
            <a:xfrm>
              <a:off x="1523325" y="238125"/>
              <a:ext cx="4549450" cy="4549450"/>
            </a:xfrm>
            <a:custGeom>
              <a:avLst/>
              <a:gdLst/>
              <a:ahLst/>
              <a:cxnLst/>
              <a:rect l="l" t="t" r="r" b="b"/>
              <a:pathLst>
                <a:path w="181978" h="181978" extrusionOk="0">
                  <a:moveTo>
                    <a:pt x="91001" y="0"/>
                  </a:moveTo>
                  <a:cubicBezTo>
                    <a:pt x="40758" y="0"/>
                    <a:pt x="0" y="40758"/>
                    <a:pt x="0" y="91001"/>
                  </a:cubicBezTo>
                  <a:cubicBezTo>
                    <a:pt x="0" y="141244"/>
                    <a:pt x="40758" y="181978"/>
                    <a:pt x="91001" y="181978"/>
                  </a:cubicBezTo>
                  <a:cubicBezTo>
                    <a:pt x="141244" y="181978"/>
                    <a:pt x="181977" y="141244"/>
                    <a:pt x="181977" y="91001"/>
                  </a:cubicBezTo>
                  <a:cubicBezTo>
                    <a:pt x="181977" y="40758"/>
                    <a:pt x="141244" y="0"/>
                    <a:pt x="91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31;p47">
              <a:extLst>
                <a:ext uri="{FF2B5EF4-FFF2-40B4-BE49-F238E27FC236}">
                  <a16:creationId xmlns:a16="http://schemas.microsoft.com/office/drawing/2014/main" id="{69A561C0-75F4-F390-A02B-70722FC1ECA8}"/>
                </a:ext>
              </a:extLst>
            </p:cNvPr>
            <p:cNvSpPr/>
            <p:nvPr/>
          </p:nvSpPr>
          <p:spPr>
            <a:xfrm>
              <a:off x="2258575" y="4290025"/>
              <a:ext cx="3086900" cy="1179500"/>
            </a:xfrm>
            <a:custGeom>
              <a:avLst/>
              <a:gdLst/>
              <a:ahLst/>
              <a:cxnLst/>
              <a:rect l="l" t="t" r="r" b="b"/>
              <a:pathLst>
                <a:path w="123476" h="47180" extrusionOk="0">
                  <a:moveTo>
                    <a:pt x="4902" y="1"/>
                  </a:moveTo>
                  <a:lnTo>
                    <a:pt x="0" y="45023"/>
                  </a:lnTo>
                  <a:cubicBezTo>
                    <a:pt x="0" y="46249"/>
                    <a:pt x="932" y="47180"/>
                    <a:pt x="2157" y="47180"/>
                  </a:cubicBezTo>
                  <a:lnTo>
                    <a:pt x="121319" y="47180"/>
                  </a:lnTo>
                  <a:cubicBezTo>
                    <a:pt x="122544" y="47180"/>
                    <a:pt x="123475" y="46249"/>
                    <a:pt x="123475" y="45023"/>
                  </a:cubicBezTo>
                  <a:lnTo>
                    <a:pt x="118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2;p47">
              <a:extLst>
                <a:ext uri="{FF2B5EF4-FFF2-40B4-BE49-F238E27FC236}">
                  <a16:creationId xmlns:a16="http://schemas.microsoft.com/office/drawing/2014/main" id="{385496D8-5ADE-2483-2BEA-6803E065331B}"/>
                </a:ext>
              </a:extLst>
            </p:cNvPr>
            <p:cNvSpPr/>
            <p:nvPr/>
          </p:nvSpPr>
          <p:spPr>
            <a:xfrm>
              <a:off x="4571575" y="1477175"/>
              <a:ext cx="490200" cy="741125"/>
            </a:xfrm>
            <a:custGeom>
              <a:avLst/>
              <a:gdLst/>
              <a:ahLst/>
              <a:cxnLst/>
              <a:rect l="l" t="t" r="r" b="b"/>
              <a:pathLst>
                <a:path w="19608" h="29645" extrusionOk="0">
                  <a:moveTo>
                    <a:pt x="9768" y="1"/>
                  </a:moveTo>
                  <a:cubicBezTo>
                    <a:pt x="9424" y="1"/>
                    <a:pt x="9045" y="228"/>
                    <a:pt x="8897" y="681"/>
                  </a:cubicBezTo>
                  <a:cubicBezTo>
                    <a:pt x="7672" y="4970"/>
                    <a:pt x="5221" y="11710"/>
                    <a:pt x="614" y="14161"/>
                  </a:cubicBezTo>
                  <a:cubicBezTo>
                    <a:pt x="1" y="14479"/>
                    <a:pt x="1" y="15386"/>
                    <a:pt x="614" y="15705"/>
                  </a:cubicBezTo>
                  <a:cubicBezTo>
                    <a:pt x="5221" y="18156"/>
                    <a:pt x="7672" y="24896"/>
                    <a:pt x="8897" y="29185"/>
                  </a:cubicBezTo>
                  <a:cubicBezTo>
                    <a:pt x="9045" y="29491"/>
                    <a:pt x="9424" y="29644"/>
                    <a:pt x="9768" y="29644"/>
                  </a:cubicBezTo>
                  <a:cubicBezTo>
                    <a:pt x="10111" y="29644"/>
                    <a:pt x="10417" y="29491"/>
                    <a:pt x="10417" y="29185"/>
                  </a:cubicBezTo>
                  <a:cubicBezTo>
                    <a:pt x="11642" y="24896"/>
                    <a:pt x="14093" y="18156"/>
                    <a:pt x="18995" y="15705"/>
                  </a:cubicBezTo>
                  <a:cubicBezTo>
                    <a:pt x="19608" y="15386"/>
                    <a:pt x="19608" y="14479"/>
                    <a:pt x="18995" y="14161"/>
                  </a:cubicBezTo>
                  <a:cubicBezTo>
                    <a:pt x="14093" y="11710"/>
                    <a:pt x="11642" y="4970"/>
                    <a:pt x="10417" y="681"/>
                  </a:cubicBezTo>
                  <a:cubicBezTo>
                    <a:pt x="10417" y="228"/>
                    <a:pt x="10111" y="1"/>
                    <a:pt x="9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3;p47">
              <a:extLst>
                <a:ext uri="{FF2B5EF4-FFF2-40B4-BE49-F238E27FC236}">
                  <a16:creationId xmlns:a16="http://schemas.microsoft.com/office/drawing/2014/main" id="{5B7A661D-325F-C99F-E876-7608A5BCF69F}"/>
                </a:ext>
              </a:extLst>
            </p:cNvPr>
            <p:cNvSpPr/>
            <p:nvPr/>
          </p:nvSpPr>
          <p:spPr>
            <a:xfrm>
              <a:off x="5199625" y="2258400"/>
              <a:ext cx="367650" cy="539975"/>
            </a:xfrm>
            <a:custGeom>
              <a:avLst/>
              <a:gdLst/>
              <a:ahLst/>
              <a:cxnLst/>
              <a:rect l="l" t="t" r="r" b="b"/>
              <a:pathLst>
                <a:path w="14706" h="21599" extrusionOk="0">
                  <a:moveTo>
                    <a:pt x="7356" y="1"/>
                  </a:moveTo>
                  <a:cubicBezTo>
                    <a:pt x="6973" y="1"/>
                    <a:pt x="6593" y="227"/>
                    <a:pt x="6446" y="681"/>
                  </a:cubicBezTo>
                  <a:cubicBezTo>
                    <a:pt x="5515" y="3744"/>
                    <a:pt x="3677" y="8352"/>
                    <a:pt x="613" y="10190"/>
                  </a:cubicBezTo>
                  <a:cubicBezTo>
                    <a:pt x="0" y="10484"/>
                    <a:pt x="0" y="11097"/>
                    <a:pt x="613" y="11416"/>
                  </a:cubicBezTo>
                  <a:cubicBezTo>
                    <a:pt x="3995" y="13254"/>
                    <a:pt x="5515" y="17837"/>
                    <a:pt x="6446" y="20900"/>
                  </a:cubicBezTo>
                  <a:cubicBezTo>
                    <a:pt x="6593" y="21366"/>
                    <a:pt x="6973" y="21599"/>
                    <a:pt x="7356" y="21599"/>
                  </a:cubicBezTo>
                  <a:cubicBezTo>
                    <a:pt x="7739" y="21599"/>
                    <a:pt x="8125" y="21366"/>
                    <a:pt x="8284" y="20900"/>
                  </a:cubicBezTo>
                  <a:cubicBezTo>
                    <a:pt x="9191" y="17837"/>
                    <a:pt x="10735" y="13254"/>
                    <a:pt x="14093" y="11416"/>
                  </a:cubicBezTo>
                  <a:cubicBezTo>
                    <a:pt x="14705" y="11097"/>
                    <a:pt x="14705" y="10484"/>
                    <a:pt x="14093" y="10190"/>
                  </a:cubicBezTo>
                  <a:cubicBezTo>
                    <a:pt x="10735" y="8352"/>
                    <a:pt x="9191" y="3744"/>
                    <a:pt x="8284" y="681"/>
                  </a:cubicBezTo>
                  <a:cubicBezTo>
                    <a:pt x="8125" y="227"/>
                    <a:pt x="7739" y="1"/>
                    <a:pt x="7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Google Shape;1909;p46"/>
          <p:cNvSpPr txBox="1">
            <a:spLocks noGrp="1"/>
          </p:cNvSpPr>
          <p:nvPr>
            <p:ph type="title"/>
          </p:nvPr>
        </p:nvSpPr>
        <p:spPr>
          <a:xfrm>
            <a:off x="939900" y="540000"/>
            <a:ext cx="4448100" cy="1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a:t>
            </a:r>
            <a:endParaRPr/>
          </a:p>
        </p:txBody>
      </p:sp>
      <p:sp>
        <p:nvSpPr>
          <p:cNvPr id="1910" name="Google Shape;1910;p46"/>
          <p:cNvSpPr txBox="1">
            <a:spLocks noGrp="1"/>
          </p:cNvSpPr>
          <p:nvPr>
            <p:ph type="subTitle" idx="1"/>
          </p:nvPr>
        </p:nvSpPr>
        <p:spPr>
          <a:xfrm>
            <a:off x="939900" y="1612850"/>
            <a:ext cx="4448100" cy="12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Aclonica"/>
                <a:ea typeface="Aclonica"/>
                <a:cs typeface="Aclonica"/>
                <a:sym typeface="Aclonica"/>
              </a:rPr>
              <a:t>Do you have any questions?</a:t>
            </a:r>
            <a:endParaRPr sz="2000">
              <a:latin typeface="Aclonica"/>
              <a:ea typeface="Aclonica"/>
              <a:cs typeface="Aclonica"/>
              <a:sym typeface="Aclonica"/>
            </a:endParaRPr>
          </a:p>
          <a:p>
            <a:pPr marL="0" lvl="0" indent="0" algn="l" rtl="0">
              <a:spcBef>
                <a:spcPts val="1000"/>
              </a:spcBef>
              <a:spcAft>
                <a:spcPts val="0"/>
              </a:spcAft>
              <a:buNone/>
            </a:pPr>
            <a:r>
              <a:rPr lang="en-US" sz="1600"/>
              <a:t>gabriela_youngken@fws.gov</a:t>
            </a:r>
            <a:endParaRPr sz="1600"/>
          </a:p>
          <a:p>
            <a:pPr marL="0" lvl="0" indent="0" algn="l" rtl="0">
              <a:spcBef>
                <a:spcPts val="0"/>
              </a:spcBef>
              <a:spcAft>
                <a:spcPts val="0"/>
              </a:spcAft>
              <a:buNone/>
            </a:pPr>
            <a:r>
              <a:rPr lang="en-US" sz="1600"/>
              <a:t>703-490-4979 ext. 58525</a:t>
            </a:r>
            <a:endParaRPr sz="1600"/>
          </a:p>
          <a:p>
            <a:pPr marL="0" lvl="0" indent="0" algn="l" rtl="0">
              <a:spcBef>
                <a:spcPts val="0"/>
              </a:spcBef>
              <a:spcAft>
                <a:spcPts val="0"/>
              </a:spcAft>
              <a:buNone/>
            </a:pPr>
            <a:r>
              <a:rPr lang="en-US" sz="1600"/>
              <a:t>https://www.fws.gov/refuge/occoquan-bay</a:t>
            </a:r>
            <a:endParaRPr sz="1600"/>
          </a:p>
        </p:txBody>
      </p:sp>
      <p:grpSp>
        <p:nvGrpSpPr>
          <p:cNvPr id="1923" name="Google Shape;1923;p46"/>
          <p:cNvGrpSpPr/>
          <p:nvPr/>
        </p:nvGrpSpPr>
        <p:grpSpPr>
          <a:xfrm>
            <a:off x="5661649" y="1177634"/>
            <a:ext cx="3226709" cy="3275787"/>
            <a:chOff x="5661649" y="1177634"/>
            <a:chExt cx="3226709" cy="3275787"/>
          </a:xfrm>
        </p:grpSpPr>
        <p:grpSp>
          <p:nvGrpSpPr>
            <p:cNvPr id="1924" name="Google Shape;1924;p46"/>
            <p:cNvGrpSpPr/>
            <p:nvPr/>
          </p:nvGrpSpPr>
          <p:grpSpPr>
            <a:xfrm rot="-277786">
              <a:off x="5735159" y="2386453"/>
              <a:ext cx="3079688" cy="1945853"/>
              <a:chOff x="1201717" y="1268983"/>
              <a:chExt cx="1368847" cy="864923"/>
            </a:xfrm>
          </p:grpSpPr>
          <p:sp>
            <p:nvSpPr>
              <p:cNvPr id="1925" name="Google Shape;1925;p46"/>
              <p:cNvSpPr/>
              <p:nvPr/>
            </p:nvSpPr>
            <p:spPr>
              <a:xfrm rot="-1046606">
                <a:off x="1248174" y="1448595"/>
                <a:ext cx="1275932" cy="505700"/>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6" name="Google Shape;1926;p46"/>
              <p:cNvGrpSpPr/>
              <p:nvPr/>
            </p:nvGrpSpPr>
            <p:grpSpPr>
              <a:xfrm rot="-586787">
                <a:off x="1821950" y="1627359"/>
                <a:ext cx="93810" cy="51229"/>
                <a:chOff x="3467344" y="1694749"/>
                <a:chExt cx="114969" cy="62784"/>
              </a:xfrm>
            </p:grpSpPr>
            <p:sp>
              <p:nvSpPr>
                <p:cNvPr id="1927" name="Google Shape;1927;p46"/>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6"/>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9" name="Google Shape;1929;p46"/>
            <p:cNvGrpSpPr/>
            <p:nvPr/>
          </p:nvGrpSpPr>
          <p:grpSpPr>
            <a:xfrm>
              <a:off x="6056730" y="1177634"/>
              <a:ext cx="2242883" cy="1514029"/>
              <a:chOff x="6056730" y="1177634"/>
              <a:chExt cx="2242883" cy="1514029"/>
            </a:xfrm>
          </p:grpSpPr>
          <p:sp>
            <p:nvSpPr>
              <p:cNvPr id="1930" name="Google Shape;1930;p46"/>
              <p:cNvSpPr/>
              <p:nvPr/>
            </p:nvSpPr>
            <p:spPr>
              <a:xfrm rot="821656">
                <a:off x="6152912" y="1405305"/>
                <a:ext cx="2050519" cy="1058688"/>
              </a:xfrm>
              <a:custGeom>
                <a:avLst/>
                <a:gdLst/>
                <a:ahLst/>
                <a:cxnLst/>
                <a:rect l="l" t="t" r="r" b="b"/>
                <a:pathLst>
                  <a:path w="21798" h="11254" extrusionOk="0">
                    <a:moveTo>
                      <a:pt x="3058" y="0"/>
                    </a:moveTo>
                    <a:cubicBezTo>
                      <a:pt x="1309" y="0"/>
                      <a:pt x="0" y="899"/>
                      <a:pt x="0" y="899"/>
                    </a:cubicBezTo>
                    <a:cubicBezTo>
                      <a:pt x="0" y="899"/>
                      <a:pt x="1635" y="899"/>
                      <a:pt x="2049" y="1858"/>
                    </a:cubicBezTo>
                    <a:cubicBezTo>
                      <a:pt x="2594" y="2807"/>
                      <a:pt x="1777" y="3896"/>
                      <a:pt x="1777" y="3896"/>
                    </a:cubicBezTo>
                    <a:cubicBezTo>
                      <a:pt x="1777" y="3896"/>
                      <a:pt x="1938" y="3777"/>
                      <a:pt x="2217" y="3777"/>
                    </a:cubicBezTo>
                    <a:cubicBezTo>
                      <a:pt x="2451" y="3777"/>
                      <a:pt x="2767" y="3861"/>
                      <a:pt x="3139" y="4169"/>
                    </a:cubicBezTo>
                    <a:cubicBezTo>
                      <a:pt x="4087" y="4855"/>
                      <a:pt x="3684" y="6218"/>
                      <a:pt x="3684" y="6218"/>
                    </a:cubicBezTo>
                    <a:cubicBezTo>
                      <a:pt x="3684" y="6218"/>
                      <a:pt x="4164" y="5948"/>
                      <a:pt x="4892" y="5948"/>
                    </a:cubicBezTo>
                    <a:cubicBezTo>
                      <a:pt x="5326" y="5948"/>
                      <a:pt x="5848" y="6044"/>
                      <a:pt x="6409" y="6349"/>
                    </a:cubicBezTo>
                    <a:cubicBezTo>
                      <a:pt x="7902" y="7035"/>
                      <a:pt x="8447" y="9215"/>
                      <a:pt x="8447" y="9215"/>
                    </a:cubicBezTo>
                    <a:cubicBezTo>
                      <a:pt x="8447" y="9215"/>
                      <a:pt x="8584" y="9125"/>
                      <a:pt x="8855" y="9125"/>
                    </a:cubicBezTo>
                    <a:cubicBezTo>
                      <a:pt x="9056" y="9125"/>
                      <a:pt x="9331" y="9174"/>
                      <a:pt x="9678" y="9346"/>
                    </a:cubicBezTo>
                    <a:cubicBezTo>
                      <a:pt x="10496" y="9760"/>
                      <a:pt x="10627" y="11253"/>
                      <a:pt x="10627" y="11253"/>
                    </a:cubicBezTo>
                    <a:cubicBezTo>
                      <a:pt x="10627" y="11253"/>
                      <a:pt x="11172" y="9487"/>
                      <a:pt x="11716" y="9346"/>
                    </a:cubicBezTo>
                    <a:cubicBezTo>
                      <a:pt x="11765" y="9334"/>
                      <a:pt x="11814" y="9329"/>
                      <a:pt x="11863" y="9329"/>
                    </a:cubicBezTo>
                    <a:cubicBezTo>
                      <a:pt x="12377" y="9329"/>
                      <a:pt x="12948" y="9891"/>
                      <a:pt x="12948" y="9891"/>
                    </a:cubicBezTo>
                    <a:cubicBezTo>
                      <a:pt x="12948" y="9891"/>
                      <a:pt x="13493" y="7853"/>
                      <a:pt x="14583" y="7166"/>
                    </a:cubicBezTo>
                    <a:cubicBezTo>
                      <a:pt x="15186" y="6792"/>
                      <a:pt x="16164" y="6708"/>
                      <a:pt x="16916" y="6708"/>
                    </a:cubicBezTo>
                    <a:cubicBezTo>
                      <a:pt x="17523" y="6708"/>
                      <a:pt x="17983" y="6763"/>
                      <a:pt x="17983" y="6763"/>
                    </a:cubicBezTo>
                    <a:cubicBezTo>
                      <a:pt x="17983" y="6763"/>
                      <a:pt x="17308" y="5804"/>
                      <a:pt x="17852" y="4986"/>
                    </a:cubicBezTo>
                    <a:cubicBezTo>
                      <a:pt x="18199" y="4384"/>
                      <a:pt x="19094" y="4274"/>
                      <a:pt x="19701" y="4274"/>
                    </a:cubicBezTo>
                    <a:cubicBezTo>
                      <a:pt x="20051" y="4274"/>
                      <a:pt x="20305" y="4311"/>
                      <a:pt x="20305" y="4311"/>
                    </a:cubicBezTo>
                    <a:cubicBezTo>
                      <a:pt x="20305" y="4311"/>
                      <a:pt x="19487" y="2948"/>
                      <a:pt x="19891" y="2262"/>
                    </a:cubicBezTo>
                    <a:cubicBezTo>
                      <a:pt x="20435" y="1717"/>
                      <a:pt x="21798" y="1586"/>
                      <a:pt x="21798" y="1586"/>
                    </a:cubicBezTo>
                    <a:cubicBezTo>
                      <a:pt x="21798" y="1586"/>
                      <a:pt x="20313" y="721"/>
                      <a:pt x="18701" y="721"/>
                    </a:cubicBezTo>
                    <a:cubicBezTo>
                      <a:pt x="18188" y="721"/>
                      <a:pt x="17661" y="809"/>
                      <a:pt x="17166" y="1041"/>
                    </a:cubicBezTo>
                    <a:cubicBezTo>
                      <a:pt x="14986" y="1858"/>
                      <a:pt x="13221" y="5259"/>
                      <a:pt x="12261" y="5531"/>
                    </a:cubicBezTo>
                    <a:lnTo>
                      <a:pt x="12261" y="4038"/>
                    </a:lnTo>
                    <a:lnTo>
                      <a:pt x="10768" y="5804"/>
                    </a:lnTo>
                    <a:lnTo>
                      <a:pt x="9406" y="3766"/>
                    </a:lnTo>
                    <a:lnTo>
                      <a:pt x="9406" y="5128"/>
                    </a:lnTo>
                    <a:cubicBezTo>
                      <a:pt x="9406" y="5128"/>
                      <a:pt x="8719" y="5128"/>
                      <a:pt x="8044" y="3624"/>
                    </a:cubicBezTo>
                    <a:cubicBezTo>
                      <a:pt x="7499" y="2262"/>
                      <a:pt x="5995" y="496"/>
                      <a:pt x="3957" y="82"/>
                    </a:cubicBezTo>
                    <a:cubicBezTo>
                      <a:pt x="3648" y="25"/>
                      <a:pt x="3347" y="0"/>
                      <a:pt x="3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1" name="Google Shape;1931;p46"/>
              <p:cNvGrpSpPr/>
              <p:nvPr/>
            </p:nvGrpSpPr>
            <p:grpSpPr>
              <a:xfrm rot="1433704">
                <a:off x="7038764" y="1970559"/>
                <a:ext cx="231123" cy="126200"/>
                <a:chOff x="3467344" y="1694749"/>
                <a:chExt cx="114969" cy="62784"/>
              </a:xfrm>
            </p:grpSpPr>
            <p:sp>
              <p:nvSpPr>
                <p:cNvPr id="1932" name="Google Shape;1932;p46"/>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6"/>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34" name="Google Shape;1934;p46"/>
            <p:cNvSpPr/>
            <p:nvPr/>
          </p:nvSpPr>
          <p:spPr>
            <a:xfrm rot="-1324100">
              <a:off x="6258548" y="2536731"/>
              <a:ext cx="611449" cy="242354"/>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sp>
        <p:nvSpPr>
          <p:cNvPr id="1939" name="Google Shape;1939;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Icon pack</a:t>
            </a:r>
            <a:endParaRPr/>
          </a:p>
        </p:txBody>
      </p:sp>
      <p:grpSp>
        <p:nvGrpSpPr>
          <p:cNvPr id="1940" name="Google Shape;1940;p47"/>
          <p:cNvGrpSpPr/>
          <p:nvPr/>
        </p:nvGrpSpPr>
        <p:grpSpPr>
          <a:xfrm>
            <a:off x="7493935" y="1415118"/>
            <a:ext cx="430099" cy="420255"/>
            <a:chOff x="7681000" y="1321675"/>
            <a:chExt cx="457650" cy="447175"/>
          </a:xfrm>
        </p:grpSpPr>
        <p:sp>
          <p:nvSpPr>
            <p:cNvPr id="1941" name="Google Shape;1941;p47"/>
            <p:cNvSpPr/>
            <p:nvPr/>
          </p:nvSpPr>
          <p:spPr>
            <a:xfrm>
              <a:off x="7681000" y="1321675"/>
              <a:ext cx="457650" cy="447175"/>
            </a:xfrm>
            <a:custGeom>
              <a:avLst/>
              <a:gdLst/>
              <a:ahLst/>
              <a:cxnLst/>
              <a:rect l="l" t="t" r="r" b="b"/>
              <a:pathLst>
                <a:path w="18306" h="17887" extrusionOk="0">
                  <a:moveTo>
                    <a:pt x="4796" y="0"/>
                  </a:moveTo>
                  <a:cubicBezTo>
                    <a:pt x="4256" y="0"/>
                    <a:pt x="3708" y="209"/>
                    <a:pt x="3290" y="627"/>
                  </a:cubicBezTo>
                  <a:cubicBezTo>
                    <a:pt x="2775" y="1143"/>
                    <a:pt x="2579" y="1854"/>
                    <a:pt x="2775" y="2499"/>
                  </a:cubicBezTo>
                  <a:cubicBezTo>
                    <a:pt x="2631" y="2473"/>
                    <a:pt x="2488" y="2460"/>
                    <a:pt x="2347" y="2460"/>
                  </a:cubicBezTo>
                  <a:cubicBezTo>
                    <a:pt x="1786" y="2460"/>
                    <a:pt x="1253" y="2664"/>
                    <a:pt x="841" y="3076"/>
                  </a:cubicBezTo>
                  <a:cubicBezTo>
                    <a:pt x="0" y="3917"/>
                    <a:pt x="0" y="5268"/>
                    <a:pt x="841" y="6041"/>
                  </a:cubicBezTo>
                  <a:cubicBezTo>
                    <a:pt x="1259" y="6461"/>
                    <a:pt x="1790" y="6671"/>
                    <a:pt x="2321" y="6671"/>
                  </a:cubicBezTo>
                  <a:cubicBezTo>
                    <a:pt x="2853" y="6671"/>
                    <a:pt x="3386" y="6461"/>
                    <a:pt x="3806" y="6041"/>
                  </a:cubicBezTo>
                  <a:cubicBezTo>
                    <a:pt x="3868" y="5979"/>
                    <a:pt x="3868" y="5912"/>
                    <a:pt x="3935" y="5850"/>
                  </a:cubicBezTo>
                  <a:lnTo>
                    <a:pt x="12247" y="14162"/>
                  </a:lnTo>
                  <a:cubicBezTo>
                    <a:pt x="12185" y="14229"/>
                    <a:pt x="12118" y="14229"/>
                    <a:pt x="12056" y="14291"/>
                  </a:cubicBezTo>
                  <a:cubicBezTo>
                    <a:pt x="11215" y="15131"/>
                    <a:pt x="11215" y="16421"/>
                    <a:pt x="12056" y="17256"/>
                  </a:cubicBezTo>
                  <a:cubicBezTo>
                    <a:pt x="12443" y="17676"/>
                    <a:pt x="12974" y="17886"/>
                    <a:pt x="13513" y="17886"/>
                  </a:cubicBezTo>
                  <a:cubicBezTo>
                    <a:pt x="14053" y="17886"/>
                    <a:pt x="14600" y="17676"/>
                    <a:pt x="15021" y="17256"/>
                  </a:cubicBezTo>
                  <a:cubicBezTo>
                    <a:pt x="15536" y="16740"/>
                    <a:pt x="15727" y="16034"/>
                    <a:pt x="15598" y="15389"/>
                  </a:cubicBezTo>
                  <a:lnTo>
                    <a:pt x="15598" y="15389"/>
                  </a:lnTo>
                  <a:cubicBezTo>
                    <a:pt x="15726" y="15415"/>
                    <a:pt x="15857" y="15428"/>
                    <a:pt x="15988" y="15428"/>
                  </a:cubicBezTo>
                  <a:cubicBezTo>
                    <a:pt x="16518" y="15428"/>
                    <a:pt x="17057" y="15220"/>
                    <a:pt x="17470" y="14807"/>
                  </a:cubicBezTo>
                  <a:cubicBezTo>
                    <a:pt x="18305" y="13971"/>
                    <a:pt x="18305" y="12615"/>
                    <a:pt x="17470" y="11842"/>
                  </a:cubicBezTo>
                  <a:cubicBezTo>
                    <a:pt x="17050" y="11424"/>
                    <a:pt x="16517" y="11215"/>
                    <a:pt x="15986" y="11215"/>
                  </a:cubicBezTo>
                  <a:cubicBezTo>
                    <a:pt x="15454" y="11215"/>
                    <a:pt x="14923" y="11424"/>
                    <a:pt x="14505" y="11842"/>
                  </a:cubicBezTo>
                  <a:cubicBezTo>
                    <a:pt x="14438" y="11909"/>
                    <a:pt x="14438" y="11971"/>
                    <a:pt x="14376" y="12038"/>
                  </a:cubicBezTo>
                  <a:lnTo>
                    <a:pt x="6059" y="3721"/>
                  </a:lnTo>
                  <a:cubicBezTo>
                    <a:pt x="6126" y="3659"/>
                    <a:pt x="6188" y="3659"/>
                    <a:pt x="6255" y="3592"/>
                  </a:cubicBezTo>
                  <a:cubicBezTo>
                    <a:pt x="7090" y="2756"/>
                    <a:pt x="7090" y="1467"/>
                    <a:pt x="6255" y="627"/>
                  </a:cubicBezTo>
                  <a:cubicBezTo>
                    <a:pt x="5868" y="209"/>
                    <a:pt x="5336" y="0"/>
                    <a:pt x="4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7681000" y="1321675"/>
              <a:ext cx="457650" cy="447175"/>
            </a:xfrm>
            <a:custGeom>
              <a:avLst/>
              <a:gdLst/>
              <a:ahLst/>
              <a:cxnLst/>
              <a:rect l="l" t="t" r="r" b="b"/>
              <a:pathLst>
                <a:path w="18306" h="17887" extrusionOk="0">
                  <a:moveTo>
                    <a:pt x="13513" y="0"/>
                  </a:moveTo>
                  <a:cubicBezTo>
                    <a:pt x="12974" y="0"/>
                    <a:pt x="12443" y="209"/>
                    <a:pt x="12056" y="627"/>
                  </a:cubicBezTo>
                  <a:cubicBezTo>
                    <a:pt x="11215" y="1467"/>
                    <a:pt x="11215" y="2756"/>
                    <a:pt x="12056" y="3592"/>
                  </a:cubicBezTo>
                  <a:cubicBezTo>
                    <a:pt x="12118" y="3659"/>
                    <a:pt x="12185" y="3659"/>
                    <a:pt x="12247" y="3721"/>
                  </a:cubicBezTo>
                  <a:lnTo>
                    <a:pt x="3935" y="12038"/>
                  </a:lnTo>
                  <a:cubicBezTo>
                    <a:pt x="3868" y="11971"/>
                    <a:pt x="3868" y="11909"/>
                    <a:pt x="3806" y="11842"/>
                  </a:cubicBezTo>
                  <a:cubicBezTo>
                    <a:pt x="3386" y="11424"/>
                    <a:pt x="2853" y="11215"/>
                    <a:pt x="2321" y="11215"/>
                  </a:cubicBezTo>
                  <a:cubicBezTo>
                    <a:pt x="1790" y="11215"/>
                    <a:pt x="1259" y="11424"/>
                    <a:pt x="841" y="11842"/>
                  </a:cubicBezTo>
                  <a:cubicBezTo>
                    <a:pt x="0" y="12615"/>
                    <a:pt x="0" y="13971"/>
                    <a:pt x="841" y="14807"/>
                  </a:cubicBezTo>
                  <a:cubicBezTo>
                    <a:pt x="1254" y="15220"/>
                    <a:pt x="1790" y="15428"/>
                    <a:pt x="2352" y="15428"/>
                  </a:cubicBezTo>
                  <a:cubicBezTo>
                    <a:pt x="2492" y="15428"/>
                    <a:pt x="2633" y="15415"/>
                    <a:pt x="2775" y="15389"/>
                  </a:cubicBezTo>
                  <a:lnTo>
                    <a:pt x="2775" y="15389"/>
                  </a:lnTo>
                  <a:cubicBezTo>
                    <a:pt x="2579" y="16034"/>
                    <a:pt x="2775" y="16740"/>
                    <a:pt x="3290" y="17256"/>
                  </a:cubicBezTo>
                  <a:cubicBezTo>
                    <a:pt x="3708" y="17676"/>
                    <a:pt x="4256" y="17886"/>
                    <a:pt x="4796" y="17886"/>
                  </a:cubicBezTo>
                  <a:cubicBezTo>
                    <a:pt x="5336" y="17886"/>
                    <a:pt x="5868" y="17676"/>
                    <a:pt x="6255" y="17256"/>
                  </a:cubicBezTo>
                  <a:cubicBezTo>
                    <a:pt x="7090" y="16421"/>
                    <a:pt x="7090" y="15131"/>
                    <a:pt x="6255" y="14291"/>
                  </a:cubicBezTo>
                  <a:cubicBezTo>
                    <a:pt x="6188" y="14229"/>
                    <a:pt x="6126" y="14229"/>
                    <a:pt x="6059" y="14162"/>
                  </a:cubicBezTo>
                  <a:lnTo>
                    <a:pt x="14376" y="5850"/>
                  </a:lnTo>
                  <a:cubicBezTo>
                    <a:pt x="14438" y="5912"/>
                    <a:pt x="14438" y="5979"/>
                    <a:pt x="14505" y="6041"/>
                  </a:cubicBezTo>
                  <a:cubicBezTo>
                    <a:pt x="14923" y="6461"/>
                    <a:pt x="15454" y="6671"/>
                    <a:pt x="15986" y="6671"/>
                  </a:cubicBezTo>
                  <a:cubicBezTo>
                    <a:pt x="16517" y="6671"/>
                    <a:pt x="17050" y="6461"/>
                    <a:pt x="17470" y="6041"/>
                  </a:cubicBezTo>
                  <a:cubicBezTo>
                    <a:pt x="18305" y="5268"/>
                    <a:pt x="18305" y="3917"/>
                    <a:pt x="17470" y="3076"/>
                  </a:cubicBezTo>
                  <a:cubicBezTo>
                    <a:pt x="17058" y="2664"/>
                    <a:pt x="16521" y="2460"/>
                    <a:pt x="15993" y="2460"/>
                  </a:cubicBezTo>
                  <a:cubicBezTo>
                    <a:pt x="15860" y="2460"/>
                    <a:pt x="15728" y="2473"/>
                    <a:pt x="15598" y="2499"/>
                  </a:cubicBezTo>
                  <a:cubicBezTo>
                    <a:pt x="15727" y="1854"/>
                    <a:pt x="15536" y="1143"/>
                    <a:pt x="15021" y="627"/>
                  </a:cubicBezTo>
                  <a:cubicBezTo>
                    <a:pt x="14600" y="209"/>
                    <a:pt x="14053" y="0"/>
                    <a:pt x="13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3" name="Google Shape;1943;p47"/>
          <p:cNvSpPr/>
          <p:nvPr/>
        </p:nvSpPr>
        <p:spPr>
          <a:xfrm>
            <a:off x="7684563" y="2029752"/>
            <a:ext cx="115102" cy="116394"/>
          </a:xfrm>
          <a:custGeom>
            <a:avLst/>
            <a:gdLst/>
            <a:ahLst/>
            <a:cxnLst/>
            <a:rect l="l" t="t" r="r" b="b"/>
            <a:pathLst>
              <a:path w="4899" h="4954" extrusionOk="0">
                <a:moveTo>
                  <a:pt x="2950" y="0"/>
                </a:moveTo>
                <a:cubicBezTo>
                  <a:pt x="2587" y="0"/>
                  <a:pt x="2212" y="101"/>
                  <a:pt x="1872" y="313"/>
                </a:cubicBezTo>
                <a:cubicBezTo>
                  <a:pt x="1161" y="762"/>
                  <a:pt x="712" y="1602"/>
                  <a:pt x="454" y="2438"/>
                </a:cubicBezTo>
                <a:cubicBezTo>
                  <a:pt x="197" y="3211"/>
                  <a:pt x="1" y="4052"/>
                  <a:pt x="1" y="4887"/>
                </a:cubicBezTo>
                <a:cubicBezTo>
                  <a:pt x="325" y="4825"/>
                  <a:pt x="712" y="4825"/>
                  <a:pt x="1161" y="4825"/>
                </a:cubicBezTo>
                <a:cubicBezTo>
                  <a:pt x="1676" y="4825"/>
                  <a:pt x="2130" y="4887"/>
                  <a:pt x="2450" y="4954"/>
                </a:cubicBezTo>
                <a:cubicBezTo>
                  <a:pt x="2130" y="4052"/>
                  <a:pt x="1872" y="3082"/>
                  <a:pt x="2130" y="2180"/>
                </a:cubicBezTo>
                <a:cubicBezTo>
                  <a:pt x="2259" y="1860"/>
                  <a:pt x="2450" y="1473"/>
                  <a:pt x="2837" y="1277"/>
                </a:cubicBezTo>
                <a:cubicBezTo>
                  <a:pt x="2949" y="1202"/>
                  <a:pt x="3083" y="1166"/>
                  <a:pt x="3214" y="1166"/>
                </a:cubicBezTo>
                <a:cubicBezTo>
                  <a:pt x="3533" y="1166"/>
                  <a:pt x="3830" y="1384"/>
                  <a:pt x="3739" y="1793"/>
                </a:cubicBezTo>
                <a:cubicBezTo>
                  <a:pt x="3677" y="1922"/>
                  <a:pt x="3610" y="1922"/>
                  <a:pt x="3548" y="2051"/>
                </a:cubicBezTo>
                <a:cubicBezTo>
                  <a:pt x="3329" y="2379"/>
                  <a:pt x="3526" y="2662"/>
                  <a:pt x="3827" y="2662"/>
                </a:cubicBezTo>
                <a:cubicBezTo>
                  <a:pt x="3881" y="2662"/>
                  <a:pt x="3938" y="2653"/>
                  <a:pt x="3997" y="2634"/>
                </a:cubicBezTo>
                <a:cubicBezTo>
                  <a:pt x="4708" y="2438"/>
                  <a:pt x="4899" y="1793"/>
                  <a:pt x="4641" y="1149"/>
                </a:cubicBezTo>
                <a:cubicBezTo>
                  <a:pt x="4382" y="416"/>
                  <a:pt x="3689" y="0"/>
                  <a:pt x="2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7505888" y="2143089"/>
            <a:ext cx="425612" cy="305928"/>
          </a:xfrm>
          <a:custGeom>
            <a:avLst/>
            <a:gdLst/>
            <a:ahLst/>
            <a:cxnLst/>
            <a:rect l="l" t="t" r="r" b="b"/>
            <a:pathLst>
              <a:path w="18115" h="13021" extrusionOk="0">
                <a:moveTo>
                  <a:pt x="8766" y="1"/>
                </a:moveTo>
                <a:cubicBezTo>
                  <a:pt x="6832" y="1"/>
                  <a:pt x="6255" y="707"/>
                  <a:pt x="6255" y="707"/>
                </a:cubicBezTo>
                <a:cubicBezTo>
                  <a:pt x="5745" y="514"/>
                  <a:pt x="5252" y="425"/>
                  <a:pt x="4783" y="425"/>
                </a:cubicBezTo>
                <a:cubicBezTo>
                  <a:pt x="2289" y="425"/>
                  <a:pt x="454" y="2929"/>
                  <a:pt x="129" y="5477"/>
                </a:cubicBezTo>
                <a:cubicBezTo>
                  <a:pt x="0" y="6508"/>
                  <a:pt x="67" y="7478"/>
                  <a:pt x="325" y="8442"/>
                </a:cubicBezTo>
                <a:cubicBezTo>
                  <a:pt x="645" y="9411"/>
                  <a:pt x="1160" y="10246"/>
                  <a:pt x="1805" y="11020"/>
                </a:cubicBezTo>
                <a:cubicBezTo>
                  <a:pt x="3125" y="12472"/>
                  <a:pt x="4294" y="12827"/>
                  <a:pt x="5120" y="12827"/>
                </a:cubicBezTo>
                <a:cubicBezTo>
                  <a:pt x="5907" y="12827"/>
                  <a:pt x="6384" y="12505"/>
                  <a:pt x="6384" y="12505"/>
                </a:cubicBezTo>
                <a:cubicBezTo>
                  <a:pt x="6832" y="12954"/>
                  <a:pt x="8637" y="13021"/>
                  <a:pt x="8766" y="13021"/>
                </a:cubicBezTo>
                <a:cubicBezTo>
                  <a:pt x="8895" y="13021"/>
                  <a:pt x="10766" y="12954"/>
                  <a:pt x="11153" y="12505"/>
                </a:cubicBezTo>
                <a:cubicBezTo>
                  <a:pt x="11153" y="12505"/>
                  <a:pt x="11644" y="12827"/>
                  <a:pt x="12446" y="12827"/>
                </a:cubicBezTo>
                <a:cubicBezTo>
                  <a:pt x="13288" y="12827"/>
                  <a:pt x="14473" y="12472"/>
                  <a:pt x="15794" y="11020"/>
                </a:cubicBezTo>
                <a:cubicBezTo>
                  <a:pt x="17856" y="8896"/>
                  <a:pt x="18114" y="4899"/>
                  <a:pt x="16371" y="2450"/>
                </a:cubicBezTo>
                <a:cubicBezTo>
                  <a:pt x="16242" y="2192"/>
                  <a:pt x="16052" y="1996"/>
                  <a:pt x="15856" y="1806"/>
                </a:cubicBezTo>
                <a:cubicBezTo>
                  <a:pt x="15536" y="1481"/>
                  <a:pt x="15149" y="1223"/>
                  <a:pt x="14824" y="965"/>
                </a:cubicBezTo>
                <a:cubicBezTo>
                  <a:pt x="14176" y="623"/>
                  <a:pt x="13480" y="438"/>
                  <a:pt x="12780" y="438"/>
                </a:cubicBezTo>
                <a:cubicBezTo>
                  <a:pt x="12299" y="438"/>
                  <a:pt x="11816" y="525"/>
                  <a:pt x="11344" y="707"/>
                </a:cubicBezTo>
                <a:cubicBezTo>
                  <a:pt x="11344" y="707"/>
                  <a:pt x="10766" y="1"/>
                  <a:pt x="8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a:off x="7683107" y="2297565"/>
            <a:ext cx="57563" cy="37803"/>
          </a:xfrm>
          <a:custGeom>
            <a:avLst/>
            <a:gdLst/>
            <a:ahLst/>
            <a:cxnLst/>
            <a:rect l="l" t="t" r="r" b="b"/>
            <a:pathLst>
              <a:path w="2450" h="1609" extrusionOk="0">
                <a:moveTo>
                  <a:pt x="1094" y="0"/>
                </a:moveTo>
                <a:cubicBezTo>
                  <a:pt x="836" y="320"/>
                  <a:pt x="1" y="1093"/>
                  <a:pt x="449" y="1480"/>
                </a:cubicBezTo>
                <a:cubicBezTo>
                  <a:pt x="516" y="1609"/>
                  <a:pt x="707" y="1609"/>
                  <a:pt x="836" y="1609"/>
                </a:cubicBezTo>
                <a:lnTo>
                  <a:pt x="1676" y="1609"/>
                </a:lnTo>
                <a:cubicBezTo>
                  <a:pt x="1805" y="1609"/>
                  <a:pt x="1934" y="1609"/>
                  <a:pt x="2063" y="1480"/>
                </a:cubicBezTo>
                <a:cubicBezTo>
                  <a:pt x="2450" y="1093"/>
                  <a:pt x="1676" y="320"/>
                  <a:pt x="1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a:off x="7589223" y="2227270"/>
            <a:ext cx="75748" cy="65692"/>
          </a:xfrm>
          <a:custGeom>
            <a:avLst/>
            <a:gdLst/>
            <a:ahLst/>
            <a:cxnLst/>
            <a:rect l="l" t="t" r="r" b="b"/>
            <a:pathLst>
              <a:path w="3224" h="2796" extrusionOk="0">
                <a:moveTo>
                  <a:pt x="286" y="1"/>
                </a:moveTo>
                <a:cubicBezTo>
                  <a:pt x="198" y="1"/>
                  <a:pt x="130" y="62"/>
                  <a:pt x="130" y="156"/>
                </a:cubicBezTo>
                <a:cubicBezTo>
                  <a:pt x="62" y="734"/>
                  <a:pt x="1" y="2090"/>
                  <a:pt x="1352" y="2667"/>
                </a:cubicBezTo>
                <a:cubicBezTo>
                  <a:pt x="1352" y="2667"/>
                  <a:pt x="1606" y="2795"/>
                  <a:pt x="1935" y="2795"/>
                </a:cubicBezTo>
                <a:cubicBezTo>
                  <a:pt x="2381" y="2795"/>
                  <a:pt x="2962" y="2559"/>
                  <a:pt x="3223" y="1445"/>
                </a:cubicBezTo>
                <a:cubicBezTo>
                  <a:pt x="3223" y="1316"/>
                  <a:pt x="3223" y="1249"/>
                  <a:pt x="3094" y="1249"/>
                </a:cubicBezTo>
                <a:lnTo>
                  <a:pt x="387" y="27"/>
                </a:lnTo>
                <a:cubicBezTo>
                  <a:pt x="353" y="9"/>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a:off x="7760286" y="2227270"/>
            <a:ext cx="75724" cy="65692"/>
          </a:xfrm>
          <a:custGeom>
            <a:avLst/>
            <a:gdLst/>
            <a:ahLst/>
            <a:cxnLst/>
            <a:rect l="l" t="t" r="r" b="b"/>
            <a:pathLst>
              <a:path w="3223" h="2796" extrusionOk="0">
                <a:moveTo>
                  <a:pt x="2938" y="1"/>
                </a:moveTo>
                <a:cubicBezTo>
                  <a:pt x="2906" y="1"/>
                  <a:pt x="2871" y="9"/>
                  <a:pt x="2836" y="27"/>
                </a:cubicBezTo>
                <a:lnTo>
                  <a:pt x="67" y="1249"/>
                </a:lnTo>
                <a:cubicBezTo>
                  <a:pt x="0" y="1249"/>
                  <a:pt x="0" y="1316"/>
                  <a:pt x="0" y="1445"/>
                </a:cubicBezTo>
                <a:cubicBezTo>
                  <a:pt x="262" y="2559"/>
                  <a:pt x="843" y="2795"/>
                  <a:pt x="1289" y="2795"/>
                </a:cubicBezTo>
                <a:cubicBezTo>
                  <a:pt x="1617" y="2795"/>
                  <a:pt x="1872" y="2667"/>
                  <a:pt x="1872" y="2667"/>
                </a:cubicBezTo>
                <a:cubicBezTo>
                  <a:pt x="3223" y="2090"/>
                  <a:pt x="3161" y="734"/>
                  <a:pt x="3094" y="156"/>
                </a:cubicBezTo>
                <a:cubicBezTo>
                  <a:pt x="3094" y="62"/>
                  <a:pt x="3025" y="1"/>
                  <a:pt x="29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a:off x="7610697" y="2359191"/>
            <a:ext cx="202668" cy="52605"/>
          </a:xfrm>
          <a:custGeom>
            <a:avLst/>
            <a:gdLst/>
            <a:ahLst/>
            <a:cxnLst/>
            <a:rect l="l" t="t" r="r" b="b"/>
            <a:pathLst>
              <a:path w="8626" h="2239" extrusionOk="0">
                <a:moveTo>
                  <a:pt x="140" y="1"/>
                </a:moveTo>
                <a:cubicBezTo>
                  <a:pt x="77" y="1"/>
                  <a:pt x="0" y="96"/>
                  <a:pt x="51" y="146"/>
                </a:cubicBezTo>
                <a:lnTo>
                  <a:pt x="1149" y="1889"/>
                </a:lnTo>
                <a:cubicBezTo>
                  <a:pt x="1149" y="1889"/>
                  <a:pt x="1177" y="1916"/>
                  <a:pt x="1215" y="1916"/>
                </a:cubicBezTo>
                <a:cubicBezTo>
                  <a:pt x="1234" y="1916"/>
                  <a:pt x="1256" y="1910"/>
                  <a:pt x="1278" y="1889"/>
                </a:cubicBezTo>
                <a:lnTo>
                  <a:pt x="2242" y="1564"/>
                </a:lnTo>
                <a:cubicBezTo>
                  <a:pt x="2242" y="1564"/>
                  <a:pt x="2309" y="1564"/>
                  <a:pt x="2309" y="1631"/>
                </a:cubicBezTo>
                <a:lnTo>
                  <a:pt x="3083" y="2209"/>
                </a:lnTo>
                <a:cubicBezTo>
                  <a:pt x="3083" y="2209"/>
                  <a:pt x="3110" y="2238"/>
                  <a:pt x="3129" y="2238"/>
                </a:cubicBezTo>
                <a:cubicBezTo>
                  <a:pt x="3138" y="2238"/>
                  <a:pt x="3145" y="2231"/>
                  <a:pt x="3145" y="2209"/>
                </a:cubicBezTo>
                <a:lnTo>
                  <a:pt x="4305" y="2018"/>
                </a:lnTo>
                <a:lnTo>
                  <a:pt x="4372" y="2018"/>
                </a:lnTo>
                <a:lnTo>
                  <a:pt x="5465" y="2209"/>
                </a:lnTo>
                <a:cubicBezTo>
                  <a:pt x="5487" y="2231"/>
                  <a:pt x="5502" y="2238"/>
                  <a:pt x="5514" y="2238"/>
                </a:cubicBezTo>
                <a:cubicBezTo>
                  <a:pt x="5539" y="2238"/>
                  <a:pt x="5553" y="2209"/>
                  <a:pt x="5594" y="2209"/>
                </a:cubicBezTo>
                <a:lnTo>
                  <a:pt x="6305" y="1631"/>
                </a:lnTo>
                <a:cubicBezTo>
                  <a:pt x="6367" y="1564"/>
                  <a:pt x="6367" y="1564"/>
                  <a:pt x="6434" y="1564"/>
                </a:cubicBezTo>
                <a:lnTo>
                  <a:pt x="7398" y="1889"/>
                </a:lnTo>
                <a:cubicBezTo>
                  <a:pt x="7421" y="1910"/>
                  <a:pt x="7436" y="1916"/>
                  <a:pt x="7448" y="1916"/>
                </a:cubicBezTo>
                <a:cubicBezTo>
                  <a:pt x="7472" y="1916"/>
                  <a:pt x="7486" y="1889"/>
                  <a:pt x="7527" y="1889"/>
                </a:cubicBezTo>
                <a:lnTo>
                  <a:pt x="8626" y="146"/>
                </a:lnTo>
                <a:cubicBezTo>
                  <a:pt x="8626" y="96"/>
                  <a:pt x="8581" y="1"/>
                  <a:pt x="8495" y="1"/>
                </a:cubicBezTo>
                <a:cubicBezTo>
                  <a:pt x="8475" y="1"/>
                  <a:pt x="8454" y="6"/>
                  <a:pt x="8430" y="17"/>
                </a:cubicBezTo>
                <a:lnTo>
                  <a:pt x="7527" y="471"/>
                </a:lnTo>
                <a:cubicBezTo>
                  <a:pt x="7527" y="533"/>
                  <a:pt x="7466" y="533"/>
                  <a:pt x="7466" y="533"/>
                </a:cubicBezTo>
                <a:lnTo>
                  <a:pt x="6305" y="146"/>
                </a:lnTo>
                <a:cubicBezTo>
                  <a:pt x="6238" y="146"/>
                  <a:pt x="6238" y="146"/>
                  <a:pt x="6238" y="213"/>
                </a:cubicBezTo>
                <a:lnTo>
                  <a:pt x="5594" y="533"/>
                </a:lnTo>
                <a:lnTo>
                  <a:pt x="5465" y="533"/>
                </a:lnTo>
                <a:lnTo>
                  <a:pt x="4372" y="146"/>
                </a:lnTo>
                <a:lnTo>
                  <a:pt x="4305" y="146"/>
                </a:lnTo>
                <a:lnTo>
                  <a:pt x="3145" y="533"/>
                </a:lnTo>
                <a:lnTo>
                  <a:pt x="3083" y="533"/>
                </a:lnTo>
                <a:lnTo>
                  <a:pt x="2438" y="213"/>
                </a:lnTo>
                <a:cubicBezTo>
                  <a:pt x="2438" y="146"/>
                  <a:pt x="2371" y="146"/>
                  <a:pt x="2371" y="146"/>
                </a:cubicBezTo>
                <a:lnTo>
                  <a:pt x="1211" y="533"/>
                </a:lnTo>
                <a:cubicBezTo>
                  <a:pt x="1149" y="533"/>
                  <a:pt x="1149" y="533"/>
                  <a:pt x="1149" y="471"/>
                </a:cubicBezTo>
                <a:lnTo>
                  <a:pt x="180" y="17"/>
                </a:lnTo>
                <a:cubicBezTo>
                  <a:pt x="168" y="6"/>
                  <a:pt x="154" y="1"/>
                  <a:pt x="1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9" name="Google Shape;1949;p47"/>
          <p:cNvGrpSpPr/>
          <p:nvPr/>
        </p:nvGrpSpPr>
        <p:grpSpPr>
          <a:xfrm>
            <a:off x="6764016" y="1415635"/>
            <a:ext cx="483175" cy="420067"/>
            <a:chOff x="6904325" y="1322225"/>
            <a:chExt cx="514125" cy="446975"/>
          </a:xfrm>
        </p:grpSpPr>
        <p:sp>
          <p:nvSpPr>
            <p:cNvPr id="1950" name="Google Shape;1950;p47"/>
            <p:cNvSpPr/>
            <p:nvPr/>
          </p:nvSpPr>
          <p:spPr>
            <a:xfrm>
              <a:off x="7013900" y="1508125"/>
              <a:ext cx="294975" cy="261075"/>
            </a:xfrm>
            <a:custGeom>
              <a:avLst/>
              <a:gdLst/>
              <a:ahLst/>
              <a:cxnLst/>
              <a:rect l="l" t="t" r="r" b="b"/>
              <a:pathLst>
                <a:path w="11799" h="10443" extrusionOk="0">
                  <a:moveTo>
                    <a:pt x="130" y="1"/>
                  </a:moveTo>
                  <a:lnTo>
                    <a:pt x="130" y="388"/>
                  </a:lnTo>
                  <a:lnTo>
                    <a:pt x="130" y="2646"/>
                  </a:lnTo>
                  <a:cubicBezTo>
                    <a:pt x="130" y="3677"/>
                    <a:pt x="1" y="4642"/>
                    <a:pt x="197" y="5673"/>
                  </a:cubicBezTo>
                  <a:cubicBezTo>
                    <a:pt x="387" y="6575"/>
                    <a:pt x="774" y="7416"/>
                    <a:pt x="1290" y="8122"/>
                  </a:cubicBezTo>
                  <a:cubicBezTo>
                    <a:pt x="2388" y="9540"/>
                    <a:pt x="4126" y="10442"/>
                    <a:pt x="5930" y="10442"/>
                  </a:cubicBezTo>
                  <a:cubicBezTo>
                    <a:pt x="7673" y="10442"/>
                    <a:pt x="9349" y="9607"/>
                    <a:pt x="10442" y="8251"/>
                  </a:cubicBezTo>
                  <a:cubicBezTo>
                    <a:pt x="11798" y="6642"/>
                    <a:pt x="11731" y="4838"/>
                    <a:pt x="11731" y="2837"/>
                  </a:cubicBezTo>
                  <a:lnTo>
                    <a:pt x="11731" y="584"/>
                  </a:lnTo>
                  <a:lnTo>
                    <a:pt x="117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a:off x="6904325" y="1508125"/>
              <a:ext cx="219175" cy="244575"/>
            </a:xfrm>
            <a:custGeom>
              <a:avLst/>
              <a:gdLst/>
              <a:ahLst/>
              <a:cxnLst/>
              <a:rect l="l" t="t" r="r" b="b"/>
              <a:pathLst>
                <a:path w="8767" h="9783" extrusionOk="0">
                  <a:moveTo>
                    <a:pt x="4580" y="1"/>
                  </a:moveTo>
                  <a:cubicBezTo>
                    <a:pt x="1" y="4384"/>
                    <a:pt x="3868" y="8895"/>
                    <a:pt x="4709" y="9736"/>
                  </a:cubicBezTo>
                  <a:cubicBezTo>
                    <a:pt x="4740" y="9767"/>
                    <a:pt x="4787" y="9782"/>
                    <a:pt x="4836" y="9782"/>
                  </a:cubicBezTo>
                  <a:cubicBezTo>
                    <a:pt x="4884" y="9782"/>
                    <a:pt x="4933" y="9767"/>
                    <a:pt x="4966" y="9736"/>
                  </a:cubicBezTo>
                  <a:lnTo>
                    <a:pt x="6060" y="8509"/>
                  </a:lnTo>
                  <a:cubicBezTo>
                    <a:pt x="8767" y="5286"/>
                    <a:pt x="8189" y="1"/>
                    <a:pt x="8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7"/>
            <p:cNvSpPr/>
            <p:nvPr/>
          </p:nvSpPr>
          <p:spPr>
            <a:xfrm>
              <a:off x="7199275" y="1508125"/>
              <a:ext cx="219175" cy="244575"/>
            </a:xfrm>
            <a:custGeom>
              <a:avLst/>
              <a:gdLst/>
              <a:ahLst/>
              <a:cxnLst/>
              <a:rect l="l" t="t" r="r" b="b"/>
              <a:pathLst>
                <a:path w="8767" h="9783" extrusionOk="0">
                  <a:moveTo>
                    <a:pt x="645" y="1"/>
                  </a:moveTo>
                  <a:cubicBezTo>
                    <a:pt x="645" y="1"/>
                    <a:pt x="0" y="5286"/>
                    <a:pt x="2769" y="8509"/>
                  </a:cubicBezTo>
                  <a:lnTo>
                    <a:pt x="3868" y="9736"/>
                  </a:lnTo>
                  <a:cubicBezTo>
                    <a:pt x="3899" y="9767"/>
                    <a:pt x="3946" y="9782"/>
                    <a:pt x="3995" y="9782"/>
                  </a:cubicBezTo>
                  <a:cubicBezTo>
                    <a:pt x="4043" y="9782"/>
                    <a:pt x="4092" y="9767"/>
                    <a:pt x="4125" y="9736"/>
                  </a:cubicBezTo>
                  <a:cubicBezTo>
                    <a:pt x="4899" y="8895"/>
                    <a:pt x="8766" y="4384"/>
                    <a:pt x="4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7"/>
            <p:cNvSpPr/>
            <p:nvPr/>
          </p:nvSpPr>
          <p:spPr>
            <a:xfrm>
              <a:off x="7015575" y="1322225"/>
              <a:ext cx="291625" cy="320925"/>
            </a:xfrm>
            <a:custGeom>
              <a:avLst/>
              <a:gdLst/>
              <a:ahLst/>
              <a:cxnLst/>
              <a:rect l="l" t="t" r="r" b="b"/>
              <a:pathLst>
                <a:path w="11665" h="12837" extrusionOk="0">
                  <a:moveTo>
                    <a:pt x="208" y="1"/>
                  </a:moveTo>
                  <a:cubicBezTo>
                    <a:pt x="103" y="1"/>
                    <a:pt x="1" y="62"/>
                    <a:pt x="1" y="156"/>
                  </a:cubicBezTo>
                  <a:lnTo>
                    <a:pt x="1" y="7308"/>
                  </a:lnTo>
                  <a:cubicBezTo>
                    <a:pt x="1" y="8210"/>
                    <a:pt x="130" y="8984"/>
                    <a:pt x="516" y="9757"/>
                  </a:cubicBezTo>
                  <a:cubicBezTo>
                    <a:pt x="1223" y="11175"/>
                    <a:pt x="2579" y="12206"/>
                    <a:pt x="4126" y="12593"/>
                  </a:cubicBezTo>
                  <a:cubicBezTo>
                    <a:pt x="4672" y="12756"/>
                    <a:pt x="5268" y="12837"/>
                    <a:pt x="5864" y="12837"/>
                  </a:cubicBezTo>
                  <a:cubicBezTo>
                    <a:pt x="6460" y="12837"/>
                    <a:pt x="7057" y="12756"/>
                    <a:pt x="7606" y="12593"/>
                  </a:cubicBezTo>
                  <a:cubicBezTo>
                    <a:pt x="9086" y="12206"/>
                    <a:pt x="10442" y="11175"/>
                    <a:pt x="11149" y="9757"/>
                  </a:cubicBezTo>
                  <a:cubicBezTo>
                    <a:pt x="11535" y="8984"/>
                    <a:pt x="11664" y="8210"/>
                    <a:pt x="11664" y="7308"/>
                  </a:cubicBezTo>
                  <a:lnTo>
                    <a:pt x="11664" y="156"/>
                  </a:lnTo>
                  <a:cubicBezTo>
                    <a:pt x="11664" y="62"/>
                    <a:pt x="11595" y="1"/>
                    <a:pt x="11508" y="1"/>
                  </a:cubicBezTo>
                  <a:cubicBezTo>
                    <a:pt x="11476" y="1"/>
                    <a:pt x="11441" y="9"/>
                    <a:pt x="11406" y="27"/>
                  </a:cubicBezTo>
                  <a:lnTo>
                    <a:pt x="7220" y="2734"/>
                  </a:lnTo>
                  <a:cubicBezTo>
                    <a:pt x="6766" y="2606"/>
                    <a:pt x="5863" y="2606"/>
                    <a:pt x="5863" y="2606"/>
                  </a:cubicBezTo>
                  <a:cubicBezTo>
                    <a:pt x="5863" y="2606"/>
                    <a:pt x="4899" y="2606"/>
                    <a:pt x="4445" y="2734"/>
                  </a:cubicBezTo>
                  <a:lnTo>
                    <a:pt x="320" y="27"/>
                  </a:lnTo>
                  <a:cubicBezTo>
                    <a:pt x="286" y="9"/>
                    <a:pt x="246"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7"/>
            <p:cNvSpPr/>
            <p:nvPr/>
          </p:nvSpPr>
          <p:spPr>
            <a:xfrm>
              <a:off x="7057475" y="1457925"/>
              <a:ext cx="207825" cy="82450"/>
            </a:xfrm>
            <a:custGeom>
              <a:avLst/>
              <a:gdLst/>
              <a:ahLst/>
              <a:cxnLst/>
              <a:rect l="l" t="t" r="r" b="b"/>
              <a:pathLst>
                <a:path w="8313" h="3298" extrusionOk="0">
                  <a:moveTo>
                    <a:pt x="1857" y="0"/>
                  </a:moveTo>
                  <a:cubicBezTo>
                    <a:pt x="1797" y="0"/>
                    <a:pt x="1737" y="4"/>
                    <a:pt x="1676" y="13"/>
                  </a:cubicBezTo>
                  <a:cubicBezTo>
                    <a:pt x="836" y="13"/>
                    <a:pt x="129" y="658"/>
                    <a:pt x="62" y="1493"/>
                  </a:cubicBezTo>
                  <a:cubicBezTo>
                    <a:pt x="1" y="2463"/>
                    <a:pt x="774" y="3298"/>
                    <a:pt x="1738" y="3298"/>
                  </a:cubicBezTo>
                  <a:cubicBezTo>
                    <a:pt x="2192" y="3298"/>
                    <a:pt x="2579" y="3107"/>
                    <a:pt x="2837" y="2849"/>
                  </a:cubicBezTo>
                  <a:cubicBezTo>
                    <a:pt x="3223" y="2525"/>
                    <a:pt x="3672" y="2396"/>
                    <a:pt x="4126" y="2396"/>
                  </a:cubicBezTo>
                  <a:lnTo>
                    <a:pt x="4255" y="2396"/>
                  </a:lnTo>
                  <a:cubicBezTo>
                    <a:pt x="4703" y="2396"/>
                    <a:pt x="5157" y="2525"/>
                    <a:pt x="5477" y="2849"/>
                  </a:cubicBezTo>
                  <a:cubicBezTo>
                    <a:pt x="5801" y="3107"/>
                    <a:pt x="6188" y="3298"/>
                    <a:pt x="6575" y="3298"/>
                  </a:cubicBezTo>
                  <a:cubicBezTo>
                    <a:pt x="7539" y="3298"/>
                    <a:pt x="8312" y="2463"/>
                    <a:pt x="8251" y="1493"/>
                  </a:cubicBezTo>
                  <a:cubicBezTo>
                    <a:pt x="8184" y="658"/>
                    <a:pt x="7477" y="13"/>
                    <a:pt x="6637" y="13"/>
                  </a:cubicBezTo>
                  <a:cubicBezTo>
                    <a:pt x="6576" y="4"/>
                    <a:pt x="6517" y="0"/>
                    <a:pt x="6459" y="0"/>
                  </a:cubicBezTo>
                  <a:cubicBezTo>
                    <a:pt x="6085" y="0"/>
                    <a:pt x="5758" y="177"/>
                    <a:pt x="5477" y="400"/>
                  </a:cubicBezTo>
                  <a:cubicBezTo>
                    <a:pt x="5157" y="720"/>
                    <a:pt x="4703" y="916"/>
                    <a:pt x="4255" y="916"/>
                  </a:cubicBezTo>
                  <a:lnTo>
                    <a:pt x="4126" y="916"/>
                  </a:lnTo>
                  <a:cubicBezTo>
                    <a:pt x="3672" y="916"/>
                    <a:pt x="3223" y="720"/>
                    <a:pt x="2837" y="400"/>
                  </a:cubicBezTo>
                  <a:cubicBezTo>
                    <a:pt x="2613" y="177"/>
                    <a:pt x="2243" y="0"/>
                    <a:pt x="1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7"/>
            <p:cNvSpPr/>
            <p:nvPr/>
          </p:nvSpPr>
          <p:spPr>
            <a:xfrm>
              <a:off x="7129925" y="1511713"/>
              <a:ext cx="64475" cy="54425"/>
            </a:xfrm>
            <a:custGeom>
              <a:avLst/>
              <a:gdLst/>
              <a:ahLst/>
              <a:cxnLst/>
              <a:rect l="l" t="t" r="r" b="b"/>
              <a:pathLst>
                <a:path w="2579" h="2177" extrusionOk="0">
                  <a:moveTo>
                    <a:pt x="1289" y="1"/>
                  </a:moveTo>
                  <a:cubicBezTo>
                    <a:pt x="970" y="1"/>
                    <a:pt x="645" y="68"/>
                    <a:pt x="325" y="258"/>
                  </a:cubicBezTo>
                  <a:lnTo>
                    <a:pt x="0" y="454"/>
                  </a:lnTo>
                  <a:cubicBezTo>
                    <a:pt x="0" y="454"/>
                    <a:pt x="970" y="1805"/>
                    <a:pt x="1228" y="2130"/>
                  </a:cubicBezTo>
                  <a:cubicBezTo>
                    <a:pt x="1228" y="2161"/>
                    <a:pt x="1243" y="2177"/>
                    <a:pt x="1267" y="2177"/>
                  </a:cubicBezTo>
                  <a:cubicBezTo>
                    <a:pt x="1291" y="2177"/>
                    <a:pt x="1323" y="2161"/>
                    <a:pt x="1357" y="2130"/>
                  </a:cubicBezTo>
                  <a:lnTo>
                    <a:pt x="2517" y="454"/>
                  </a:lnTo>
                  <a:cubicBezTo>
                    <a:pt x="2579" y="387"/>
                    <a:pt x="2001" y="130"/>
                    <a:pt x="1934" y="130"/>
                  </a:cubicBezTo>
                  <a:cubicBezTo>
                    <a:pt x="1743" y="1"/>
                    <a:pt x="1485"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7"/>
            <p:cNvSpPr/>
            <p:nvPr/>
          </p:nvSpPr>
          <p:spPr>
            <a:xfrm>
              <a:off x="7092925" y="1488800"/>
              <a:ext cx="19350" cy="19350"/>
            </a:xfrm>
            <a:custGeom>
              <a:avLst/>
              <a:gdLst/>
              <a:ahLst/>
              <a:cxnLst/>
              <a:rect l="l" t="t" r="r" b="b"/>
              <a:pathLst>
                <a:path w="774" h="774" extrusionOk="0">
                  <a:moveTo>
                    <a:pt x="387" y="0"/>
                  </a:moveTo>
                  <a:cubicBezTo>
                    <a:pt x="129" y="0"/>
                    <a:pt x="1" y="196"/>
                    <a:pt x="1" y="387"/>
                  </a:cubicBezTo>
                  <a:cubicBezTo>
                    <a:pt x="1" y="645"/>
                    <a:pt x="129" y="774"/>
                    <a:pt x="387" y="774"/>
                  </a:cubicBezTo>
                  <a:cubicBezTo>
                    <a:pt x="578" y="774"/>
                    <a:pt x="774" y="645"/>
                    <a:pt x="774" y="387"/>
                  </a:cubicBezTo>
                  <a:cubicBezTo>
                    <a:pt x="774" y="196"/>
                    <a:pt x="578" y="0"/>
                    <a:pt x="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7"/>
            <p:cNvSpPr/>
            <p:nvPr/>
          </p:nvSpPr>
          <p:spPr>
            <a:xfrm>
              <a:off x="7212175" y="1488800"/>
              <a:ext cx="19350" cy="19350"/>
            </a:xfrm>
            <a:custGeom>
              <a:avLst/>
              <a:gdLst/>
              <a:ahLst/>
              <a:cxnLst/>
              <a:rect l="l" t="t" r="r" b="b"/>
              <a:pathLst>
                <a:path w="774" h="774" extrusionOk="0">
                  <a:moveTo>
                    <a:pt x="387" y="0"/>
                  </a:moveTo>
                  <a:cubicBezTo>
                    <a:pt x="129" y="0"/>
                    <a:pt x="0" y="196"/>
                    <a:pt x="0" y="387"/>
                  </a:cubicBezTo>
                  <a:cubicBezTo>
                    <a:pt x="0" y="645"/>
                    <a:pt x="129" y="774"/>
                    <a:pt x="387" y="774"/>
                  </a:cubicBezTo>
                  <a:cubicBezTo>
                    <a:pt x="578" y="774"/>
                    <a:pt x="774" y="645"/>
                    <a:pt x="774" y="387"/>
                  </a:cubicBezTo>
                  <a:cubicBezTo>
                    <a:pt x="774" y="196"/>
                    <a:pt x="578" y="0"/>
                    <a:pt x="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47"/>
          <p:cNvGrpSpPr/>
          <p:nvPr/>
        </p:nvGrpSpPr>
        <p:grpSpPr>
          <a:xfrm>
            <a:off x="6860933" y="2050705"/>
            <a:ext cx="284736" cy="419597"/>
            <a:chOff x="7007450" y="1997975"/>
            <a:chExt cx="302975" cy="446475"/>
          </a:xfrm>
        </p:grpSpPr>
        <p:sp>
          <p:nvSpPr>
            <p:cNvPr id="1959" name="Google Shape;1959;p47"/>
            <p:cNvSpPr/>
            <p:nvPr/>
          </p:nvSpPr>
          <p:spPr>
            <a:xfrm>
              <a:off x="7007450" y="2183350"/>
              <a:ext cx="302975" cy="261100"/>
            </a:xfrm>
            <a:custGeom>
              <a:avLst/>
              <a:gdLst/>
              <a:ahLst/>
              <a:cxnLst/>
              <a:rect l="l" t="t" r="r" b="b"/>
              <a:pathLst>
                <a:path w="12119" h="10444" extrusionOk="0">
                  <a:moveTo>
                    <a:pt x="4580" y="0"/>
                  </a:moveTo>
                  <a:cubicBezTo>
                    <a:pt x="3291" y="0"/>
                    <a:pt x="2388" y="258"/>
                    <a:pt x="1548" y="1290"/>
                  </a:cubicBezTo>
                  <a:cubicBezTo>
                    <a:pt x="1228" y="1676"/>
                    <a:pt x="970" y="2125"/>
                    <a:pt x="713" y="2579"/>
                  </a:cubicBezTo>
                  <a:cubicBezTo>
                    <a:pt x="259" y="3672"/>
                    <a:pt x="1" y="4832"/>
                    <a:pt x="130" y="5992"/>
                  </a:cubicBezTo>
                  <a:cubicBezTo>
                    <a:pt x="509" y="8963"/>
                    <a:pt x="3180" y="10444"/>
                    <a:pt x="5893" y="10444"/>
                  </a:cubicBezTo>
                  <a:cubicBezTo>
                    <a:pt x="5948" y="10444"/>
                    <a:pt x="6004" y="10443"/>
                    <a:pt x="6060" y="10442"/>
                  </a:cubicBezTo>
                  <a:cubicBezTo>
                    <a:pt x="6115" y="10443"/>
                    <a:pt x="6171" y="10444"/>
                    <a:pt x="6227" y="10444"/>
                  </a:cubicBezTo>
                  <a:cubicBezTo>
                    <a:pt x="8944" y="10444"/>
                    <a:pt x="11610" y="8963"/>
                    <a:pt x="11989" y="5992"/>
                  </a:cubicBezTo>
                  <a:cubicBezTo>
                    <a:pt x="12118" y="4832"/>
                    <a:pt x="11927" y="3672"/>
                    <a:pt x="11412" y="2579"/>
                  </a:cubicBezTo>
                  <a:cubicBezTo>
                    <a:pt x="11216" y="2125"/>
                    <a:pt x="10958" y="1676"/>
                    <a:pt x="10571" y="1290"/>
                  </a:cubicBezTo>
                  <a:cubicBezTo>
                    <a:pt x="9798" y="258"/>
                    <a:pt x="8834" y="0"/>
                    <a:pt x="7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7"/>
            <p:cNvSpPr/>
            <p:nvPr/>
          </p:nvSpPr>
          <p:spPr>
            <a:xfrm>
              <a:off x="7041375" y="2009800"/>
              <a:ext cx="122475" cy="141350"/>
            </a:xfrm>
            <a:custGeom>
              <a:avLst/>
              <a:gdLst/>
              <a:ahLst/>
              <a:cxnLst/>
              <a:rect l="l" t="t" r="r" b="b"/>
              <a:pathLst>
                <a:path w="4899" h="5654" extrusionOk="0">
                  <a:moveTo>
                    <a:pt x="964" y="0"/>
                  </a:moveTo>
                  <a:cubicBezTo>
                    <a:pt x="815" y="0"/>
                    <a:pt x="661" y="37"/>
                    <a:pt x="516" y="110"/>
                  </a:cubicBezTo>
                  <a:cubicBezTo>
                    <a:pt x="191" y="301"/>
                    <a:pt x="0" y="626"/>
                    <a:pt x="62" y="946"/>
                  </a:cubicBezTo>
                  <a:cubicBezTo>
                    <a:pt x="191" y="3591"/>
                    <a:pt x="2965" y="5653"/>
                    <a:pt x="2965" y="5653"/>
                  </a:cubicBezTo>
                  <a:lnTo>
                    <a:pt x="4899" y="5653"/>
                  </a:lnTo>
                  <a:cubicBezTo>
                    <a:pt x="4899" y="5653"/>
                    <a:pt x="1738" y="3333"/>
                    <a:pt x="1676" y="368"/>
                  </a:cubicBezTo>
                  <a:lnTo>
                    <a:pt x="1609" y="301"/>
                  </a:lnTo>
                  <a:cubicBezTo>
                    <a:pt x="1448" y="101"/>
                    <a:pt x="1212" y="0"/>
                    <a:pt x="964" y="0"/>
                  </a:cubicBezTo>
                  <a:close/>
                </a:path>
              </a:pathLst>
            </a:custGeom>
            <a:solidFill>
              <a:srgbClr val="F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7"/>
            <p:cNvSpPr/>
            <p:nvPr/>
          </p:nvSpPr>
          <p:spPr>
            <a:xfrm>
              <a:off x="7041375" y="1997975"/>
              <a:ext cx="235275" cy="153175"/>
            </a:xfrm>
            <a:custGeom>
              <a:avLst/>
              <a:gdLst/>
              <a:ahLst/>
              <a:cxnLst/>
              <a:rect l="l" t="t" r="r" b="b"/>
              <a:pathLst>
                <a:path w="9411" h="6127" extrusionOk="0">
                  <a:moveTo>
                    <a:pt x="2898" y="1"/>
                  </a:moveTo>
                  <a:cubicBezTo>
                    <a:pt x="2382" y="1"/>
                    <a:pt x="1934" y="455"/>
                    <a:pt x="1996" y="1032"/>
                  </a:cubicBezTo>
                  <a:lnTo>
                    <a:pt x="2063" y="1161"/>
                  </a:lnTo>
                  <a:lnTo>
                    <a:pt x="2063" y="1161"/>
                  </a:lnTo>
                  <a:lnTo>
                    <a:pt x="1609" y="774"/>
                  </a:lnTo>
                  <a:cubicBezTo>
                    <a:pt x="1448" y="574"/>
                    <a:pt x="1212" y="473"/>
                    <a:pt x="964" y="473"/>
                  </a:cubicBezTo>
                  <a:cubicBezTo>
                    <a:pt x="815" y="473"/>
                    <a:pt x="661" y="510"/>
                    <a:pt x="516" y="583"/>
                  </a:cubicBezTo>
                  <a:cubicBezTo>
                    <a:pt x="191" y="774"/>
                    <a:pt x="0" y="1099"/>
                    <a:pt x="62" y="1419"/>
                  </a:cubicBezTo>
                  <a:cubicBezTo>
                    <a:pt x="191" y="4064"/>
                    <a:pt x="2965" y="6126"/>
                    <a:pt x="2965" y="6126"/>
                  </a:cubicBezTo>
                  <a:lnTo>
                    <a:pt x="6507" y="6126"/>
                  </a:lnTo>
                  <a:cubicBezTo>
                    <a:pt x="6507" y="6126"/>
                    <a:pt x="9281" y="4064"/>
                    <a:pt x="9410" y="1419"/>
                  </a:cubicBezTo>
                  <a:cubicBezTo>
                    <a:pt x="9410" y="1099"/>
                    <a:pt x="9214" y="774"/>
                    <a:pt x="8895" y="583"/>
                  </a:cubicBezTo>
                  <a:cubicBezTo>
                    <a:pt x="8773" y="510"/>
                    <a:pt x="8633" y="473"/>
                    <a:pt x="8490" y="473"/>
                  </a:cubicBezTo>
                  <a:cubicBezTo>
                    <a:pt x="8250" y="473"/>
                    <a:pt x="7999" y="574"/>
                    <a:pt x="7796" y="774"/>
                  </a:cubicBezTo>
                  <a:lnTo>
                    <a:pt x="7410" y="1161"/>
                  </a:lnTo>
                  <a:lnTo>
                    <a:pt x="7410" y="1032"/>
                  </a:lnTo>
                  <a:cubicBezTo>
                    <a:pt x="7477" y="455"/>
                    <a:pt x="7023" y="1"/>
                    <a:pt x="6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7"/>
            <p:cNvSpPr/>
            <p:nvPr/>
          </p:nvSpPr>
          <p:spPr>
            <a:xfrm>
              <a:off x="7096150" y="2151125"/>
              <a:ext cx="125700" cy="32250"/>
            </a:xfrm>
            <a:custGeom>
              <a:avLst/>
              <a:gdLst/>
              <a:ahLst/>
              <a:cxnLst/>
              <a:rect l="l" t="t" r="r" b="b"/>
              <a:pathLst>
                <a:path w="5028" h="1290" extrusionOk="0">
                  <a:moveTo>
                    <a:pt x="191" y="0"/>
                  </a:moveTo>
                  <a:cubicBezTo>
                    <a:pt x="62" y="0"/>
                    <a:pt x="0" y="62"/>
                    <a:pt x="0" y="191"/>
                  </a:cubicBezTo>
                  <a:lnTo>
                    <a:pt x="0" y="1161"/>
                  </a:lnTo>
                  <a:cubicBezTo>
                    <a:pt x="0" y="1222"/>
                    <a:pt x="62" y="1289"/>
                    <a:pt x="191" y="1289"/>
                  </a:cubicBezTo>
                  <a:lnTo>
                    <a:pt x="4832" y="1289"/>
                  </a:lnTo>
                  <a:cubicBezTo>
                    <a:pt x="4961" y="1289"/>
                    <a:pt x="5028" y="1222"/>
                    <a:pt x="5028" y="1161"/>
                  </a:cubicBezTo>
                  <a:lnTo>
                    <a:pt x="5028" y="191"/>
                  </a:lnTo>
                  <a:cubicBezTo>
                    <a:pt x="5028" y="62"/>
                    <a:pt x="4961" y="0"/>
                    <a:pt x="4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47"/>
          <p:cNvGrpSpPr/>
          <p:nvPr/>
        </p:nvGrpSpPr>
        <p:grpSpPr>
          <a:xfrm>
            <a:off x="6202274" y="1435888"/>
            <a:ext cx="227173" cy="380196"/>
            <a:chOff x="6306600" y="1343775"/>
            <a:chExt cx="241725" cy="404550"/>
          </a:xfrm>
        </p:grpSpPr>
        <p:sp>
          <p:nvSpPr>
            <p:cNvPr id="1964" name="Google Shape;1964;p47"/>
            <p:cNvSpPr/>
            <p:nvPr/>
          </p:nvSpPr>
          <p:spPr>
            <a:xfrm>
              <a:off x="6306600" y="1343775"/>
              <a:ext cx="241725" cy="72600"/>
            </a:xfrm>
            <a:custGeom>
              <a:avLst/>
              <a:gdLst/>
              <a:ahLst/>
              <a:cxnLst/>
              <a:rect l="l" t="t" r="r" b="b"/>
              <a:pathLst>
                <a:path w="9669" h="2904" extrusionOk="0">
                  <a:moveTo>
                    <a:pt x="4832" y="1"/>
                  </a:moveTo>
                  <a:cubicBezTo>
                    <a:pt x="2192" y="1"/>
                    <a:pt x="0" y="645"/>
                    <a:pt x="0" y="1486"/>
                  </a:cubicBezTo>
                  <a:cubicBezTo>
                    <a:pt x="0" y="2259"/>
                    <a:pt x="2192" y="2904"/>
                    <a:pt x="4832" y="2904"/>
                  </a:cubicBezTo>
                  <a:cubicBezTo>
                    <a:pt x="7477" y="2904"/>
                    <a:pt x="9668" y="2259"/>
                    <a:pt x="9668" y="1486"/>
                  </a:cubicBezTo>
                  <a:cubicBezTo>
                    <a:pt x="9668" y="645"/>
                    <a:pt x="7477" y="1"/>
                    <a:pt x="48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7"/>
            <p:cNvSpPr/>
            <p:nvPr/>
          </p:nvSpPr>
          <p:spPr>
            <a:xfrm>
              <a:off x="6306600" y="1361575"/>
              <a:ext cx="241725" cy="386750"/>
            </a:xfrm>
            <a:custGeom>
              <a:avLst/>
              <a:gdLst/>
              <a:ahLst/>
              <a:cxnLst/>
              <a:rect l="l" t="t" r="r" b="b"/>
              <a:pathLst>
                <a:path w="9669" h="15470" extrusionOk="0">
                  <a:moveTo>
                    <a:pt x="0" y="0"/>
                  </a:moveTo>
                  <a:cubicBezTo>
                    <a:pt x="2" y="7"/>
                    <a:pt x="4" y="14"/>
                    <a:pt x="6" y="20"/>
                  </a:cubicBezTo>
                  <a:lnTo>
                    <a:pt x="6" y="20"/>
                  </a:lnTo>
                  <a:cubicBezTo>
                    <a:pt x="4" y="14"/>
                    <a:pt x="2" y="7"/>
                    <a:pt x="0" y="0"/>
                  </a:cubicBezTo>
                  <a:close/>
                  <a:moveTo>
                    <a:pt x="9668" y="0"/>
                  </a:moveTo>
                  <a:cubicBezTo>
                    <a:pt x="9472" y="707"/>
                    <a:pt x="7410" y="1351"/>
                    <a:pt x="4832" y="1351"/>
                  </a:cubicBezTo>
                  <a:cubicBezTo>
                    <a:pt x="2278" y="1351"/>
                    <a:pt x="230" y="719"/>
                    <a:pt x="6" y="20"/>
                  </a:cubicBezTo>
                  <a:lnTo>
                    <a:pt x="6" y="20"/>
                  </a:lnTo>
                  <a:cubicBezTo>
                    <a:pt x="58" y="213"/>
                    <a:pt x="0" y="525"/>
                    <a:pt x="0" y="774"/>
                  </a:cubicBezTo>
                  <a:cubicBezTo>
                    <a:pt x="0" y="1222"/>
                    <a:pt x="0" y="1676"/>
                    <a:pt x="62" y="2192"/>
                  </a:cubicBezTo>
                  <a:cubicBezTo>
                    <a:pt x="129" y="3414"/>
                    <a:pt x="387" y="4574"/>
                    <a:pt x="836" y="5734"/>
                  </a:cubicBezTo>
                  <a:cubicBezTo>
                    <a:pt x="1289" y="6894"/>
                    <a:pt x="1996" y="7992"/>
                    <a:pt x="3094" y="8637"/>
                  </a:cubicBezTo>
                  <a:cubicBezTo>
                    <a:pt x="3414" y="8828"/>
                    <a:pt x="3800" y="8957"/>
                    <a:pt x="4125" y="9024"/>
                  </a:cubicBezTo>
                  <a:lnTo>
                    <a:pt x="4125" y="13020"/>
                  </a:lnTo>
                  <a:cubicBezTo>
                    <a:pt x="2192" y="13149"/>
                    <a:pt x="707" y="13597"/>
                    <a:pt x="707" y="14242"/>
                  </a:cubicBezTo>
                  <a:cubicBezTo>
                    <a:pt x="707" y="14886"/>
                    <a:pt x="2578" y="15469"/>
                    <a:pt x="4832" y="15469"/>
                  </a:cubicBezTo>
                  <a:cubicBezTo>
                    <a:pt x="7090" y="15469"/>
                    <a:pt x="8957" y="14886"/>
                    <a:pt x="8957" y="14242"/>
                  </a:cubicBezTo>
                  <a:cubicBezTo>
                    <a:pt x="8957" y="13597"/>
                    <a:pt x="7477" y="13149"/>
                    <a:pt x="5543" y="13020"/>
                  </a:cubicBezTo>
                  <a:lnTo>
                    <a:pt x="5543" y="9024"/>
                  </a:lnTo>
                  <a:cubicBezTo>
                    <a:pt x="5672" y="8957"/>
                    <a:pt x="5734" y="8957"/>
                    <a:pt x="5863" y="8957"/>
                  </a:cubicBezTo>
                  <a:cubicBezTo>
                    <a:pt x="6446" y="8699"/>
                    <a:pt x="7023" y="8379"/>
                    <a:pt x="7477" y="7925"/>
                  </a:cubicBezTo>
                  <a:cubicBezTo>
                    <a:pt x="8379" y="7023"/>
                    <a:pt x="8895" y="5801"/>
                    <a:pt x="9215" y="4574"/>
                  </a:cubicBezTo>
                  <a:cubicBezTo>
                    <a:pt x="9472" y="3481"/>
                    <a:pt x="9601" y="2321"/>
                    <a:pt x="9668" y="1222"/>
                  </a:cubicBezTo>
                  <a:lnTo>
                    <a:pt x="9668" y="449"/>
                  </a:lnTo>
                  <a:lnTo>
                    <a:pt x="9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47"/>
          <p:cNvGrpSpPr/>
          <p:nvPr/>
        </p:nvGrpSpPr>
        <p:grpSpPr>
          <a:xfrm>
            <a:off x="4724274" y="2034118"/>
            <a:ext cx="390722" cy="419433"/>
            <a:chOff x="4733925" y="1980325"/>
            <a:chExt cx="415750" cy="446300"/>
          </a:xfrm>
        </p:grpSpPr>
        <p:sp>
          <p:nvSpPr>
            <p:cNvPr id="1967" name="Google Shape;1967;p47"/>
            <p:cNvSpPr/>
            <p:nvPr/>
          </p:nvSpPr>
          <p:spPr>
            <a:xfrm>
              <a:off x="4751600" y="2292650"/>
              <a:ext cx="88700" cy="43725"/>
            </a:xfrm>
            <a:custGeom>
              <a:avLst/>
              <a:gdLst/>
              <a:ahLst/>
              <a:cxnLst/>
              <a:rect l="l" t="t" r="r" b="b"/>
              <a:pathLst>
                <a:path w="3548" h="1749" extrusionOk="0">
                  <a:moveTo>
                    <a:pt x="2473" y="0"/>
                  </a:moveTo>
                  <a:cubicBezTo>
                    <a:pt x="2404" y="0"/>
                    <a:pt x="2333" y="4"/>
                    <a:pt x="2259" y="11"/>
                  </a:cubicBezTo>
                  <a:cubicBezTo>
                    <a:pt x="1676" y="11"/>
                    <a:pt x="841" y="269"/>
                    <a:pt x="67" y="1362"/>
                  </a:cubicBezTo>
                  <a:cubicBezTo>
                    <a:pt x="0" y="1491"/>
                    <a:pt x="0" y="1620"/>
                    <a:pt x="129" y="1749"/>
                  </a:cubicBezTo>
                  <a:lnTo>
                    <a:pt x="258" y="1749"/>
                  </a:lnTo>
                  <a:cubicBezTo>
                    <a:pt x="325" y="1749"/>
                    <a:pt x="454" y="1749"/>
                    <a:pt x="516" y="1687"/>
                  </a:cubicBezTo>
                  <a:cubicBezTo>
                    <a:pt x="1140" y="749"/>
                    <a:pt x="1822" y="522"/>
                    <a:pt x="2327" y="522"/>
                  </a:cubicBezTo>
                  <a:cubicBezTo>
                    <a:pt x="2761" y="522"/>
                    <a:pt x="3065" y="689"/>
                    <a:pt x="3094" y="718"/>
                  </a:cubicBezTo>
                  <a:cubicBezTo>
                    <a:pt x="3129" y="736"/>
                    <a:pt x="3164" y="744"/>
                    <a:pt x="3197" y="744"/>
                  </a:cubicBezTo>
                  <a:cubicBezTo>
                    <a:pt x="3288" y="744"/>
                    <a:pt x="3370" y="683"/>
                    <a:pt x="3419" y="589"/>
                  </a:cubicBezTo>
                  <a:cubicBezTo>
                    <a:pt x="3548" y="460"/>
                    <a:pt x="3481" y="331"/>
                    <a:pt x="3352" y="202"/>
                  </a:cubicBezTo>
                  <a:cubicBezTo>
                    <a:pt x="3352" y="202"/>
                    <a:pt x="3001" y="0"/>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7"/>
            <p:cNvSpPr/>
            <p:nvPr/>
          </p:nvSpPr>
          <p:spPr>
            <a:xfrm>
              <a:off x="4733925" y="2217125"/>
              <a:ext cx="88600" cy="45150"/>
            </a:xfrm>
            <a:custGeom>
              <a:avLst/>
              <a:gdLst/>
              <a:ahLst/>
              <a:cxnLst/>
              <a:rect l="l" t="t" r="r" b="b"/>
              <a:pathLst>
                <a:path w="3544" h="1806" extrusionOk="0">
                  <a:moveTo>
                    <a:pt x="2321" y="0"/>
                  </a:moveTo>
                  <a:cubicBezTo>
                    <a:pt x="1739" y="0"/>
                    <a:pt x="903" y="258"/>
                    <a:pt x="130" y="1357"/>
                  </a:cubicBezTo>
                  <a:cubicBezTo>
                    <a:pt x="1" y="1485"/>
                    <a:pt x="63" y="1676"/>
                    <a:pt x="192" y="1743"/>
                  </a:cubicBezTo>
                  <a:cubicBezTo>
                    <a:pt x="192" y="1743"/>
                    <a:pt x="259" y="1805"/>
                    <a:pt x="321" y="1805"/>
                  </a:cubicBezTo>
                  <a:cubicBezTo>
                    <a:pt x="388" y="1805"/>
                    <a:pt x="516" y="1743"/>
                    <a:pt x="516" y="1676"/>
                  </a:cubicBezTo>
                  <a:cubicBezTo>
                    <a:pt x="1174" y="741"/>
                    <a:pt x="1871" y="514"/>
                    <a:pt x="2383" y="514"/>
                  </a:cubicBezTo>
                  <a:cubicBezTo>
                    <a:pt x="2823" y="514"/>
                    <a:pt x="3128" y="681"/>
                    <a:pt x="3157" y="712"/>
                  </a:cubicBezTo>
                  <a:cubicBezTo>
                    <a:pt x="3191" y="728"/>
                    <a:pt x="3225" y="736"/>
                    <a:pt x="3258" y="736"/>
                  </a:cubicBezTo>
                  <a:cubicBezTo>
                    <a:pt x="3350" y="736"/>
                    <a:pt x="3432" y="678"/>
                    <a:pt x="3481" y="583"/>
                  </a:cubicBezTo>
                  <a:cubicBezTo>
                    <a:pt x="3543" y="454"/>
                    <a:pt x="3543" y="325"/>
                    <a:pt x="3414" y="258"/>
                  </a:cubicBezTo>
                  <a:cubicBezTo>
                    <a:pt x="3352" y="258"/>
                    <a:pt x="2899" y="0"/>
                    <a:pt x="2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7"/>
            <p:cNvSpPr/>
            <p:nvPr/>
          </p:nvSpPr>
          <p:spPr>
            <a:xfrm>
              <a:off x="4758050" y="2137600"/>
              <a:ext cx="91925" cy="32875"/>
            </a:xfrm>
            <a:custGeom>
              <a:avLst/>
              <a:gdLst/>
              <a:ahLst/>
              <a:cxnLst/>
              <a:rect l="l" t="t" r="r" b="b"/>
              <a:pathLst>
                <a:path w="3677" h="1315" extrusionOk="0">
                  <a:moveTo>
                    <a:pt x="2165" y="0"/>
                  </a:moveTo>
                  <a:cubicBezTo>
                    <a:pt x="1611" y="0"/>
                    <a:pt x="891" y="152"/>
                    <a:pt x="129" y="861"/>
                  </a:cubicBezTo>
                  <a:cubicBezTo>
                    <a:pt x="0" y="990"/>
                    <a:pt x="0" y="1119"/>
                    <a:pt x="67" y="1248"/>
                  </a:cubicBezTo>
                  <a:cubicBezTo>
                    <a:pt x="129" y="1315"/>
                    <a:pt x="196" y="1315"/>
                    <a:pt x="258" y="1315"/>
                  </a:cubicBezTo>
                  <a:cubicBezTo>
                    <a:pt x="325" y="1315"/>
                    <a:pt x="387" y="1315"/>
                    <a:pt x="454" y="1248"/>
                  </a:cubicBezTo>
                  <a:cubicBezTo>
                    <a:pt x="1082" y="699"/>
                    <a:pt x="1647" y="532"/>
                    <a:pt x="2100" y="532"/>
                  </a:cubicBezTo>
                  <a:cubicBezTo>
                    <a:pt x="2762" y="532"/>
                    <a:pt x="3186" y="888"/>
                    <a:pt x="3223" y="928"/>
                  </a:cubicBezTo>
                  <a:cubicBezTo>
                    <a:pt x="3256" y="959"/>
                    <a:pt x="3321" y="975"/>
                    <a:pt x="3385" y="975"/>
                  </a:cubicBezTo>
                  <a:cubicBezTo>
                    <a:pt x="3450" y="975"/>
                    <a:pt x="3514" y="959"/>
                    <a:pt x="3548" y="928"/>
                  </a:cubicBezTo>
                  <a:cubicBezTo>
                    <a:pt x="3677" y="799"/>
                    <a:pt x="3677" y="603"/>
                    <a:pt x="3548" y="541"/>
                  </a:cubicBezTo>
                  <a:cubicBezTo>
                    <a:pt x="3548" y="541"/>
                    <a:pt x="3161" y="155"/>
                    <a:pt x="2578" y="26"/>
                  </a:cubicBezTo>
                  <a:cubicBezTo>
                    <a:pt x="2455" y="11"/>
                    <a:pt x="2316" y="0"/>
                    <a:pt x="2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7"/>
            <p:cNvSpPr/>
            <p:nvPr/>
          </p:nvSpPr>
          <p:spPr>
            <a:xfrm>
              <a:off x="5043300" y="2292650"/>
              <a:ext cx="88600" cy="43725"/>
            </a:xfrm>
            <a:custGeom>
              <a:avLst/>
              <a:gdLst/>
              <a:ahLst/>
              <a:cxnLst/>
              <a:rect l="l" t="t" r="r" b="b"/>
              <a:pathLst>
                <a:path w="3544" h="1749" extrusionOk="0">
                  <a:moveTo>
                    <a:pt x="1076" y="0"/>
                  </a:moveTo>
                  <a:cubicBezTo>
                    <a:pt x="547" y="0"/>
                    <a:pt x="192" y="202"/>
                    <a:pt x="192" y="202"/>
                  </a:cubicBezTo>
                  <a:cubicBezTo>
                    <a:pt x="63" y="331"/>
                    <a:pt x="1" y="460"/>
                    <a:pt x="63" y="589"/>
                  </a:cubicBezTo>
                  <a:cubicBezTo>
                    <a:pt x="157" y="683"/>
                    <a:pt x="251" y="744"/>
                    <a:pt x="345" y="744"/>
                  </a:cubicBezTo>
                  <a:cubicBezTo>
                    <a:pt x="380" y="744"/>
                    <a:pt x="415" y="736"/>
                    <a:pt x="450" y="718"/>
                  </a:cubicBezTo>
                  <a:cubicBezTo>
                    <a:pt x="450" y="656"/>
                    <a:pt x="774" y="527"/>
                    <a:pt x="1290" y="527"/>
                  </a:cubicBezTo>
                  <a:cubicBezTo>
                    <a:pt x="1935" y="527"/>
                    <a:pt x="2512" y="914"/>
                    <a:pt x="3028" y="1687"/>
                  </a:cubicBezTo>
                  <a:cubicBezTo>
                    <a:pt x="3095" y="1749"/>
                    <a:pt x="3157" y="1749"/>
                    <a:pt x="3285" y="1749"/>
                  </a:cubicBezTo>
                  <a:lnTo>
                    <a:pt x="3414" y="1749"/>
                  </a:lnTo>
                  <a:cubicBezTo>
                    <a:pt x="3543" y="1620"/>
                    <a:pt x="3543" y="1491"/>
                    <a:pt x="3481" y="1362"/>
                  </a:cubicBezTo>
                  <a:cubicBezTo>
                    <a:pt x="2708" y="269"/>
                    <a:pt x="1867" y="11"/>
                    <a:pt x="1290" y="11"/>
                  </a:cubicBezTo>
                  <a:cubicBezTo>
                    <a:pt x="1216" y="4"/>
                    <a:pt x="1144"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7"/>
            <p:cNvSpPr/>
            <p:nvPr/>
          </p:nvSpPr>
          <p:spPr>
            <a:xfrm>
              <a:off x="5060975" y="2217125"/>
              <a:ext cx="88700" cy="45150"/>
            </a:xfrm>
            <a:custGeom>
              <a:avLst/>
              <a:gdLst/>
              <a:ahLst/>
              <a:cxnLst/>
              <a:rect l="l" t="t" r="r" b="b"/>
              <a:pathLst>
                <a:path w="3548" h="1806" extrusionOk="0">
                  <a:moveTo>
                    <a:pt x="1228" y="0"/>
                  </a:moveTo>
                  <a:cubicBezTo>
                    <a:pt x="583" y="0"/>
                    <a:pt x="196" y="258"/>
                    <a:pt x="129" y="258"/>
                  </a:cubicBezTo>
                  <a:cubicBezTo>
                    <a:pt x="0" y="325"/>
                    <a:pt x="0" y="454"/>
                    <a:pt x="67" y="583"/>
                  </a:cubicBezTo>
                  <a:cubicBezTo>
                    <a:pt x="113" y="678"/>
                    <a:pt x="194" y="736"/>
                    <a:pt x="285" y="736"/>
                  </a:cubicBezTo>
                  <a:cubicBezTo>
                    <a:pt x="318" y="736"/>
                    <a:pt x="353" y="728"/>
                    <a:pt x="387" y="712"/>
                  </a:cubicBezTo>
                  <a:cubicBezTo>
                    <a:pt x="387" y="712"/>
                    <a:pt x="774" y="516"/>
                    <a:pt x="1228" y="516"/>
                  </a:cubicBezTo>
                  <a:cubicBezTo>
                    <a:pt x="1872" y="583"/>
                    <a:pt x="2517" y="970"/>
                    <a:pt x="3032" y="1676"/>
                  </a:cubicBezTo>
                  <a:cubicBezTo>
                    <a:pt x="3032" y="1743"/>
                    <a:pt x="3161" y="1805"/>
                    <a:pt x="3223" y="1805"/>
                  </a:cubicBezTo>
                  <a:cubicBezTo>
                    <a:pt x="3290" y="1805"/>
                    <a:pt x="3352" y="1743"/>
                    <a:pt x="3352" y="1743"/>
                  </a:cubicBezTo>
                  <a:cubicBezTo>
                    <a:pt x="3481" y="1676"/>
                    <a:pt x="3548" y="1485"/>
                    <a:pt x="3419" y="1357"/>
                  </a:cubicBezTo>
                  <a:cubicBezTo>
                    <a:pt x="2645" y="258"/>
                    <a:pt x="1805" y="0"/>
                    <a:pt x="1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7"/>
            <p:cNvSpPr/>
            <p:nvPr/>
          </p:nvSpPr>
          <p:spPr>
            <a:xfrm>
              <a:off x="5033650" y="2137600"/>
              <a:ext cx="91800" cy="32875"/>
            </a:xfrm>
            <a:custGeom>
              <a:avLst/>
              <a:gdLst/>
              <a:ahLst/>
              <a:cxnLst/>
              <a:rect l="l" t="t" r="r" b="b"/>
              <a:pathLst>
                <a:path w="3672" h="1315" extrusionOk="0">
                  <a:moveTo>
                    <a:pt x="1509" y="0"/>
                  </a:moveTo>
                  <a:cubicBezTo>
                    <a:pt x="1358" y="0"/>
                    <a:pt x="1218" y="11"/>
                    <a:pt x="1093" y="26"/>
                  </a:cubicBezTo>
                  <a:cubicBezTo>
                    <a:pt x="516" y="155"/>
                    <a:pt x="129" y="541"/>
                    <a:pt x="129" y="541"/>
                  </a:cubicBezTo>
                  <a:cubicBezTo>
                    <a:pt x="0" y="603"/>
                    <a:pt x="0" y="799"/>
                    <a:pt x="62" y="928"/>
                  </a:cubicBezTo>
                  <a:cubicBezTo>
                    <a:pt x="127" y="959"/>
                    <a:pt x="208" y="975"/>
                    <a:pt x="281" y="975"/>
                  </a:cubicBezTo>
                  <a:cubicBezTo>
                    <a:pt x="353" y="975"/>
                    <a:pt x="418" y="959"/>
                    <a:pt x="449" y="928"/>
                  </a:cubicBezTo>
                  <a:cubicBezTo>
                    <a:pt x="449" y="928"/>
                    <a:pt x="774" y="670"/>
                    <a:pt x="1222" y="541"/>
                  </a:cubicBezTo>
                  <a:cubicBezTo>
                    <a:pt x="1331" y="520"/>
                    <a:pt x="1442" y="509"/>
                    <a:pt x="1554" y="509"/>
                  </a:cubicBezTo>
                  <a:cubicBezTo>
                    <a:pt x="2106" y="509"/>
                    <a:pt x="2687" y="768"/>
                    <a:pt x="3223" y="1248"/>
                  </a:cubicBezTo>
                  <a:cubicBezTo>
                    <a:pt x="3285" y="1315"/>
                    <a:pt x="3352" y="1315"/>
                    <a:pt x="3414" y="1315"/>
                  </a:cubicBezTo>
                  <a:cubicBezTo>
                    <a:pt x="3481" y="1315"/>
                    <a:pt x="3543" y="1315"/>
                    <a:pt x="3610" y="1248"/>
                  </a:cubicBezTo>
                  <a:cubicBezTo>
                    <a:pt x="3671" y="1119"/>
                    <a:pt x="3671" y="990"/>
                    <a:pt x="3543" y="861"/>
                  </a:cubicBezTo>
                  <a:cubicBezTo>
                    <a:pt x="2785" y="152"/>
                    <a:pt x="2065" y="0"/>
                    <a:pt x="1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7"/>
            <p:cNvSpPr/>
            <p:nvPr/>
          </p:nvSpPr>
          <p:spPr>
            <a:xfrm>
              <a:off x="4935275" y="1980325"/>
              <a:ext cx="12925" cy="130475"/>
            </a:xfrm>
            <a:custGeom>
              <a:avLst/>
              <a:gdLst/>
              <a:ahLst/>
              <a:cxnLst/>
              <a:rect l="l" t="t" r="r" b="b"/>
              <a:pathLst>
                <a:path w="517" h="5219" extrusionOk="0">
                  <a:moveTo>
                    <a:pt x="259" y="0"/>
                  </a:moveTo>
                  <a:cubicBezTo>
                    <a:pt x="130" y="0"/>
                    <a:pt x="1" y="129"/>
                    <a:pt x="1" y="258"/>
                  </a:cubicBezTo>
                  <a:lnTo>
                    <a:pt x="1" y="4961"/>
                  </a:lnTo>
                  <a:cubicBezTo>
                    <a:pt x="1" y="5157"/>
                    <a:pt x="130" y="5218"/>
                    <a:pt x="259" y="5218"/>
                  </a:cubicBezTo>
                  <a:cubicBezTo>
                    <a:pt x="388" y="5218"/>
                    <a:pt x="517" y="5157"/>
                    <a:pt x="517" y="4961"/>
                  </a:cubicBezTo>
                  <a:lnTo>
                    <a:pt x="517" y="258"/>
                  </a:lnTo>
                  <a:cubicBezTo>
                    <a:pt x="517" y="129"/>
                    <a:pt x="388" y="0"/>
                    <a:pt x="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7"/>
            <p:cNvSpPr/>
            <p:nvPr/>
          </p:nvSpPr>
          <p:spPr>
            <a:xfrm>
              <a:off x="4808050" y="2104325"/>
              <a:ext cx="267500" cy="269175"/>
            </a:xfrm>
            <a:custGeom>
              <a:avLst/>
              <a:gdLst/>
              <a:ahLst/>
              <a:cxnLst/>
              <a:rect l="l" t="t" r="r" b="b"/>
              <a:pathLst>
                <a:path w="10700" h="10767" extrusionOk="0">
                  <a:moveTo>
                    <a:pt x="5348" y="1"/>
                  </a:moveTo>
                  <a:cubicBezTo>
                    <a:pt x="2383" y="1"/>
                    <a:pt x="1" y="2388"/>
                    <a:pt x="1" y="5353"/>
                  </a:cubicBezTo>
                  <a:cubicBezTo>
                    <a:pt x="1" y="8380"/>
                    <a:pt x="2383" y="10767"/>
                    <a:pt x="5348" y="10767"/>
                  </a:cubicBezTo>
                  <a:cubicBezTo>
                    <a:pt x="8313" y="10767"/>
                    <a:pt x="10700" y="8380"/>
                    <a:pt x="10700" y="5353"/>
                  </a:cubicBezTo>
                  <a:cubicBezTo>
                    <a:pt x="10700" y="2388"/>
                    <a:pt x="8313" y="1"/>
                    <a:pt x="5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7"/>
            <p:cNvSpPr/>
            <p:nvPr/>
          </p:nvSpPr>
          <p:spPr>
            <a:xfrm>
              <a:off x="4880500" y="2304125"/>
              <a:ext cx="122475" cy="122500"/>
            </a:xfrm>
            <a:custGeom>
              <a:avLst/>
              <a:gdLst/>
              <a:ahLst/>
              <a:cxnLst/>
              <a:rect l="l" t="t" r="r" b="b"/>
              <a:pathLst>
                <a:path w="4899" h="4900" extrusionOk="0">
                  <a:moveTo>
                    <a:pt x="2450" y="1"/>
                  </a:moveTo>
                  <a:cubicBezTo>
                    <a:pt x="1099" y="1"/>
                    <a:pt x="1" y="1099"/>
                    <a:pt x="1" y="2450"/>
                  </a:cubicBezTo>
                  <a:cubicBezTo>
                    <a:pt x="1" y="3806"/>
                    <a:pt x="1099" y="4899"/>
                    <a:pt x="2450" y="4899"/>
                  </a:cubicBezTo>
                  <a:cubicBezTo>
                    <a:pt x="3806" y="4899"/>
                    <a:pt x="4899" y="3806"/>
                    <a:pt x="4899" y="2450"/>
                  </a:cubicBezTo>
                  <a:cubicBezTo>
                    <a:pt x="4899" y="1099"/>
                    <a:pt x="3806" y="1"/>
                    <a:pt x="2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7"/>
            <p:cNvSpPr/>
            <p:nvPr/>
          </p:nvSpPr>
          <p:spPr>
            <a:xfrm>
              <a:off x="4898300" y="2349250"/>
              <a:ext cx="35475" cy="30700"/>
            </a:xfrm>
            <a:custGeom>
              <a:avLst/>
              <a:gdLst/>
              <a:ahLst/>
              <a:cxnLst/>
              <a:rect l="l" t="t" r="r" b="b"/>
              <a:pathLst>
                <a:path w="1419" h="1228" extrusionOk="0">
                  <a:moveTo>
                    <a:pt x="258" y="1"/>
                  </a:moveTo>
                  <a:cubicBezTo>
                    <a:pt x="129" y="1"/>
                    <a:pt x="0" y="129"/>
                    <a:pt x="0" y="258"/>
                  </a:cubicBezTo>
                  <a:lnTo>
                    <a:pt x="0" y="454"/>
                  </a:lnTo>
                  <a:cubicBezTo>
                    <a:pt x="0" y="903"/>
                    <a:pt x="320" y="1228"/>
                    <a:pt x="707" y="1228"/>
                  </a:cubicBezTo>
                  <a:cubicBezTo>
                    <a:pt x="1093" y="1228"/>
                    <a:pt x="1418" y="903"/>
                    <a:pt x="1418" y="454"/>
                  </a:cubicBezTo>
                  <a:lnTo>
                    <a:pt x="1418" y="258"/>
                  </a:lnTo>
                  <a:cubicBezTo>
                    <a:pt x="1418" y="129"/>
                    <a:pt x="1289" y="1"/>
                    <a:pt x="1093" y="1"/>
                  </a:cubicBezTo>
                  <a:cubicBezTo>
                    <a:pt x="964" y="1"/>
                    <a:pt x="835" y="129"/>
                    <a:pt x="835" y="258"/>
                  </a:cubicBezTo>
                  <a:lnTo>
                    <a:pt x="835" y="454"/>
                  </a:lnTo>
                  <a:cubicBezTo>
                    <a:pt x="835" y="645"/>
                    <a:pt x="774" y="712"/>
                    <a:pt x="707" y="712"/>
                  </a:cubicBezTo>
                  <a:cubicBezTo>
                    <a:pt x="578" y="712"/>
                    <a:pt x="516" y="645"/>
                    <a:pt x="516" y="454"/>
                  </a:cubicBezTo>
                  <a:lnTo>
                    <a:pt x="516" y="258"/>
                  </a:lnTo>
                  <a:cubicBezTo>
                    <a:pt x="516" y="129"/>
                    <a:pt x="387"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7"/>
            <p:cNvSpPr/>
            <p:nvPr/>
          </p:nvSpPr>
          <p:spPr>
            <a:xfrm>
              <a:off x="4949850" y="2349250"/>
              <a:ext cx="35475" cy="30700"/>
            </a:xfrm>
            <a:custGeom>
              <a:avLst/>
              <a:gdLst/>
              <a:ahLst/>
              <a:cxnLst/>
              <a:rect l="l" t="t" r="r" b="b"/>
              <a:pathLst>
                <a:path w="1419" h="1228" extrusionOk="0">
                  <a:moveTo>
                    <a:pt x="320" y="1"/>
                  </a:moveTo>
                  <a:cubicBezTo>
                    <a:pt x="130" y="1"/>
                    <a:pt x="1" y="129"/>
                    <a:pt x="1" y="258"/>
                  </a:cubicBezTo>
                  <a:lnTo>
                    <a:pt x="1" y="454"/>
                  </a:lnTo>
                  <a:cubicBezTo>
                    <a:pt x="1" y="903"/>
                    <a:pt x="320" y="1228"/>
                    <a:pt x="707" y="1228"/>
                  </a:cubicBezTo>
                  <a:cubicBezTo>
                    <a:pt x="1094" y="1228"/>
                    <a:pt x="1419" y="903"/>
                    <a:pt x="1419" y="454"/>
                  </a:cubicBezTo>
                  <a:lnTo>
                    <a:pt x="1419" y="258"/>
                  </a:lnTo>
                  <a:cubicBezTo>
                    <a:pt x="1419" y="129"/>
                    <a:pt x="1290" y="1"/>
                    <a:pt x="1161" y="1"/>
                  </a:cubicBezTo>
                  <a:cubicBezTo>
                    <a:pt x="1032" y="1"/>
                    <a:pt x="903" y="129"/>
                    <a:pt x="903" y="258"/>
                  </a:cubicBezTo>
                  <a:lnTo>
                    <a:pt x="903" y="454"/>
                  </a:lnTo>
                  <a:cubicBezTo>
                    <a:pt x="903" y="645"/>
                    <a:pt x="774" y="712"/>
                    <a:pt x="707" y="712"/>
                  </a:cubicBezTo>
                  <a:cubicBezTo>
                    <a:pt x="645" y="712"/>
                    <a:pt x="578" y="645"/>
                    <a:pt x="578" y="454"/>
                  </a:cubicBezTo>
                  <a:lnTo>
                    <a:pt x="578" y="258"/>
                  </a:lnTo>
                  <a:cubicBezTo>
                    <a:pt x="578" y="129"/>
                    <a:pt x="449" y="1"/>
                    <a:pt x="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8" name="Google Shape;1978;p47"/>
          <p:cNvGrpSpPr/>
          <p:nvPr/>
        </p:nvGrpSpPr>
        <p:grpSpPr>
          <a:xfrm>
            <a:off x="5404149" y="1414696"/>
            <a:ext cx="410481" cy="419550"/>
            <a:chOff x="5457350" y="1321225"/>
            <a:chExt cx="436775" cy="446425"/>
          </a:xfrm>
        </p:grpSpPr>
        <p:sp>
          <p:nvSpPr>
            <p:cNvPr id="1979" name="Google Shape;1979;p47"/>
            <p:cNvSpPr/>
            <p:nvPr/>
          </p:nvSpPr>
          <p:spPr>
            <a:xfrm>
              <a:off x="5652400" y="1580700"/>
              <a:ext cx="46675" cy="95050"/>
            </a:xfrm>
            <a:custGeom>
              <a:avLst/>
              <a:gdLst/>
              <a:ahLst/>
              <a:cxnLst/>
              <a:rect l="l" t="t" r="r" b="b"/>
              <a:pathLst>
                <a:path w="1867" h="3802" extrusionOk="0">
                  <a:moveTo>
                    <a:pt x="0" y="1"/>
                  </a:moveTo>
                  <a:lnTo>
                    <a:pt x="0" y="3801"/>
                  </a:lnTo>
                  <a:lnTo>
                    <a:pt x="1867" y="3801"/>
                  </a:lnTo>
                  <a:lnTo>
                    <a:pt x="18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7"/>
            <p:cNvSpPr/>
            <p:nvPr/>
          </p:nvSpPr>
          <p:spPr>
            <a:xfrm>
              <a:off x="5591175" y="1321225"/>
              <a:ext cx="183700" cy="259500"/>
            </a:xfrm>
            <a:custGeom>
              <a:avLst/>
              <a:gdLst/>
              <a:ahLst/>
              <a:cxnLst/>
              <a:rect l="l" t="t" r="r" b="b"/>
              <a:pathLst>
                <a:path w="7348" h="10380" extrusionOk="0">
                  <a:moveTo>
                    <a:pt x="2124" y="0"/>
                  </a:moveTo>
                  <a:cubicBezTo>
                    <a:pt x="1738" y="0"/>
                    <a:pt x="1418" y="325"/>
                    <a:pt x="1418" y="712"/>
                  </a:cubicBezTo>
                  <a:lnTo>
                    <a:pt x="1418" y="3352"/>
                  </a:lnTo>
                  <a:lnTo>
                    <a:pt x="773" y="3352"/>
                  </a:lnTo>
                  <a:cubicBezTo>
                    <a:pt x="387" y="3352"/>
                    <a:pt x="0" y="3677"/>
                    <a:pt x="0" y="4063"/>
                  </a:cubicBezTo>
                  <a:lnTo>
                    <a:pt x="0" y="6255"/>
                  </a:lnTo>
                  <a:cubicBezTo>
                    <a:pt x="0" y="7415"/>
                    <a:pt x="964" y="8317"/>
                    <a:pt x="2063" y="8317"/>
                  </a:cubicBezTo>
                  <a:lnTo>
                    <a:pt x="2063" y="10184"/>
                  </a:lnTo>
                  <a:cubicBezTo>
                    <a:pt x="2063" y="10313"/>
                    <a:pt x="2124" y="10380"/>
                    <a:pt x="2253" y="10380"/>
                  </a:cubicBezTo>
                  <a:lnTo>
                    <a:pt x="4445" y="10380"/>
                  </a:lnTo>
                  <a:cubicBezTo>
                    <a:pt x="4574" y="10380"/>
                    <a:pt x="4641" y="10313"/>
                    <a:pt x="4641" y="10184"/>
                  </a:cubicBezTo>
                  <a:lnTo>
                    <a:pt x="4641" y="8250"/>
                  </a:lnTo>
                  <a:cubicBezTo>
                    <a:pt x="5347" y="8250"/>
                    <a:pt x="5992" y="7606"/>
                    <a:pt x="5992" y="6899"/>
                  </a:cubicBezTo>
                  <a:lnTo>
                    <a:pt x="6059" y="5481"/>
                  </a:lnTo>
                  <a:lnTo>
                    <a:pt x="6703" y="5801"/>
                  </a:lnTo>
                  <a:cubicBezTo>
                    <a:pt x="6734" y="5835"/>
                    <a:pt x="6766" y="5851"/>
                    <a:pt x="6799" y="5851"/>
                  </a:cubicBezTo>
                  <a:cubicBezTo>
                    <a:pt x="6831" y="5851"/>
                    <a:pt x="6863" y="5835"/>
                    <a:pt x="6894" y="5801"/>
                  </a:cubicBezTo>
                  <a:lnTo>
                    <a:pt x="7219" y="5610"/>
                  </a:lnTo>
                  <a:cubicBezTo>
                    <a:pt x="7348" y="5543"/>
                    <a:pt x="7348" y="5414"/>
                    <a:pt x="7219" y="5353"/>
                  </a:cubicBezTo>
                  <a:lnTo>
                    <a:pt x="6121" y="4383"/>
                  </a:lnTo>
                  <a:cubicBezTo>
                    <a:pt x="6121" y="4352"/>
                    <a:pt x="6088" y="4337"/>
                    <a:pt x="6048" y="4337"/>
                  </a:cubicBezTo>
                  <a:cubicBezTo>
                    <a:pt x="6008" y="4337"/>
                    <a:pt x="5961" y="4352"/>
                    <a:pt x="5930" y="4383"/>
                  </a:cubicBezTo>
                  <a:lnTo>
                    <a:pt x="4770" y="5095"/>
                  </a:lnTo>
                  <a:lnTo>
                    <a:pt x="4770" y="4450"/>
                  </a:lnTo>
                  <a:lnTo>
                    <a:pt x="5476" y="3290"/>
                  </a:lnTo>
                  <a:lnTo>
                    <a:pt x="6249" y="3610"/>
                  </a:lnTo>
                  <a:cubicBezTo>
                    <a:pt x="6378" y="3610"/>
                    <a:pt x="6507" y="3548"/>
                    <a:pt x="6507" y="3481"/>
                  </a:cubicBezTo>
                  <a:lnTo>
                    <a:pt x="6703" y="2965"/>
                  </a:lnTo>
                  <a:cubicBezTo>
                    <a:pt x="6703" y="2903"/>
                    <a:pt x="6703" y="2774"/>
                    <a:pt x="6574" y="2707"/>
                  </a:cubicBezTo>
                  <a:lnTo>
                    <a:pt x="5476" y="2192"/>
                  </a:lnTo>
                  <a:lnTo>
                    <a:pt x="5605" y="1614"/>
                  </a:lnTo>
                  <a:cubicBezTo>
                    <a:pt x="5605" y="1547"/>
                    <a:pt x="5543" y="1418"/>
                    <a:pt x="5476" y="1418"/>
                  </a:cubicBezTo>
                  <a:lnTo>
                    <a:pt x="3929" y="1161"/>
                  </a:lnTo>
                  <a:cubicBezTo>
                    <a:pt x="3867" y="1161"/>
                    <a:pt x="3738" y="1161"/>
                    <a:pt x="3738" y="1228"/>
                  </a:cubicBezTo>
                  <a:lnTo>
                    <a:pt x="2769" y="3032"/>
                  </a:lnTo>
                  <a:lnTo>
                    <a:pt x="2769" y="712"/>
                  </a:lnTo>
                  <a:cubicBezTo>
                    <a:pt x="2769" y="325"/>
                    <a:pt x="2449" y="0"/>
                    <a:pt x="2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7"/>
            <p:cNvSpPr/>
            <p:nvPr/>
          </p:nvSpPr>
          <p:spPr>
            <a:xfrm>
              <a:off x="5457350" y="1630600"/>
              <a:ext cx="436775" cy="137050"/>
            </a:xfrm>
            <a:custGeom>
              <a:avLst/>
              <a:gdLst/>
              <a:ahLst/>
              <a:cxnLst/>
              <a:rect l="l" t="t" r="r" b="b"/>
              <a:pathLst>
                <a:path w="17471" h="5482" extrusionOk="0">
                  <a:moveTo>
                    <a:pt x="6704" y="0"/>
                  </a:moveTo>
                  <a:cubicBezTo>
                    <a:pt x="5673" y="0"/>
                    <a:pt x="4837" y="712"/>
                    <a:pt x="4709" y="1676"/>
                  </a:cubicBezTo>
                  <a:cubicBezTo>
                    <a:pt x="4407" y="1139"/>
                    <a:pt x="3886" y="767"/>
                    <a:pt x="3243" y="767"/>
                  </a:cubicBezTo>
                  <a:cubicBezTo>
                    <a:pt x="3194" y="767"/>
                    <a:pt x="3145" y="769"/>
                    <a:pt x="3095" y="774"/>
                  </a:cubicBezTo>
                  <a:cubicBezTo>
                    <a:pt x="2321" y="841"/>
                    <a:pt x="1677" y="1485"/>
                    <a:pt x="1548" y="2259"/>
                  </a:cubicBezTo>
                  <a:cubicBezTo>
                    <a:pt x="1548" y="2450"/>
                    <a:pt x="1548" y="2707"/>
                    <a:pt x="1615" y="2903"/>
                  </a:cubicBezTo>
                  <a:cubicBezTo>
                    <a:pt x="1486" y="2836"/>
                    <a:pt x="1357" y="2836"/>
                    <a:pt x="1228" y="2836"/>
                  </a:cubicBezTo>
                  <a:cubicBezTo>
                    <a:pt x="584" y="2836"/>
                    <a:pt x="1" y="3290"/>
                    <a:pt x="1" y="3935"/>
                  </a:cubicBezTo>
                  <a:lnTo>
                    <a:pt x="1" y="5353"/>
                  </a:lnTo>
                  <a:cubicBezTo>
                    <a:pt x="1" y="5414"/>
                    <a:pt x="68" y="5482"/>
                    <a:pt x="197" y="5482"/>
                  </a:cubicBezTo>
                  <a:lnTo>
                    <a:pt x="17274" y="5482"/>
                  </a:lnTo>
                  <a:cubicBezTo>
                    <a:pt x="17403" y="5482"/>
                    <a:pt x="17470" y="5414"/>
                    <a:pt x="17470" y="5353"/>
                  </a:cubicBezTo>
                  <a:lnTo>
                    <a:pt x="17470" y="4579"/>
                  </a:lnTo>
                  <a:lnTo>
                    <a:pt x="17470" y="4064"/>
                  </a:lnTo>
                  <a:lnTo>
                    <a:pt x="17470" y="3935"/>
                  </a:lnTo>
                  <a:cubicBezTo>
                    <a:pt x="17470" y="3739"/>
                    <a:pt x="17341" y="3481"/>
                    <a:pt x="17212" y="3352"/>
                  </a:cubicBezTo>
                  <a:cubicBezTo>
                    <a:pt x="17145" y="3223"/>
                    <a:pt x="17084" y="3161"/>
                    <a:pt x="16955" y="3032"/>
                  </a:cubicBezTo>
                  <a:lnTo>
                    <a:pt x="16630" y="2903"/>
                  </a:lnTo>
                  <a:cubicBezTo>
                    <a:pt x="16697" y="2774"/>
                    <a:pt x="16697" y="2579"/>
                    <a:pt x="16697" y="2450"/>
                  </a:cubicBezTo>
                  <a:cubicBezTo>
                    <a:pt x="16697" y="1547"/>
                    <a:pt x="15985" y="774"/>
                    <a:pt x="15083" y="774"/>
                  </a:cubicBezTo>
                  <a:cubicBezTo>
                    <a:pt x="14634" y="774"/>
                    <a:pt x="14248" y="903"/>
                    <a:pt x="13990" y="1161"/>
                  </a:cubicBezTo>
                  <a:cubicBezTo>
                    <a:pt x="13665" y="454"/>
                    <a:pt x="12959" y="0"/>
                    <a:pt x="12118" y="0"/>
                  </a:cubicBezTo>
                  <a:cubicBezTo>
                    <a:pt x="11283" y="0"/>
                    <a:pt x="10571" y="516"/>
                    <a:pt x="10252" y="1228"/>
                  </a:cubicBezTo>
                  <a:cubicBezTo>
                    <a:pt x="10056" y="1032"/>
                    <a:pt x="9736" y="970"/>
                    <a:pt x="9478" y="970"/>
                  </a:cubicBezTo>
                  <a:cubicBezTo>
                    <a:pt x="9153" y="970"/>
                    <a:pt x="8834" y="1099"/>
                    <a:pt x="8638" y="1289"/>
                  </a:cubicBezTo>
                  <a:cubicBezTo>
                    <a:pt x="8318" y="516"/>
                    <a:pt x="7544" y="0"/>
                    <a:pt x="6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2" name="Google Shape;1982;p47"/>
          <p:cNvSpPr/>
          <p:nvPr/>
        </p:nvSpPr>
        <p:spPr>
          <a:xfrm>
            <a:off x="5500943" y="2075425"/>
            <a:ext cx="237840" cy="420490"/>
          </a:xfrm>
          <a:custGeom>
            <a:avLst/>
            <a:gdLst/>
            <a:ahLst/>
            <a:cxnLst/>
            <a:rect l="l" t="t" r="r" b="b"/>
            <a:pathLst>
              <a:path w="10123" h="17897" extrusionOk="0">
                <a:moveTo>
                  <a:pt x="1888" y="1"/>
                </a:moveTo>
                <a:cubicBezTo>
                  <a:pt x="1861" y="1"/>
                  <a:pt x="1834" y="17"/>
                  <a:pt x="1806" y="45"/>
                </a:cubicBezTo>
                <a:lnTo>
                  <a:pt x="455" y="1009"/>
                </a:lnTo>
                <a:cubicBezTo>
                  <a:pt x="326" y="1076"/>
                  <a:pt x="326" y="1205"/>
                  <a:pt x="455" y="1267"/>
                </a:cubicBezTo>
                <a:lnTo>
                  <a:pt x="841" y="1334"/>
                </a:lnTo>
                <a:cubicBezTo>
                  <a:pt x="584" y="2108"/>
                  <a:pt x="455" y="2943"/>
                  <a:pt x="326" y="3716"/>
                </a:cubicBezTo>
                <a:cubicBezTo>
                  <a:pt x="130" y="4876"/>
                  <a:pt x="1" y="6361"/>
                  <a:pt x="841" y="7326"/>
                </a:cubicBezTo>
                <a:cubicBezTo>
                  <a:pt x="1677" y="8295"/>
                  <a:pt x="3033" y="8615"/>
                  <a:pt x="4255" y="8682"/>
                </a:cubicBezTo>
                <a:lnTo>
                  <a:pt x="4255" y="17190"/>
                </a:lnTo>
                <a:cubicBezTo>
                  <a:pt x="4255" y="17576"/>
                  <a:pt x="4580" y="17896"/>
                  <a:pt x="4966" y="17896"/>
                </a:cubicBezTo>
                <a:lnTo>
                  <a:pt x="5157" y="17896"/>
                </a:lnTo>
                <a:cubicBezTo>
                  <a:pt x="5544" y="17896"/>
                  <a:pt x="5802" y="17576"/>
                  <a:pt x="5802" y="17190"/>
                </a:cubicBezTo>
                <a:lnTo>
                  <a:pt x="5802" y="8682"/>
                </a:lnTo>
                <a:cubicBezTo>
                  <a:pt x="6900" y="8615"/>
                  <a:pt x="8060" y="8357"/>
                  <a:pt x="8895" y="7712"/>
                </a:cubicBezTo>
                <a:lnTo>
                  <a:pt x="9282" y="7326"/>
                </a:lnTo>
                <a:cubicBezTo>
                  <a:pt x="10123" y="6361"/>
                  <a:pt x="9994" y="4876"/>
                  <a:pt x="9798" y="3716"/>
                </a:cubicBezTo>
                <a:cubicBezTo>
                  <a:pt x="9669" y="2943"/>
                  <a:pt x="9540" y="2108"/>
                  <a:pt x="9282" y="1334"/>
                </a:cubicBezTo>
                <a:lnTo>
                  <a:pt x="9669" y="1267"/>
                </a:lnTo>
                <a:cubicBezTo>
                  <a:pt x="9736" y="1205"/>
                  <a:pt x="9798" y="1076"/>
                  <a:pt x="9669" y="1009"/>
                </a:cubicBezTo>
                <a:lnTo>
                  <a:pt x="8318" y="45"/>
                </a:lnTo>
                <a:cubicBezTo>
                  <a:pt x="8290" y="17"/>
                  <a:pt x="8263" y="1"/>
                  <a:pt x="8236" y="1"/>
                </a:cubicBezTo>
                <a:cubicBezTo>
                  <a:pt x="8198" y="1"/>
                  <a:pt x="8161" y="32"/>
                  <a:pt x="8122" y="107"/>
                </a:cubicBezTo>
                <a:lnTo>
                  <a:pt x="7416" y="1592"/>
                </a:lnTo>
                <a:cubicBezTo>
                  <a:pt x="7416" y="1696"/>
                  <a:pt x="7456" y="1801"/>
                  <a:pt x="7540" y="1801"/>
                </a:cubicBezTo>
                <a:cubicBezTo>
                  <a:pt x="7560" y="1801"/>
                  <a:pt x="7582" y="1795"/>
                  <a:pt x="7606" y="1783"/>
                </a:cubicBezTo>
                <a:lnTo>
                  <a:pt x="8060" y="1721"/>
                </a:lnTo>
                <a:lnTo>
                  <a:pt x="8060" y="1721"/>
                </a:lnTo>
                <a:cubicBezTo>
                  <a:pt x="9282" y="5588"/>
                  <a:pt x="7931" y="6423"/>
                  <a:pt x="6900" y="6490"/>
                </a:cubicBezTo>
                <a:cubicBezTo>
                  <a:pt x="6864" y="6494"/>
                  <a:pt x="6828" y="6496"/>
                  <a:pt x="6793" y="6496"/>
                </a:cubicBezTo>
                <a:cubicBezTo>
                  <a:pt x="6263" y="6496"/>
                  <a:pt x="5869" y="6068"/>
                  <a:pt x="5869" y="5521"/>
                </a:cubicBezTo>
                <a:lnTo>
                  <a:pt x="5869" y="1721"/>
                </a:lnTo>
                <a:lnTo>
                  <a:pt x="6127" y="1721"/>
                </a:lnTo>
                <a:cubicBezTo>
                  <a:pt x="6255" y="1721"/>
                  <a:pt x="6317" y="1592"/>
                  <a:pt x="6255" y="1525"/>
                </a:cubicBezTo>
                <a:lnTo>
                  <a:pt x="5157" y="236"/>
                </a:lnTo>
                <a:cubicBezTo>
                  <a:pt x="5126" y="205"/>
                  <a:pt x="5094" y="189"/>
                  <a:pt x="5062" y="189"/>
                </a:cubicBezTo>
                <a:cubicBezTo>
                  <a:pt x="5030" y="189"/>
                  <a:pt x="4997" y="205"/>
                  <a:pt x="4966" y="236"/>
                </a:cubicBezTo>
                <a:lnTo>
                  <a:pt x="3868" y="1525"/>
                </a:lnTo>
                <a:cubicBezTo>
                  <a:pt x="3806" y="1592"/>
                  <a:pt x="3868" y="1721"/>
                  <a:pt x="3997" y="1721"/>
                </a:cubicBezTo>
                <a:lnTo>
                  <a:pt x="4255" y="1721"/>
                </a:lnTo>
                <a:lnTo>
                  <a:pt x="4255" y="5521"/>
                </a:lnTo>
                <a:cubicBezTo>
                  <a:pt x="4255" y="6068"/>
                  <a:pt x="3860" y="6496"/>
                  <a:pt x="3330" y="6496"/>
                </a:cubicBezTo>
                <a:cubicBezTo>
                  <a:pt x="3295" y="6496"/>
                  <a:pt x="3260" y="6494"/>
                  <a:pt x="3224" y="6490"/>
                </a:cubicBezTo>
                <a:cubicBezTo>
                  <a:pt x="2192" y="6423"/>
                  <a:pt x="841" y="5588"/>
                  <a:pt x="2063" y="1721"/>
                </a:cubicBezTo>
                <a:lnTo>
                  <a:pt x="2063" y="1721"/>
                </a:lnTo>
                <a:lnTo>
                  <a:pt x="2517" y="1783"/>
                </a:lnTo>
                <a:cubicBezTo>
                  <a:pt x="2541" y="1795"/>
                  <a:pt x="2563" y="1801"/>
                  <a:pt x="2583" y="1801"/>
                </a:cubicBezTo>
                <a:cubicBezTo>
                  <a:pt x="2665" y="1801"/>
                  <a:pt x="2696" y="1696"/>
                  <a:pt x="2646" y="1592"/>
                </a:cubicBezTo>
                <a:lnTo>
                  <a:pt x="2001" y="107"/>
                </a:lnTo>
                <a:cubicBezTo>
                  <a:pt x="1963" y="32"/>
                  <a:pt x="1925" y="1"/>
                  <a:pt x="1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3" name="Google Shape;1983;p47"/>
          <p:cNvGrpSpPr/>
          <p:nvPr/>
        </p:nvGrpSpPr>
        <p:grpSpPr>
          <a:xfrm>
            <a:off x="4059436" y="1420757"/>
            <a:ext cx="307479" cy="419550"/>
            <a:chOff x="4026500" y="1327675"/>
            <a:chExt cx="327175" cy="446425"/>
          </a:xfrm>
        </p:grpSpPr>
        <p:sp>
          <p:nvSpPr>
            <p:cNvPr id="1984" name="Google Shape;1984;p47"/>
            <p:cNvSpPr/>
            <p:nvPr/>
          </p:nvSpPr>
          <p:spPr>
            <a:xfrm>
              <a:off x="4026500" y="1327675"/>
              <a:ext cx="327175" cy="446425"/>
            </a:xfrm>
            <a:custGeom>
              <a:avLst/>
              <a:gdLst/>
              <a:ahLst/>
              <a:cxnLst/>
              <a:rect l="l" t="t" r="r" b="b"/>
              <a:pathLst>
                <a:path w="13087" h="17857" extrusionOk="0">
                  <a:moveTo>
                    <a:pt x="6317" y="0"/>
                  </a:moveTo>
                  <a:cubicBezTo>
                    <a:pt x="5481" y="0"/>
                    <a:pt x="4641" y="196"/>
                    <a:pt x="3867" y="645"/>
                  </a:cubicBezTo>
                  <a:cubicBezTo>
                    <a:pt x="2836" y="1160"/>
                    <a:pt x="2130" y="2063"/>
                    <a:pt x="1614" y="3094"/>
                  </a:cubicBezTo>
                  <a:cubicBezTo>
                    <a:pt x="0" y="6445"/>
                    <a:pt x="970" y="9926"/>
                    <a:pt x="1032" y="13473"/>
                  </a:cubicBezTo>
                  <a:cubicBezTo>
                    <a:pt x="1032" y="13860"/>
                    <a:pt x="1032" y="14247"/>
                    <a:pt x="970" y="14634"/>
                  </a:cubicBezTo>
                  <a:cubicBezTo>
                    <a:pt x="970" y="14891"/>
                    <a:pt x="970" y="15149"/>
                    <a:pt x="841" y="15340"/>
                  </a:cubicBezTo>
                  <a:cubicBezTo>
                    <a:pt x="774" y="15665"/>
                    <a:pt x="712" y="15985"/>
                    <a:pt x="712" y="16242"/>
                  </a:cubicBezTo>
                  <a:cubicBezTo>
                    <a:pt x="712" y="17145"/>
                    <a:pt x="1418" y="17856"/>
                    <a:pt x="2321" y="17856"/>
                  </a:cubicBezTo>
                  <a:cubicBezTo>
                    <a:pt x="2965" y="17856"/>
                    <a:pt x="3481" y="17531"/>
                    <a:pt x="3739" y="16954"/>
                  </a:cubicBezTo>
                  <a:cubicBezTo>
                    <a:pt x="3996" y="17531"/>
                    <a:pt x="4579" y="17856"/>
                    <a:pt x="5157" y="17856"/>
                  </a:cubicBezTo>
                  <a:cubicBezTo>
                    <a:pt x="5739" y="17856"/>
                    <a:pt x="6255" y="17531"/>
                    <a:pt x="6575" y="17145"/>
                  </a:cubicBezTo>
                  <a:cubicBezTo>
                    <a:pt x="6832" y="17531"/>
                    <a:pt x="7348" y="17856"/>
                    <a:pt x="7931" y="17856"/>
                  </a:cubicBezTo>
                  <a:cubicBezTo>
                    <a:pt x="8508" y="17856"/>
                    <a:pt x="9091" y="17531"/>
                    <a:pt x="9349" y="16954"/>
                  </a:cubicBezTo>
                  <a:cubicBezTo>
                    <a:pt x="9606" y="17531"/>
                    <a:pt x="10184" y="17856"/>
                    <a:pt x="10767" y="17856"/>
                  </a:cubicBezTo>
                  <a:cubicBezTo>
                    <a:pt x="11669" y="17856"/>
                    <a:pt x="12375" y="17145"/>
                    <a:pt x="12375" y="16242"/>
                  </a:cubicBezTo>
                  <a:cubicBezTo>
                    <a:pt x="12375" y="16052"/>
                    <a:pt x="12375" y="15923"/>
                    <a:pt x="12313" y="15727"/>
                  </a:cubicBezTo>
                  <a:lnTo>
                    <a:pt x="12375" y="15727"/>
                  </a:lnTo>
                  <a:cubicBezTo>
                    <a:pt x="12056" y="15020"/>
                    <a:pt x="12056" y="14247"/>
                    <a:pt x="12056" y="13473"/>
                  </a:cubicBezTo>
                  <a:cubicBezTo>
                    <a:pt x="12118" y="9926"/>
                    <a:pt x="13087" y="6445"/>
                    <a:pt x="11473" y="3094"/>
                  </a:cubicBezTo>
                  <a:cubicBezTo>
                    <a:pt x="11024" y="2063"/>
                    <a:pt x="10251" y="1160"/>
                    <a:pt x="9220" y="645"/>
                  </a:cubicBezTo>
                  <a:cubicBezTo>
                    <a:pt x="8508" y="196"/>
                    <a:pt x="7673" y="0"/>
                    <a:pt x="6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7"/>
            <p:cNvSpPr/>
            <p:nvPr/>
          </p:nvSpPr>
          <p:spPr>
            <a:xfrm>
              <a:off x="4163525" y="1522700"/>
              <a:ext cx="43475" cy="54825"/>
            </a:xfrm>
            <a:custGeom>
              <a:avLst/>
              <a:gdLst/>
              <a:ahLst/>
              <a:cxnLst/>
              <a:rect l="l" t="t" r="r" b="b"/>
              <a:pathLst>
                <a:path w="1739" h="2193" extrusionOk="0">
                  <a:moveTo>
                    <a:pt x="903" y="516"/>
                  </a:moveTo>
                  <a:cubicBezTo>
                    <a:pt x="1032" y="516"/>
                    <a:pt x="1222" y="707"/>
                    <a:pt x="1222" y="836"/>
                  </a:cubicBezTo>
                  <a:lnTo>
                    <a:pt x="1222" y="1290"/>
                  </a:lnTo>
                  <a:cubicBezTo>
                    <a:pt x="1222" y="1480"/>
                    <a:pt x="1032" y="1609"/>
                    <a:pt x="903" y="1609"/>
                  </a:cubicBezTo>
                  <a:cubicBezTo>
                    <a:pt x="707" y="1609"/>
                    <a:pt x="578" y="1480"/>
                    <a:pt x="578" y="1290"/>
                  </a:cubicBezTo>
                  <a:lnTo>
                    <a:pt x="578" y="836"/>
                  </a:lnTo>
                  <a:cubicBezTo>
                    <a:pt x="578" y="707"/>
                    <a:pt x="707" y="516"/>
                    <a:pt x="903" y="516"/>
                  </a:cubicBezTo>
                  <a:close/>
                  <a:moveTo>
                    <a:pt x="903" y="1"/>
                  </a:moveTo>
                  <a:cubicBezTo>
                    <a:pt x="387" y="1"/>
                    <a:pt x="0" y="387"/>
                    <a:pt x="0" y="836"/>
                  </a:cubicBezTo>
                  <a:lnTo>
                    <a:pt x="0" y="1290"/>
                  </a:lnTo>
                  <a:cubicBezTo>
                    <a:pt x="0" y="1805"/>
                    <a:pt x="387" y="2192"/>
                    <a:pt x="903" y="2192"/>
                  </a:cubicBezTo>
                  <a:cubicBezTo>
                    <a:pt x="1351" y="2192"/>
                    <a:pt x="1738" y="1805"/>
                    <a:pt x="1738" y="1290"/>
                  </a:cubicBezTo>
                  <a:lnTo>
                    <a:pt x="1738" y="836"/>
                  </a:lnTo>
                  <a:cubicBezTo>
                    <a:pt x="1738" y="387"/>
                    <a:pt x="1351" y="1"/>
                    <a:pt x="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7"/>
            <p:cNvSpPr/>
            <p:nvPr/>
          </p:nvSpPr>
          <p:spPr>
            <a:xfrm>
              <a:off x="4119950" y="1475900"/>
              <a:ext cx="46825" cy="41925"/>
            </a:xfrm>
            <a:custGeom>
              <a:avLst/>
              <a:gdLst/>
              <a:ahLst/>
              <a:cxnLst/>
              <a:rect l="l" t="t" r="r" b="b"/>
              <a:pathLst>
                <a:path w="1873" h="1677" extrusionOk="0">
                  <a:moveTo>
                    <a:pt x="325" y="1"/>
                  </a:moveTo>
                  <a:cubicBezTo>
                    <a:pt x="129" y="1"/>
                    <a:pt x="1" y="130"/>
                    <a:pt x="1" y="326"/>
                  </a:cubicBezTo>
                  <a:lnTo>
                    <a:pt x="1" y="584"/>
                  </a:lnTo>
                  <a:cubicBezTo>
                    <a:pt x="1" y="1161"/>
                    <a:pt x="454" y="1677"/>
                    <a:pt x="970" y="1677"/>
                  </a:cubicBezTo>
                  <a:cubicBezTo>
                    <a:pt x="1486" y="1677"/>
                    <a:pt x="1872" y="1161"/>
                    <a:pt x="1872" y="584"/>
                  </a:cubicBezTo>
                  <a:lnTo>
                    <a:pt x="1872" y="326"/>
                  </a:lnTo>
                  <a:cubicBezTo>
                    <a:pt x="1872" y="130"/>
                    <a:pt x="1743" y="1"/>
                    <a:pt x="1614" y="1"/>
                  </a:cubicBezTo>
                  <a:cubicBezTo>
                    <a:pt x="1486" y="1"/>
                    <a:pt x="1357" y="130"/>
                    <a:pt x="1357" y="326"/>
                  </a:cubicBezTo>
                  <a:lnTo>
                    <a:pt x="1357" y="584"/>
                  </a:lnTo>
                  <a:cubicBezTo>
                    <a:pt x="1357" y="903"/>
                    <a:pt x="1161" y="1099"/>
                    <a:pt x="970" y="1099"/>
                  </a:cubicBezTo>
                  <a:cubicBezTo>
                    <a:pt x="712" y="1099"/>
                    <a:pt x="583" y="903"/>
                    <a:pt x="583" y="584"/>
                  </a:cubicBezTo>
                  <a:lnTo>
                    <a:pt x="583" y="326"/>
                  </a:lnTo>
                  <a:cubicBezTo>
                    <a:pt x="583" y="130"/>
                    <a:pt x="454" y="1"/>
                    <a:pt x="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7"/>
            <p:cNvSpPr/>
            <p:nvPr/>
          </p:nvSpPr>
          <p:spPr>
            <a:xfrm>
              <a:off x="4200525" y="1475900"/>
              <a:ext cx="45125" cy="41925"/>
            </a:xfrm>
            <a:custGeom>
              <a:avLst/>
              <a:gdLst/>
              <a:ahLst/>
              <a:cxnLst/>
              <a:rect l="l" t="t" r="r" b="b"/>
              <a:pathLst>
                <a:path w="1805" h="1677" extrusionOk="0">
                  <a:moveTo>
                    <a:pt x="258" y="1"/>
                  </a:moveTo>
                  <a:cubicBezTo>
                    <a:pt x="67" y="1"/>
                    <a:pt x="0" y="130"/>
                    <a:pt x="0" y="326"/>
                  </a:cubicBezTo>
                  <a:lnTo>
                    <a:pt x="0" y="584"/>
                  </a:lnTo>
                  <a:cubicBezTo>
                    <a:pt x="0" y="1161"/>
                    <a:pt x="387" y="1677"/>
                    <a:pt x="903" y="1677"/>
                  </a:cubicBezTo>
                  <a:cubicBezTo>
                    <a:pt x="1418" y="1677"/>
                    <a:pt x="1805" y="1161"/>
                    <a:pt x="1805" y="584"/>
                  </a:cubicBezTo>
                  <a:lnTo>
                    <a:pt x="1805" y="326"/>
                  </a:lnTo>
                  <a:cubicBezTo>
                    <a:pt x="1805" y="130"/>
                    <a:pt x="1676" y="1"/>
                    <a:pt x="1547" y="1"/>
                  </a:cubicBezTo>
                  <a:cubicBezTo>
                    <a:pt x="1418" y="1"/>
                    <a:pt x="1289" y="130"/>
                    <a:pt x="1289" y="326"/>
                  </a:cubicBezTo>
                  <a:lnTo>
                    <a:pt x="1289" y="584"/>
                  </a:lnTo>
                  <a:cubicBezTo>
                    <a:pt x="1289" y="903"/>
                    <a:pt x="1099" y="1099"/>
                    <a:pt x="903" y="1099"/>
                  </a:cubicBezTo>
                  <a:cubicBezTo>
                    <a:pt x="712" y="1099"/>
                    <a:pt x="516" y="903"/>
                    <a:pt x="516" y="584"/>
                  </a:cubicBezTo>
                  <a:lnTo>
                    <a:pt x="516" y="326"/>
                  </a:lnTo>
                  <a:cubicBezTo>
                    <a:pt x="516" y="130"/>
                    <a:pt x="387" y="1"/>
                    <a:pt x="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 name="Google Shape;1988;p47"/>
          <p:cNvGrpSpPr/>
          <p:nvPr/>
        </p:nvGrpSpPr>
        <p:grpSpPr>
          <a:xfrm>
            <a:off x="4129099" y="2038605"/>
            <a:ext cx="196888" cy="421007"/>
            <a:chOff x="4100625" y="1985100"/>
            <a:chExt cx="209500" cy="447975"/>
          </a:xfrm>
        </p:grpSpPr>
        <p:sp>
          <p:nvSpPr>
            <p:cNvPr id="1989" name="Google Shape;1989;p47"/>
            <p:cNvSpPr/>
            <p:nvPr/>
          </p:nvSpPr>
          <p:spPr>
            <a:xfrm>
              <a:off x="4100625" y="2033425"/>
              <a:ext cx="209500" cy="399650"/>
            </a:xfrm>
            <a:custGeom>
              <a:avLst/>
              <a:gdLst/>
              <a:ahLst/>
              <a:cxnLst/>
              <a:rect l="l" t="t" r="r" b="b"/>
              <a:pathLst>
                <a:path w="8380" h="15986" extrusionOk="0">
                  <a:moveTo>
                    <a:pt x="2387" y="1"/>
                  </a:moveTo>
                  <a:cubicBezTo>
                    <a:pt x="2130" y="1"/>
                    <a:pt x="1934" y="197"/>
                    <a:pt x="2001" y="454"/>
                  </a:cubicBezTo>
                  <a:lnTo>
                    <a:pt x="2130" y="1290"/>
                  </a:lnTo>
                  <a:cubicBezTo>
                    <a:pt x="2192" y="1486"/>
                    <a:pt x="2320" y="1615"/>
                    <a:pt x="2516" y="1615"/>
                  </a:cubicBezTo>
                  <a:lnTo>
                    <a:pt x="2836" y="1615"/>
                  </a:lnTo>
                  <a:cubicBezTo>
                    <a:pt x="2836" y="1615"/>
                    <a:pt x="3290" y="3419"/>
                    <a:pt x="2903" y="5028"/>
                  </a:cubicBezTo>
                  <a:cubicBezTo>
                    <a:pt x="2903" y="5028"/>
                    <a:pt x="2707" y="5802"/>
                    <a:pt x="1872" y="6059"/>
                  </a:cubicBezTo>
                  <a:cubicBezTo>
                    <a:pt x="1676" y="6059"/>
                    <a:pt x="1485" y="6188"/>
                    <a:pt x="1289" y="6317"/>
                  </a:cubicBezTo>
                  <a:cubicBezTo>
                    <a:pt x="774" y="6771"/>
                    <a:pt x="0" y="7931"/>
                    <a:pt x="516" y="10509"/>
                  </a:cubicBezTo>
                  <a:lnTo>
                    <a:pt x="1227" y="14119"/>
                  </a:lnTo>
                  <a:lnTo>
                    <a:pt x="1485" y="15470"/>
                  </a:lnTo>
                  <a:cubicBezTo>
                    <a:pt x="1547" y="15794"/>
                    <a:pt x="1805" y="15985"/>
                    <a:pt x="2130" y="15985"/>
                  </a:cubicBezTo>
                  <a:lnTo>
                    <a:pt x="6317" y="15985"/>
                  </a:lnTo>
                  <a:cubicBezTo>
                    <a:pt x="6641" y="15985"/>
                    <a:pt x="6899" y="15794"/>
                    <a:pt x="6961" y="15470"/>
                  </a:cubicBezTo>
                  <a:lnTo>
                    <a:pt x="7219" y="14119"/>
                  </a:lnTo>
                  <a:lnTo>
                    <a:pt x="7930" y="10509"/>
                  </a:lnTo>
                  <a:cubicBezTo>
                    <a:pt x="8379" y="8122"/>
                    <a:pt x="7735" y="6962"/>
                    <a:pt x="7219" y="6446"/>
                  </a:cubicBezTo>
                  <a:cubicBezTo>
                    <a:pt x="7028" y="6255"/>
                    <a:pt x="6832" y="6126"/>
                    <a:pt x="6512" y="5997"/>
                  </a:cubicBezTo>
                  <a:cubicBezTo>
                    <a:pt x="5672" y="5802"/>
                    <a:pt x="5543" y="5028"/>
                    <a:pt x="5543" y="5028"/>
                  </a:cubicBezTo>
                  <a:cubicBezTo>
                    <a:pt x="5095" y="3419"/>
                    <a:pt x="5543" y="1615"/>
                    <a:pt x="5543" y="1615"/>
                  </a:cubicBezTo>
                  <a:lnTo>
                    <a:pt x="5868" y="1615"/>
                  </a:lnTo>
                  <a:cubicBezTo>
                    <a:pt x="6126" y="1615"/>
                    <a:pt x="6255" y="1486"/>
                    <a:pt x="6317" y="1290"/>
                  </a:cubicBezTo>
                  <a:lnTo>
                    <a:pt x="6445" y="454"/>
                  </a:lnTo>
                  <a:cubicBezTo>
                    <a:pt x="6512" y="197"/>
                    <a:pt x="6317" y="1"/>
                    <a:pt x="6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7"/>
            <p:cNvSpPr/>
            <p:nvPr/>
          </p:nvSpPr>
          <p:spPr>
            <a:xfrm>
              <a:off x="4160300" y="2219700"/>
              <a:ext cx="93475" cy="98450"/>
            </a:xfrm>
            <a:custGeom>
              <a:avLst/>
              <a:gdLst/>
              <a:ahLst/>
              <a:cxnLst/>
              <a:rect l="l" t="t" r="r" b="b"/>
              <a:pathLst>
                <a:path w="3739" h="3938" extrusionOk="0">
                  <a:moveTo>
                    <a:pt x="2609" y="1"/>
                  </a:moveTo>
                  <a:cubicBezTo>
                    <a:pt x="2540" y="1"/>
                    <a:pt x="2494" y="46"/>
                    <a:pt x="2450" y="93"/>
                  </a:cubicBezTo>
                  <a:lnTo>
                    <a:pt x="1676" y="1186"/>
                  </a:lnTo>
                  <a:cubicBezTo>
                    <a:pt x="1643" y="1220"/>
                    <a:pt x="1594" y="1237"/>
                    <a:pt x="1545" y="1237"/>
                  </a:cubicBezTo>
                  <a:cubicBezTo>
                    <a:pt x="1497" y="1237"/>
                    <a:pt x="1449" y="1220"/>
                    <a:pt x="1418" y="1186"/>
                  </a:cubicBezTo>
                  <a:lnTo>
                    <a:pt x="903" y="671"/>
                  </a:lnTo>
                  <a:cubicBezTo>
                    <a:pt x="869" y="640"/>
                    <a:pt x="837" y="624"/>
                    <a:pt x="805" y="624"/>
                  </a:cubicBezTo>
                  <a:cubicBezTo>
                    <a:pt x="773" y="624"/>
                    <a:pt x="740" y="640"/>
                    <a:pt x="707" y="671"/>
                  </a:cubicBezTo>
                  <a:lnTo>
                    <a:pt x="191" y="1058"/>
                  </a:lnTo>
                  <a:cubicBezTo>
                    <a:pt x="129" y="1125"/>
                    <a:pt x="129" y="1254"/>
                    <a:pt x="191" y="1315"/>
                  </a:cubicBezTo>
                  <a:lnTo>
                    <a:pt x="903" y="2027"/>
                  </a:lnTo>
                  <a:cubicBezTo>
                    <a:pt x="965" y="2089"/>
                    <a:pt x="965" y="2218"/>
                    <a:pt x="903" y="2285"/>
                  </a:cubicBezTo>
                  <a:lnTo>
                    <a:pt x="62" y="3120"/>
                  </a:lnTo>
                  <a:cubicBezTo>
                    <a:pt x="0" y="3187"/>
                    <a:pt x="0" y="3378"/>
                    <a:pt x="129" y="3378"/>
                  </a:cubicBezTo>
                  <a:lnTo>
                    <a:pt x="645" y="3636"/>
                  </a:lnTo>
                  <a:cubicBezTo>
                    <a:pt x="774" y="3636"/>
                    <a:pt x="836" y="3636"/>
                    <a:pt x="836" y="3574"/>
                  </a:cubicBezTo>
                  <a:lnTo>
                    <a:pt x="1676" y="2800"/>
                  </a:lnTo>
                  <a:cubicBezTo>
                    <a:pt x="1702" y="2772"/>
                    <a:pt x="1740" y="2756"/>
                    <a:pt x="1780" y="2756"/>
                  </a:cubicBezTo>
                  <a:cubicBezTo>
                    <a:pt x="1835" y="2756"/>
                    <a:pt x="1895" y="2787"/>
                    <a:pt x="1934" y="2862"/>
                  </a:cubicBezTo>
                  <a:lnTo>
                    <a:pt x="2769" y="3832"/>
                  </a:lnTo>
                  <a:cubicBezTo>
                    <a:pt x="2808" y="3907"/>
                    <a:pt x="2868" y="3938"/>
                    <a:pt x="2924" y="3938"/>
                  </a:cubicBezTo>
                  <a:cubicBezTo>
                    <a:pt x="2964" y="3938"/>
                    <a:pt x="3001" y="3922"/>
                    <a:pt x="3027" y="3894"/>
                  </a:cubicBezTo>
                  <a:lnTo>
                    <a:pt x="3610" y="3445"/>
                  </a:lnTo>
                  <a:cubicBezTo>
                    <a:pt x="3672" y="3378"/>
                    <a:pt x="3739" y="3249"/>
                    <a:pt x="3672" y="3187"/>
                  </a:cubicBezTo>
                  <a:lnTo>
                    <a:pt x="2769" y="2027"/>
                  </a:lnTo>
                  <a:cubicBezTo>
                    <a:pt x="2708" y="1960"/>
                    <a:pt x="2708" y="1898"/>
                    <a:pt x="2769" y="1831"/>
                  </a:cubicBezTo>
                  <a:lnTo>
                    <a:pt x="3610" y="738"/>
                  </a:lnTo>
                  <a:cubicBezTo>
                    <a:pt x="3672" y="671"/>
                    <a:pt x="3672" y="542"/>
                    <a:pt x="3543" y="480"/>
                  </a:cubicBezTo>
                  <a:lnTo>
                    <a:pt x="2708" y="26"/>
                  </a:lnTo>
                  <a:cubicBezTo>
                    <a:pt x="2670" y="8"/>
                    <a:pt x="2638" y="1"/>
                    <a:pt x="2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7"/>
            <p:cNvSpPr/>
            <p:nvPr/>
          </p:nvSpPr>
          <p:spPr>
            <a:xfrm>
              <a:off x="4177950" y="1985100"/>
              <a:ext cx="56500" cy="46800"/>
            </a:xfrm>
            <a:custGeom>
              <a:avLst/>
              <a:gdLst/>
              <a:ahLst/>
              <a:cxnLst/>
              <a:rect l="l" t="t" r="r" b="b"/>
              <a:pathLst>
                <a:path w="2260" h="1872" extrusionOk="0">
                  <a:moveTo>
                    <a:pt x="388" y="0"/>
                  </a:moveTo>
                  <a:cubicBezTo>
                    <a:pt x="197" y="0"/>
                    <a:pt x="1" y="196"/>
                    <a:pt x="1" y="454"/>
                  </a:cubicBezTo>
                  <a:lnTo>
                    <a:pt x="1" y="1872"/>
                  </a:lnTo>
                  <a:lnTo>
                    <a:pt x="2259" y="1872"/>
                  </a:lnTo>
                  <a:lnTo>
                    <a:pt x="2259" y="454"/>
                  </a:lnTo>
                  <a:cubicBezTo>
                    <a:pt x="2259" y="196"/>
                    <a:pt x="2063" y="0"/>
                    <a:pt x="1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47"/>
          <p:cNvGrpSpPr/>
          <p:nvPr/>
        </p:nvGrpSpPr>
        <p:grpSpPr>
          <a:xfrm>
            <a:off x="3370469" y="1415612"/>
            <a:ext cx="302898" cy="420091"/>
            <a:chOff x="3293400" y="1322200"/>
            <a:chExt cx="322300" cy="447000"/>
          </a:xfrm>
        </p:grpSpPr>
        <p:sp>
          <p:nvSpPr>
            <p:cNvPr id="1993" name="Google Shape;1993;p47"/>
            <p:cNvSpPr/>
            <p:nvPr/>
          </p:nvSpPr>
          <p:spPr>
            <a:xfrm>
              <a:off x="3293400" y="1601600"/>
              <a:ext cx="125700" cy="133825"/>
            </a:xfrm>
            <a:custGeom>
              <a:avLst/>
              <a:gdLst/>
              <a:ahLst/>
              <a:cxnLst/>
              <a:rect l="l" t="t" r="r" b="b"/>
              <a:pathLst>
                <a:path w="5028" h="5353" extrusionOk="0">
                  <a:moveTo>
                    <a:pt x="1480" y="0"/>
                  </a:moveTo>
                  <a:cubicBezTo>
                    <a:pt x="1032" y="0"/>
                    <a:pt x="578" y="196"/>
                    <a:pt x="320" y="516"/>
                  </a:cubicBezTo>
                  <a:cubicBezTo>
                    <a:pt x="62" y="774"/>
                    <a:pt x="1" y="1160"/>
                    <a:pt x="62" y="1485"/>
                  </a:cubicBezTo>
                  <a:cubicBezTo>
                    <a:pt x="62" y="1805"/>
                    <a:pt x="320" y="2130"/>
                    <a:pt x="578" y="2321"/>
                  </a:cubicBezTo>
                  <a:cubicBezTo>
                    <a:pt x="628" y="2370"/>
                    <a:pt x="688" y="2392"/>
                    <a:pt x="746" y="2392"/>
                  </a:cubicBezTo>
                  <a:cubicBezTo>
                    <a:pt x="838" y="2392"/>
                    <a:pt x="927" y="2338"/>
                    <a:pt x="965" y="2259"/>
                  </a:cubicBezTo>
                  <a:cubicBezTo>
                    <a:pt x="1032" y="2130"/>
                    <a:pt x="1032" y="2001"/>
                    <a:pt x="903" y="1872"/>
                  </a:cubicBezTo>
                  <a:cubicBezTo>
                    <a:pt x="707" y="1743"/>
                    <a:pt x="578" y="1614"/>
                    <a:pt x="578" y="1418"/>
                  </a:cubicBezTo>
                  <a:cubicBezTo>
                    <a:pt x="516" y="1227"/>
                    <a:pt x="578" y="1031"/>
                    <a:pt x="707" y="841"/>
                  </a:cubicBezTo>
                  <a:cubicBezTo>
                    <a:pt x="903" y="645"/>
                    <a:pt x="1161" y="583"/>
                    <a:pt x="1480" y="583"/>
                  </a:cubicBezTo>
                  <a:cubicBezTo>
                    <a:pt x="1805" y="583"/>
                    <a:pt x="2063" y="774"/>
                    <a:pt x="2192" y="970"/>
                  </a:cubicBezTo>
                  <a:cubicBezTo>
                    <a:pt x="2512" y="1418"/>
                    <a:pt x="2383" y="2001"/>
                    <a:pt x="2321" y="2578"/>
                  </a:cubicBezTo>
                  <a:cubicBezTo>
                    <a:pt x="2192" y="3223"/>
                    <a:pt x="2125" y="3867"/>
                    <a:pt x="2450" y="4579"/>
                  </a:cubicBezTo>
                  <a:cubicBezTo>
                    <a:pt x="2708" y="4966"/>
                    <a:pt x="3223" y="5285"/>
                    <a:pt x="3801" y="5352"/>
                  </a:cubicBezTo>
                  <a:lnTo>
                    <a:pt x="3868" y="5352"/>
                  </a:lnTo>
                  <a:cubicBezTo>
                    <a:pt x="4316" y="5352"/>
                    <a:pt x="4770" y="5156"/>
                    <a:pt x="4961" y="4770"/>
                  </a:cubicBezTo>
                  <a:cubicBezTo>
                    <a:pt x="5028" y="4641"/>
                    <a:pt x="5028" y="4512"/>
                    <a:pt x="4899" y="4383"/>
                  </a:cubicBezTo>
                  <a:cubicBezTo>
                    <a:pt x="4865" y="4367"/>
                    <a:pt x="4826" y="4359"/>
                    <a:pt x="4786" y="4359"/>
                  </a:cubicBezTo>
                  <a:cubicBezTo>
                    <a:pt x="4675" y="4359"/>
                    <a:pt x="4558" y="4417"/>
                    <a:pt x="4512" y="4512"/>
                  </a:cubicBezTo>
                  <a:cubicBezTo>
                    <a:pt x="4316" y="4770"/>
                    <a:pt x="3997" y="4770"/>
                    <a:pt x="3801" y="4770"/>
                  </a:cubicBezTo>
                  <a:cubicBezTo>
                    <a:pt x="3414" y="4770"/>
                    <a:pt x="3094" y="4579"/>
                    <a:pt x="2965" y="4321"/>
                  </a:cubicBezTo>
                  <a:cubicBezTo>
                    <a:pt x="2708" y="3806"/>
                    <a:pt x="2770" y="3223"/>
                    <a:pt x="2837" y="2645"/>
                  </a:cubicBezTo>
                  <a:cubicBezTo>
                    <a:pt x="2965" y="2001"/>
                    <a:pt x="3027" y="1356"/>
                    <a:pt x="2641" y="712"/>
                  </a:cubicBezTo>
                  <a:cubicBezTo>
                    <a:pt x="2450" y="325"/>
                    <a:pt x="1996" y="67"/>
                    <a:pt x="1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7"/>
            <p:cNvSpPr/>
            <p:nvPr/>
          </p:nvSpPr>
          <p:spPr>
            <a:xfrm>
              <a:off x="3396525" y="1322200"/>
              <a:ext cx="51600" cy="73175"/>
            </a:xfrm>
            <a:custGeom>
              <a:avLst/>
              <a:gdLst/>
              <a:ahLst/>
              <a:cxnLst/>
              <a:rect l="l" t="t" r="r" b="b"/>
              <a:pathLst>
                <a:path w="2064" h="2927" extrusionOk="0">
                  <a:moveTo>
                    <a:pt x="73" y="0"/>
                  </a:moveTo>
                  <a:cubicBezTo>
                    <a:pt x="31" y="0"/>
                    <a:pt x="1" y="47"/>
                    <a:pt x="1" y="90"/>
                  </a:cubicBezTo>
                  <a:lnTo>
                    <a:pt x="258" y="2926"/>
                  </a:lnTo>
                  <a:lnTo>
                    <a:pt x="2063" y="1250"/>
                  </a:lnTo>
                  <a:lnTo>
                    <a:pt x="130" y="28"/>
                  </a:lnTo>
                  <a:cubicBezTo>
                    <a:pt x="110" y="9"/>
                    <a:pt x="90"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7"/>
            <p:cNvSpPr/>
            <p:nvPr/>
          </p:nvSpPr>
          <p:spPr>
            <a:xfrm>
              <a:off x="3548000" y="1322200"/>
              <a:ext cx="51575" cy="73175"/>
            </a:xfrm>
            <a:custGeom>
              <a:avLst/>
              <a:gdLst/>
              <a:ahLst/>
              <a:cxnLst/>
              <a:rect l="l" t="t" r="r" b="b"/>
              <a:pathLst>
                <a:path w="2063" h="2927" extrusionOk="0">
                  <a:moveTo>
                    <a:pt x="1937" y="0"/>
                  </a:moveTo>
                  <a:cubicBezTo>
                    <a:pt x="1912" y="0"/>
                    <a:pt x="1887" y="9"/>
                    <a:pt x="1867" y="28"/>
                  </a:cubicBezTo>
                  <a:lnTo>
                    <a:pt x="0" y="1250"/>
                  </a:lnTo>
                  <a:lnTo>
                    <a:pt x="1738" y="2926"/>
                  </a:lnTo>
                  <a:lnTo>
                    <a:pt x="2063" y="90"/>
                  </a:lnTo>
                  <a:cubicBezTo>
                    <a:pt x="2063" y="47"/>
                    <a:pt x="1999" y="0"/>
                    <a:pt x="1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7"/>
            <p:cNvSpPr/>
            <p:nvPr/>
          </p:nvSpPr>
          <p:spPr>
            <a:xfrm>
              <a:off x="3390075" y="1542050"/>
              <a:ext cx="219175" cy="227150"/>
            </a:xfrm>
            <a:custGeom>
              <a:avLst/>
              <a:gdLst/>
              <a:ahLst/>
              <a:cxnLst/>
              <a:rect l="l" t="t" r="r" b="b"/>
              <a:pathLst>
                <a:path w="8767" h="9086" extrusionOk="0">
                  <a:moveTo>
                    <a:pt x="2321" y="0"/>
                  </a:moveTo>
                  <a:lnTo>
                    <a:pt x="2254" y="129"/>
                  </a:lnTo>
                  <a:lnTo>
                    <a:pt x="259" y="4770"/>
                  </a:lnTo>
                  <a:lnTo>
                    <a:pt x="192" y="4831"/>
                  </a:lnTo>
                  <a:lnTo>
                    <a:pt x="192" y="4960"/>
                  </a:lnTo>
                  <a:cubicBezTo>
                    <a:pt x="130" y="5027"/>
                    <a:pt x="130" y="5027"/>
                    <a:pt x="130" y="5089"/>
                  </a:cubicBezTo>
                  <a:cubicBezTo>
                    <a:pt x="130" y="5156"/>
                    <a:pt x="130" y="5218"/>
                    <a:pt x="63" y="5285"/>
                  </a:cubicBezTo>
                  <a:lnTo>
                    <a:pt x="63" y="5347"/>
                  </a:lnTo>
                  <a:cubicBezTo>
                    <a:pt x="1" y="6059"/>
                    <a:pt x="259" y="6765"/>
                    <a:pt x="836" y="7219"/>
                  </a:cubicBezTo>
                  <a:lnTo>
                    <a:pt x="2450" y="8441"/>
                  </a:lnTo>
                  <a:cubicBezTo>
                    <a:pt x="2899" y="8828"/>
                    <a:pt x="3543" y="9085"/>
                    <a:pt x="4188" y="9085"/>
                  </a:cubicBezTo>
                  <a:lnTo>
                    <a:pt x="4445" y="9085"/>
                  </a:lnTo>
                  <a:cubicBezTo>
                    <a:pt x="4513" y="9085"/>
                    <a:pt x="4574" y="9085"/>
                    <a:pt x="4703" y="9024"/>
                  </a:cubicBezTo>
                  <a:cubicBezTo>
                    <a:pt x="4899" y="9024"/>
                    <a:pt x="5157" y="8956"/>
                    <a:pt x="5348" y="8895"/>
                  </a:cubicBezTo>
                  <a:cubicBezTo>
                    <a:pt x="5673" y="8828"/>
                    <a:pt x="5930" y="8637"/>
                    <a:pt x="6188" y="8441"/>
                  </a:cubicBezTo>
                  <a:lnTo>
                    <a:pt x="7735" y="7219"/>
                  </a:lnTo>
                  <a:cubicBezTo>
                    <a:pt x="8509" y="6636"/>
                    <a:pt x="8766" y="5605"/>
                    <a:pt x="8380" y="4770"/>
                  </a:cubicBezTo>
                  <a:lnTo>
                    <a:pt x="6317" y="129"/>
                  </a:lnTo>
                  <a:lnTo>
                    <a:pt x="6317" y="0"/>
                  </a:lnTo>
                  <a:lnTo>
                    <a:pt x="4317" y="191"/>
                  </a:lnTo>
                  <a:lnTo>
                    <a:pt x="3801" y="129"/>
                  </a:lnTo>
                  <a:lnTo>
                    <a:pt x="3739" y="129"/>
                  </a:lnTo>
                  <a:lnTo>
                    <a:pt x="23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7"/>
            <p:cNvSpPr/>
            <p:nvPr/>
          </p:nvSpPr>
          <p:spPr>
            <a:xfrm>
              <a:off x="3380425" y="1339000"/>
              <a:ext cx="235275" cy="217500"/>
            </a:xfrm>
            <a:custGeom>
              <a:avLst/>
              <a:gdLst/>
              <a:ahLst/>
              <a:cxnLst/>
              <a:rect l="l" t="t" r="r" b="b"/>
              <a:pathLst>
                <a:path w="9411" h="8700" extrusionOk="0">
                  <a:moveTo>
                    <a:pt x="4703" y="1"/>
                  </a:moveTo>
                  <a:cubicBezTo>
                    <a:pt x="2124" y="1"/>
                    <a:pt x="0" y="1935"/>
                    <a:pt x="0" y="4317"/>
                  </a:cubicBezTo>
                  <a:cubicBezTo>
                    <a:pt x="0" y="6704"/>
                    <a:pt x="2124" y="8700"/>
                    <a:pt x="4703" y="8700"/>
                  </a:cubicBezTo>
                  <a:cubicBezTo>
                    <a:pt x="7281" y="8700"/>
                    <a:pt x="9410" y="6704"/>
                    <a:pt x="9410" y="4317"/>
                  </a:cubicBezTo>
                  <a:cubicBezTo>
                    <a:pt x="9410" y="1935"/>
                    <a:pt x="7281" y="1"/>
                    <a:pt x="4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7"/>
            <p:cNvSpPr/>
            <p:nvPr/>
          </p:nvSpPr>
          <p:spPr>
            <a:xfrm>
              <a:off x="3414200" y="1411450"/>
              <a:ext cx="67700" cy="48375"/>
            </a:xfrm>
            <a:custGeom>
              <a:avLst/>
              <a:gdLst/>
              <a:ahLst/>
              <a:cxnLst/>
              <a:rect l="l" t="t" r="r" b="b"/>
              <a:pathLst>
                <a:path w="2708" h="1935" extrusionOk="0">
                  <a:moveTo>
                    <a:pt x="1356" y="1"/>
                  </a:moveTo>
                  <a:cubicBezTo>
                    <a:pt x="645" y="1"/>
                    <a:pt x="0" y="454"/>
                    <a:pt x="0" y="970"/>
                  </a:cubicBezTo>
                  <a:cubicBezTo>
                    <a:pt x="0" y="1548"/>
                    <a:pt x="645" y="1934"/>
                    <a:pt x="1356" y="1934"/>
                  </a:cubicBezTo>
                  <a:cubicBezTo>
                    <a:pt x="2130" y="1934"/>
                    <a:pt x="2707" y="1548"/>
                    <a:pt x="2707" y="970"/>
                  </a:cubicBezTo>
                  <a:cubicBezTo>
                    <a:pt x="2707" y="454"/>
                    <a:pt x="2130" y="1"/>
                    <a:pt x="1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7"/>
            <p:cNvSpPr/>
            <p:nvPr/>
          </p:nvSpPr>
          <p:spPr>
            <a:xfrm>
              <a:off x="3444875" y="1419575"/>
              <a:ext cx="8000" cy="32250"/>
            </a:xfrm>
            <a:custGeom>
              <a:avLst/>
              <a:gdLst/>
              <a:ahLst/>
              <a:cxnLst/>
              <a:rect l="l" t="t" r="r" b="b"/>
              <a:pathLst>
                <a:path w="320" h="1290" extrusionOk="0">
                  <a:moveTo>
                    <a:pt x="129" y="1"/>
                  </a:moveTo>
                  <a:cubicBezTo>
                    <a:pt x="62" y="1"/>
                    <a:pt x="0" y="320"/>
                    <a:pt x="0" y="645"/>
                  </a:cubicBezTo>
                  <a:cubicBezTo>
                    <a:pt x="0" y="965"/>
                    <a:pt x="62" y="1290"/>
                    <a:pt x="129" y="1290"/>
                  </a:cubicBezTo>
                  <a:cubicBezTo>
                    <a:pt x="258" y="1290"/>
                    <a:pt x="320" y="965"/>
                    <a:pt x="320" y="645"/>
                  </a:cubicBezTo>
                  <a:cubicBezTo>
                    <a:pt x="320" y="320"/>
                    <a:pt x="25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7"/>
            <p:cNvSpPr/>
            <p:nvPr/>
          </p:nvSpPr>
          <p:spPr>
            <a:xfrm>
              <a:off x="3512550" y="1411450"/>
              <a:ext cx="67700" cy="48375"/>
            </a:xfrm>
            <a:custGeom>
              <a:avLst/>
              <a:gdLst/>
              <a:ahLst/>
              <a:cxnLst/>
              <a:rect l="l" t="t" r="r" b="b"/>
              <a:pathLst>
                <a:path w="2708" h="1935" extrusionOk="0">
                  <a:moveTo>
                    <a:pt x="1351" y="1"/>
                  </a:moveTo>
                  <a:cubicBezTo>
                    <a:pt x="645" y="1"/>
                    <a:pt x="0" y="454"/>
                    <a:pt x="0" y="970"/>
                  </a:cubicBezTo>
                  <a:cubicBezTo>
                    <a:pt x="0" y="1548"/>
                    <a:pt x="645" y="1934"/>
                    <a:pt x="1351" y="1934"/>
                  </a:cubicBezTo>
                  <a:cubicBezTo>
                    <a:pt x="2125" y="1934"/>
                    <a:pt x="2707" y="1548"/>
                    <a:pt x="2707" y="970"/>
                  </a:cubicBezTo>
                  <a:cubicBezTo>
                    <a:pt x="2707" y="454"/>
                    <a:pt x="2125" y="1"/>
                    <a:pt x="1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7"/>
            <p:cNvSpPr/>
            <p:nvPr/>
          </p:nvSpPr>
          <p:spPr>
            <a:xfrm>
              <a:off x="3543100" y="1419575"/>
              <a:ext cx="6475" cy="32250"/>
            </a:xfrm>
            <a:custGeom>
              <a:avLst/>
              <a:gdLst/>
              <a:ahLst/>
              <a:cxnLst/>
              <a:rect l="l" t="t" r="r" b="b"/>
              <a:pathLst>
                <a:path w="259" h="1290" extrusionOk="0">
                  <a:moveTo>
                    <a:pt x="129" y="1"/>
                  </a:moveTo>
                  <a:cubicBezTo>
                    <a:pt x="67" y="1"/>
                    <a:pt x="0" y="320"/>
                    <a:pt x="0" y="645"/>
                  </a:cubicBezTo>
                  <a:cubicBezTo>
                    <a:pt x="0" y="965"/>
                    <a:pt x="67" y="1290"/>
                    <a:pt x="129" y="1290"/>
                  </a:cubicBezTo>
                  <a:cubicBezTo>
                    <a:pt x="196" y="1290"/>
                    <a:pt x="258" y="965"/>
                    <a:pt x="258" y="645"/>
                  </a:cubicBezTo>
                  <a:cubicBezTo>
                    <a:pt x="258" y="320"/>
                    <a:pt x="196"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7"/>
            <p:cNvSpPr/>
            <p:nvPr/>
          </p:nvSpPr>
          <p:spPr>
            <a:xfrm>
              <a:off x="3478650" y="1461850"/>
              <a:ext cx="37150" cy="25425"/>
            </a:xfrm>
            <a:custGeom>
              <a:avLst/>
              <a:gdLst/>
              <a:ahLst/>
              <a:cxnLst/>
              <a:rect l="l" t="t" r="r" b="b"/>
              <a:pathLst>
                <a:path w="1486" h="1017" extrusionOk="0">
                  <a:moveTo>
                    <a:pt x="776" y="1"/>
                  </a:moveTo>
                  <a:cubicBezTo>
                    <a:pt x="727" y="1"/>
                    <a:pt x="678" y="16"/>
                    <a:pt x="645" y="47"/>
                  </a:cubicBezTo>
                  <a:cubicBezTo>
                    <a:pt x="454" y="243"/>
                    <a:pt x="0" y="692"/>
                    <a:pt x="258" y="950"/>
                  </a:cubicBezTo>
                  <a:cubicBezTo>
                    <a:pt x="325" y="1017"/>
                    <a:pt x="387" y="1017"/>
                    <a:pt x="516" y="1017"/>
                  </a:cubicBezTo>
                  <a:lnTo>
                    <a:pt x="1031" y="1017"/>
                  </a:lnTo>
                  <a:cubicBezTo>
                    <a:pt x="1098" y="1017"/>
                    <a:pt x="1227" y="1017"/>
                    <a:pt x="1289" y="950"/>
                  </a:cubicBezTo>
                  <a:cubicBezTo>
                    <a:pt x="1485" y="692"/>
                    <a:pt x="1098" y="243"/>
                    <a:pt x="902" y="47"/>
                  </a:cubicBezTo>
                  <a:cubicBezTo>
                    <a:pt x="872" y="16"/>
                    <a:pt x="824" y="1"/>
                    <a:pt x="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3" name="Google Shape;2003;p47"/>
          <p:cNvGrpSpPr/>
          <p:nvPr/>
        </p:nvGrpSpPr>
        <p:grpSpPr>
          <a:xfrm>
            <a:off x="2601195" y="1393503"/>
            <a:ext cx="419433" cy="419550"/>
            <a:chOff x="2474850" y="1298675"/>
            <a:chExt cx="446300" cy="446425"/>
          </a:xfrm>
        </p:grpSpPr>
        <p:sp>
          <p:nvSpPr>
            <p:cNvPr id="2004" name="Google Shape;2004;p47"/>
            <p:cNvSpPr/>
            <p:nvPr/>
          </p:nvSpPr>
          <p:spPr>
            <a:xfrm>
              <a:off x="2474850" y="1298675"/>
              <a:ext cx="446300" cy="446425"/>
            </a:xfrm>
            <a:custGeom>
              <a:avLst/>
              <a:gdLst/>
              <a:ahLst/>
              <a:cxnLst/>
              <a:rect l="l" t="t" r="r" b="b"/>
              <a:pathLst>
                <a:path w="17852" h="17857" extrusionOk="0">
                  <a:moveTo>
                    <a:pt x="8957" y="0"/>
                  </a:moveTo>
                  <a:cubicBezTo>
                    <a:pt x="3996" y="0"/>
                    <a:pt x="0" y="3996"/>
                    <a:pt x="0" y="8895"/>
                  </a:cubicBezTo>
                  <a:cubicBezTo>
                    <a:pt x="0" y="13860"/>
                    <a:pt x="3996" y="17856"/>
                    <a:pt x="8957" y="17856"/>
                  </a:cubicBezTo>
                  <a:cubicBezTo>
                    <a:pt x="13855" y="17856"/>
                    <a:pt x="17851" y="13860"/>
                    <a:pt x="17851" y="8895"/>
                  </a:cubicBezTo>
                  <a:cubicBezTo>
                    <a:pt x="17851" y="3996"/>
                    <a:pt x="13855" y="0"/>
                    <a:pt x="8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7"/>
            <p:cNvSpPr/>
            <p:nvPr/>
          </p:nvSpPr>
          <p:spPr>
            <a:xfrm>
              <a:off x="2585950" y="1446900"/>
              <a:ext cx="224075" cy="224075"/>
            </a:xfrm>
            <a:custGeom>
              <a:avLst/>
              <a:gdLst/>
              <a:ahLst/>
              <a:cxnLst/>
              <a:rect l="l" t="t" r="r" b="b"/>
              <a:pathLst>
                <a:path w="8963" h="8963" extrusionOk="0">
                  <a:moveTo>
                    <a:pt x="4513" y="1"/>
                  </a:moveTo>
                  <a:cubicBezTo>
                    <a:pt x="2002" y="1"/>
                    <a:pt x="1" y="2001"/>
                    <a:pt x="1" y="4512"/>
                  </a:cubicBezTo>
                  <a:cubicBezTo>
                    <a:pt x="1" y="6962"/>
                    <a:pt x="2002" y="8962"/>
                    <a:pt x="4513" y="8962"/>
                  </a:cubicBezTo>
                  <a:cubicBezTo>
                    <a:pt x="6962" y="8962"/>
                    <a:pt x="8963" y="6962"/>
                    <a:pt x="8963" y="4512"/>
                  </a:cubicBezTo>
                  <a:cubicBezTo>
                    <a:pt x="8963" y="2001"/>
                    <a:pt x="6962" y="1"/>
                    <a:pt x="4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7"/>
            <p:cNvSpPr/>
            <p:nvPr/>
          </p:nvSpPr>
          <p:spPr>
            <a:xfrm>
              <a:off x="2700425" y="1357900"/>
              <a:ext cx="87050" cy="100375"/>
            </a:xfrm>
            <a:custGeom>
              <a:avLst/>
              <a:gdLst/>
              <a:ahLst/>
              <a:cxnLst/>
              <a:rect l="l" t="t" r="r" b="b"/>
              <a:pathLst>
                <a:path w="3482" h="4015" extrusionOk="0">
                  <a:moveTo>
                    <a:pt x="1960" y="0"/>
                  </a:moveTo>
                  <a:cubicBezTo>
                    <a:pt x="1823" y="0"/>
                    <a:pt x="1738" y="105"/>
                    <a:pt x="1738" y="209"/>
                  </a:cubicBezTo>
                  <a:lnTo>
                    <a:pt x="1352" y="1498"/>
                  </a:lnTo>
                  <a:lnTo>
                    <a:pt x="63" y="3628"/>
                  </a:lnTo>
                  <a:cubicBezTo>
                    <a:pt x="1" y="3757"/>
                    <a:pt x="63" y="3886"/>
                    <a:pt x="192" y="3947"/>
                  </a:cubicBezTo>
                  <a:cubicBezTo>
                    <a:pt x="192" y="4014"/>
                    <a:pt x="259" y="4014"/>
                    <a:pt x="320" y="4014"/>
                  </a:cubicBezTo>
                  <a:cubicBezTo>
                    <a:pt x="387" y="4014"/>
                    <a:pt x="449" y="3947"/>
                    <a:pt x="516" y="3886"/>
                  </a:cubicBezTo>
                  <a:lnTo>
                    <a:pt x="1223" y="2725"/>
                  </a:lnTo>
                  <a:lnTo>
                    <a:pt x="1934" y="2596"/>
                  </a:lnTo>
                  <a:lnTo>
                    <a:pt x="3095" y="2983"/>
                  </a:lnTo>
                  <a:lnTo>
                    <a:pt x="3156" y="2983"/>
                  </a:lnTo>
                  <a:cubicBezTo>
                    <a:pt x="3285" y="2983"/>
                    <a:pt x="3414" y="2916"/>
                    <a:pt x="3414" y="2854"/>
                  </a:cubicBezTo>
                  <a:cubicBezTo>
                    <a:pt x="3481" y="2725"/>
                    <a:pt x="3414" y="2529"/>
                    <a:pt x="3285" y="2529"/>
                  </a:cubicBezTo>
                  <a:lnTo>
                    <a:pt x="2063" y="2081"/>
                  </a:lnTo>
                  <a:lnTo>
                    <a:pt x="1934" y="2081"/>
                  </a:lnTo>
                  <a:lnTo>
                    <a:pt x="1548" y="2143"/>
                  </a:lnTo>
                  <a:lnTo>
                    <a:pt x="1805" y="1756"/>
                  </a:lnTo>
                  <a:lnTo>
                    <a:pt x="1805" y="1694"/>
                  </a:lnTo>
                  <a:lnTo>
                    <a:pt x="2192" y="338"/>
                  </a:lnTo>
                  <a:cubicBezTo>
                    <a:pt x="2254" y="209"/>
                    <a:pt x="2192" y="80"/>
                    <a:pt x="2063" y="18"/>
                  </a:cubicBezTo>
                  <a:cubicBezTo>
                    <a:pt x="2026" y="6"/>
                    <a:pt x="1992" y="0"/>
                    <a:pt x="1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7"/>
            <p:cNvSpPr/>
            <p:nvPr/>
          </p:nvSpPr>
          <p:spPr>
            <a:xfrm>
              <a:off x="2502175" y="1498475"/>
              <a:ext cx="96700" cy="30700"/>
            </a:xfrm>
            <a:custGeom>
              <a:avLst/>
              <a:gdLst/>
              <a:ahLst/>
              <a:cxnLst/>
              <a:rect l="l" t="t" r="r" b="b"/>
              <a:pathLst>
                <a:path w="3868" h="1228" extrusionOk="0">
                  <a:moveTo>
                    <a:pt x="1228" y="0"/>
                  </a:moveTo>
                  <a:cubicBezTo>
                    <a:pt x="1161" y="0"/>
                    <a:pt x="1032" y="0"/>
                    <a:pt x="970" y="67"/>
                  </a:cubicBezTo>
                  <a:lnTo>
                    <a:pt x="129" y="712"/>
                  </a:lnTo>
                  <a:cubicBezTo>
                    <a:pt x="0" y="841"/>
                    <a:pt x="0" y="970"/>
                    <a:pt x="67" y="1098"/>
                  </a:cubicBezTo>
                  <a:cubicBezTo>
                    <a:pt x="129" y="1160"/>
                    <a:pt x="196" y="1227"/>
                    <a:pt x="325" y="1227"/>
                  </a:cubicBezTo>
                  <a:cubicBezTo>
                    <a:pt x="325" y="1227"/>
                    <a:pt x="387" y="1160"/>
                    <a:pt x="454" y="1160"/>
                  </a:cubicBezTo>
                  <a:lnTo>
                    <a:pt x="1228" y="583"/>
                  </a:lnTo>
                  <a:lnTo>
                    <a:pt x="3548" y="970"/>
                  </a:lnTo>
                  <a:cubicBezTo>
                    <a:pt x="3677" y="970"/>
                    <a:pt x="3806" y="903"/>
                    <a:pt x="3868" y="774"/>
                  </a:cubicBezTo>
                  <a:cubicBezTo>
                    <a:pt x="3868" y="645"/>
                    <a:pt x="3806" y="454"/>
                    <a:pt x="3677" y="454"/>
                  </a:cubicBezTo>
                  <a:lnTo>
                    <a:pt x="12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7"/>
            <p:cNvSpPr/>
            <p:nvPr/>
          </p:nvSpPr>
          <p:spPr>
            <a:xfrm>
              <a:off x="2613425" y="1687050"/>
              <a:ext cx="38700" cy="45150"/>
            </a:xfrm>
            <a:custGeom>
              <a:avLst/>
              <a:gdLst/>
              <a:ahLst/>
              <a:cxnLst/>
              <a:rect l="l" t="t" r="r" b="b"/>
              <a:pathLst>
                <a:path w="1548" h="1806" extrusionOk="0">
                  <a:moveTo>
                    <a:pt x="1289" y="1"/>
                  </a:moveTo>
                  <a:cubicBezTo>
                    <a:pt x="1160" y="1"/>
                    <a:pt x="1032" y="63"/>
                    <a:pt x="965" y="192"/>
                  </a:cubicBezTo>
                  <a:lnTo>
                    <a:pt x="836" y="1032"/>
                  </a:lnTo>
                  <a:lnTo>
                    <a:pt x="191" y="1352"/>
                  </a:lnTo>
                  <a:cubicBezTo>
                    <a:pt x="62" y="1419"/>
                    <a:pt x="0" y="1548"/>
                    <a:pt x="62" y="1677"/>
                  </a:cubicBezTo>
                  <a:cubicBezTo>
                    <a:pt x="129" y="1806"/>
                    <a:pt x="191" y="1806"/>
                    <a:pt x="320" y="1806"/>
                  </a:cubicBezTo>
                  <a:lnTo>
                    <a:pt x="449" y="1806"/>
                  </a:lnTo>
                  <a:lnTo>
                    <a:pt x="1160" y="1419"/>
                  </a:lnTo>
                  <a:cubicBezTo>
                    <a:pt x="1222" y="1419"/>
                    <a:pt x="1289" y="1290"/>
                    <a:pt x="1289" y="1223"/>
                  </a:cubicBezTo>
                  <a:lnTo>
                    <a:pt x="1480" y="321"/>
                  </a:lnTo>
                  <a:cubicBezTo>
                    <a:pt x="1547" y="192"/>
                    <a:pt x="1418" y="1"/>
                    <a:pt x="1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7"/>
            <p:cNvSpPr/>
            <p:nvPr/>
          </p:nvSpPr>
          <p:spPr>
            <a:xfrm>
              <a:off x="2800325" y="1580075"/>
              <a:ext cx="104700" cy="68325"/>
            </a:xfrm>
            <a:custGeom>
              <a:avLst/>
              <a:gdLst/>
              <a:ahLst/>
              <a:cxnLst/>
              <a:rect l="l" t="t" r="r" b="b"/>
              <a:pathLst>
                <a:path w="4188" h="2733" extrusionOk="0">
                  <a:moveTo>
                    <a:pt x="224" y="1"/>
                  </a:moveTo>
                  <a:cubicBezTo>
                    <a:pt x="131" y="1"/>
                    <a:pt x="47" y="74"/>
                    <a:pt x="1" y="217"/>
                  </a:cubicBezTo>
                  <a:cubicBezTo>
                    <a:pt x="1" y="346"/>
                    <a:pt x="63" y="475"/>
                    <a:pt x="192" y="542"/>
                  </a:cubicBezTo>
                  <a:lnTo>
                    <a:pt x="1290" y="799"/>
                  </a:lnTo>
                  <a:lnTo>
                    <a:pt x="1290" y="1248"/>
                  </a:lnTo>
                  <a:lnTo>
                    <a:pt x="1290" y="1315"/>
                  </a:lnTo>
                  <a:lnTo>
                    <a:pt x="1481" y="2537"/>
                  </a:lnTo>
                  <a:cubicBezTo>
                    <a:pt x="1481" y="2666"/>
                    <a:pt x="1610" y="2733"/>
                    <a:pt x="1739" y="2733"/>
                  </a:cubicBezTo>
                  <a:lnTo>
                    <a:pt x="1806" y="2733"/>
                  </a:lnTo>
                  <a:cubicBezTo>
                    <a:pt x="1934" y="2733"/>
                    <a:pt x="1996" y="2604"/>
                    <a:pt x="1996" y="2475"/>
                  </a:cubicBezTo>
                  <a:lnTo>
                    <a:pt x="1867" y="1444"/>
                  </a:lnTo>
                  <a:lnTo>
                    <a:pt x="2770" y="928"/>
                  </a:lnTo>
                  <a:lnTo>
                    <a:pt x="3739" y="1506"/>
                  </a:lnTo>
                  <a:cubicBezTo>
                    <a:pt x="3774" y="1524"/>
                    <a:pt x="3813" y="1532"/>
                    <a:pt x="3853" y="1532"/>
                  </a:cubicBezTo>
                  <a:cubicBezTo>
                    <a:pt x="3962" y="1532"/>
                    <a:pt x="4077" y="1471"/>
                    <a:pt x="4126" y="1377"/>
                  </a:cubicBezTo>
                  <a:cubicBezTo>
                    <a:pt x="4188" y="1248"/>
                    <a:pt x="4126" y="1119"/>
                    <a:pt x="3997" y="990"/>
                  </a:cubicBezTo>
                  <a:lnTo>
                    <a:pt x="2899" y="413"/>
                  </a:lnTo>
                  <a:lnTo>
                    <a:pt x="2641" y="413"/>
                  </a:lnTo>
                  <a:lnTo>
                    <a:pt x="1806" y="861"/>
                  </a:lnTo>
                  <a:lnTo>
                    <a:pt x="1806" y="603"/>
                  </a:lnTo>
                  <a:cubicBezTo>
                    <a:pt x="1806" y="475"/>
                    <a:pt x="1739" y="346"/>
                    <a:pt x="1610" y="346"/>
                  </a:cubicBezTo>
                  <a:lnTo>
                    <a:pt x="321" y="26"/>
                  </a:lnTo>
                  <a:cubicBezTo>
                    <a:pt x="288" y="9"/>
                    <a:pt x="255" y="1"/>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7"/>
            <p:cNvSpPr/>
            <p:nvPr/>
          </p:nvSpPr>
          <p:spPr>
            <a:xfrm>
              <a:off x="2653650" y="1525925"/>
              <a:ext cx="85475" cy="85350"/>
            </a:xfrm>
            <a:custGeom>
              <a:avLst/>
              <a:gdLst/>
              <a:ahLst/>
              <a:cxnLst/>
              <a:rect l="l" t="t" r="r" b="b"/>
              <a:pathLst>
                <a:path w="3419" h="3414" extrusionOk="0">
                  <a:moveTo>
                    <a:pt x="1743" y="0"/>
                  </a:moveTo>
                  <a:cubicBezTo>
                    <a:pt x="773" y="0"/>
                    <a:pt x="0" y="774"/>
                    <a:pt x="0" y="1738"/>
                  </a:cubicBezTo>
                  <a:cubicBezTo>
                    <a:pt x="0" y="2641"/>
                    <a:pt x="773" y="3414"/>
                    <a:pt x="1743" y="3414"/>
                  </a:cubicBezTo>
                  <a:cubicBezTo>
                    <a:pt x="2645" y="3414"/>
                    <a:pt x="3419" y="2641"/>
                    <a:pt x="3419" y="1738"/>
                  </a:cubicBezTo>
                  <a:cubicBezTo>
                    <a:pt x="3419" y="774"/>
                    <a:pt x="2645"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2011;p47"/>
          <p:cNvGrpSpPr/>
          <p:nvPr/>
        </p:nvGrpSpPr>
        <p:grpSpPr>
          <a:xfrm>
            <a:off x="4690747" y="1544928"/>
            <a:ext cx="426740" cy="169634"/>
            <a:chOff x="4698250" y="1459800"/>
            <a:chExt cx="454075" cy="180500"/>
          </a:xfrm>
        </p:grpSpPr>
        <p:sp>
          <p:nvSpPr>
            <p:cNvPr id="2012" name="Google Shape;2012;p47"/>
            <p:cNvSpPr/>
            <p:nvPr/>
          </p:nvSpPr>
          <p:spPr>
            <a:xfrm>
              <a:off x="4698250" y="1483075"/>
              <a:ext cx="143600" cy="85125"/>
            </a:xfrm>
            <a:custGeom>
              <a:avLst/>
              <a:gdLst/>
              <a:ahLst/>
              <a:cxnLst/>
              <a:rect l="l" t="t" r="r" b="b"/>
              <a:pathLst>
                <a:path w="5744" h="3405" extrusionOk="0">
                  <a:moveTo>
                    <a:pt x="3078" y="1"/>
                  </a:moveTo>
                  <a:cubicBezTo>
                    <a:pt x="2379" y="1"/>
                    <a:pt x="1657" y="254"/>
                    <a:pt x="1041" y="683"/>
                  </a:cubicBezTo>
                  <a:cubicBezTo>
                    <a:pt x="783" y="874"/>
                    <a:pt x="526" y="1070"/>
                    <a:pt x="268" y="1390"/>
                  </a:cubicBezTo>
                  <a:cubicBezTo>
                    <a:pt x="1" y="1790"/>
                    <a:pt x="183" y="1914"/>
                    <a:pt x="475" y="1914"/>
                  </a:cubicBezTo>
                  <a:cubicBezTo>
                    <a:pt x="746" y="1914"/>
                    <a:pt x="1112" y="1807"/>
                    <a:pt x="1299" y="1714"/>
                  </a:cubicBezTo>
                  <a:cubicBezTo>
                    <a:pt x="1299" y="2034"/>
                    <a:pt x="1299" y="2421"/>
                    <a:pt x="1619" y="2550"/>
                  </a:cubicBezTo>
                  <a:cubicBezTo>
                    <a:pt x="1674" y="2605"/>
                    <a:pt x="1752" y="2625"/>
                    <a:pt x="1834" y="2625"/>
                  </a:cubicBezTo>
                  <a:cubicBezTo>
                    <a:pt x="1944" y="2625"/>
                    <a:pt x="2060" y="2588"/>
                    <a:pt x="2134" y="2550"/>
                  </a:cubicBezTo>
                  <a:cubicBezTo>
                    <a:pt x="2330" y="2421"/>
                    <a:pt x="2459" y="2292"/>
                    <a:pt x="2588" y="2101"/>
                  </a:cubicBezTo>
                  <a:cubicBezTo>
                    <a:pt x="2650" y="2617"/>
                    <a:pt x="2779" y="3132"/>
                    <a:pt x="3233" y="3323"/>
                  </a:cubicBezTo>
                  <a:cubicBezTo>
                    <a:pt x="3346" y="3381"/>
                    <a:pt x="3460" y="3405"/>
                    <a:pt x="3573" y="3405"/>
                  </a:cubicBezTo>
                  <a:cubicBezTo>
                    <a:pt x="3846" y="3405"/>
                    <a:pt x="4120" y="3267"/>
                    <a:pt x="4393" y="3132"/>
                  </a:cubicBezTo>
                  <a:cubicBezTo>
                    <a:pt x="5166" y="2746"/>
                    <a:pt x="5744" y="2488"/>
                    <a:pt x="5357" y="1519"/>
                  </a:cubicBezTo>
                  <a:cubicBezTo>
                    <a:pt x="5099" y="874"/>
                    <a:pt x="4522" y="297"/>
                    <a:pt x="3810" y="101"/>
                  </a:cubicBezTo>
                  <a:cubicBezTo>
                    <a:pt x="3573" y="33"/>
                    <a:pt x="3327" y="1"/>
                    <a:pt x="30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7"/>
            <p:cNvSpPr/>
            <p:nvPr/>
          </p:nvSpPr>
          <p:spPr>
            <a:xfrm>
              <a:off x="5009400" y="1483075"/>
              <a:ext cx="142925" cy="85125"/>
            </a:xfrm>
            <a:custGeom>
              <a:avLst/>
              <a:gdLst/>
              <a:ahLst/>
              <a:cxnLst/>
              <a:rect l="l" t="t" r="r" b="b"/>
              <a:pathLst>
                <a:path w="5717" h="3405" extrusionOk="0">
                  <a:moveTo>
                    <a:pt x="2641" y="1"/>
                  </a:moveTo>
                  <a:cubicBezTo>
                    <a:pt x="2384" y="1"/>
                    <a:pt x="2126" y="33"/>
                    <a:pt x="1873" y="101"/>
                  </a:cubicBezTo>
                  <a:cubicBezTo>
                    <a:pt x="1161" y="297"/>
                    <a:pt x="583" y="874"/>
                    <a:pt x="326" y="1519"/>
                  </a:cubicBezTo>
                  <a:cubicBezTo>
                    <a:pt x="1" y="2488"/>
                    <a:pt x="516" y="2746"/>
                    <a:pt x="1357" y="3132"/>
                  </a:cubicBezTo>
                  <a:cubicBezTo>
                    <a:pt x="1583" y="3267"/>
                    <a:pt x="1875" y="3405"/>
                    <a:pt x="2164" y="3405"/>
                  </a:cubicBezTo>
                  <a:cubicBezTo>
                    <a:pt x="2284" y="3405"/>
                    <a:pt x="2403" y="3381"/>
                    <a:pt x="2517" y="3323"/>
                  </a:cubicBezTo>
                  <a:cubicBezTo>
                    <a:pt x="2904" y="3132"/>
                    <a:pt x="3033" y="2617"/>
                    <a:pt x="3095" y="2101"/>
                  </a:cubicBezTo>
                  <a:cubicBezTo>
                    <a:pt x="3223" y="2292"/>
                    <a:pt x="3352" y="2421"/>
                    <a:pt x="3548" y="2550"/>
                  </a:cubicBezTo>
                  <a:cubicBezTo>
                    <a:pt x="3658" y="2588"/>
                    <a:pt x="3769" y="2625"/>
                    <a:pt x="3880" y="2625"/>
                  </a:cubicBezTo>
                  <a:cubicBezTo>
                    <a:pt x="3962" y="2625"/>
                    <a:pt x="4045" y="2605"/>
                    <a:pt x="4126" y="2550"/>
                  </a:cubicBezTo>
                  <a:cubicBezTo>
                    <a:pt x="4384" y="2421"/>
                    <a:pt x="4384" y="2034"/>
                    <a:pt x="4384" y="1714"/>
                  </a:cubicBezTo>
                  <a:cubicBezTo>
                    <a:pt x="4602" y="1807"/>
                    <a:pt x="4986" y="1914"/>
                    <a:pt x="5258" y="1914"/>
                  </a:cubicBezTo>
                  <a:cubicBezTo>
                    <a:pt x="5551" y="1914"/>
                    <a:pt x="5717" y="1790"/>
                    <a:pt x="5415" y="1390"/>
                  </a:cubicBezTo>
                  <a:cubicBezTo>
                    <a:pt x="5224" y="1070"/>
                    <a:pt x="4966" y="874"/>
                    <a:pt x="4641" y="683"/>
                  </a:cubicBezTo>
                  <a:cubicBezTo>
                    <a:pt x="4071" y="254"/>
                    <a:pt x="3361" y="1"/>
                    <a:pt x="2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7"/>
            <p:cNvSpPr/>
            <p:nvPr/>
          </p:nvSpPr>
          <p:spPr>
            <a:xfrm>
              <a:off x="4817725" y="1459800"/>
              <a:ext cx="215950" cy="180500"/>
            </a:xfrm>
            <a:custGeom>
              <a:avLst/>
              <a:gdLst/>
              <a:ahLst/>
              <a:cxnLst/>
              <a:rect l="l" t="t" r="r" b="b"/>
              <a:pathLst>
                <a:path w="8638" h="7220" extrusionOk="0">
                  <a:moveTo>
                    <a:pt x="4316" y="0"/>
                  </a:moveTo>
                  <a:cubicBezTo>
                    <a:pt x="1934" y="0"/>
                    <a:pt x="0" y="1614"/>
                    <a:pt x="0" y="3610"/>
                  </a:cubicBezTo>
                  <a:cubicBezTo>
                    <a:pt x="0" y="5610"/>
                    <a:pt x="1934" y="7219"/>
                    <a:pt x="4316" y="7219"/>
                  </a:cubicBezTo>
                  <a:cubicBezTo>
                    <a:pt x="6704" y="7219"/>
                    <a:pt x="8637" y="5610"/>
                    <a:pt x="8637" y="3610"/>
                  </a:cubicBezTo>
                  <a:cubicBezTo>
                    <a:pt x="8637" y="1614"/>
                    <a:pt x="6704"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7"/>
            <p:cNvSpPr/>
            <p:nvPr/>
          </p:nvSpPr>
          <p:spPr>
            <a:xfrm>
              <a:off x="4862850" y="1525925"/>
              <a:ext cx="45125" cy="41925"/>
            </a:xfrm>
            <a:custGeom>
              <a:avLst/>
              <a:gdLst/>
              <a:ahLst/>
              <a:cxnLst/>
              <a:rect l="l" t="t" r="r" b="b"/>
              <a:pathLst>
                <a:path w="1805" h="1677" extrusionOk="0">
                  <a:moveTo>
                    <a:pt x="258" y="0"/>
                  </a:moveTo>
                  <a:cubicBezTo>
                    <a:pt x="129" y="0"/>
                    <a:pt x="0" y="129"/>
                    <a:pt x="0" y="258"/>
                  </a:cubicBezTo>
                  <a:lnTo>
                    <a:pt x="0" y="578"/>
                  </a:lnTo>
                  <a:cubicBezTo>
                    <a:pt x="0" y="1161"/>
                    <a:pt x="387" y="1676"/>
                    <a:pt x="902" y="1676"/>
                  </a:cubicBezTo>
                  <a:cubicBezTo>
                    <a:pt x="1418" y="1676"/>
                    <a:pt x="1805" y="1161"/>
                    <a:pt x="1805" y="578"/>
                  </a:cubicBezTo>
                  <a:lnTo>
                    <a:pt x="1805" y="258"/>
                  </a:lnTo>
                  <a:cubicBezTo>
                    <a:pt x="1805" y="129"/>
                    <a:pt x="1738" y="0"/>
                    <a:pt x="1547" y="0"/>
                  </a:cubicBezTo>
                  <a:cubicBezTo>
                    <a:pt x="1418" y="0"/>
                    <a:pt x="1289" y="129"/>
                    <a:pt x="1289" y="258"/>
                  </a:cubicBezTo>
                  <a:lnTo>
                    <a:pt x="1289" y="578"/>
                  </a:lnTo>
                  <a:cubicBezTo>
                    <a:pt x="1289" y="903"/>
                    <a:pt x="1093" y="1094"/>
                    <a:pt x="902" y="1094"/>
                  </a:cubicBezTo>
                  <a:cubicBezTo>
                    <a:pt x="707" y="1094"/>
                    <a:pt x="516" y="903"/>
                    <a:pt x="516" y="578"/>
                  </a:cubicBezTo>
                  <a:lnTo>
                    <a:pt x="516" y="258"/>
                  </a:lnTo>
                  <a:cubicBezTo>
                    <a:pt x="516" y="129"/>
                    <a:pt x="387"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7"/>
            <p:cNvSpPr/>
            <p:nvPr/>
          </p:nvSpPr>
          <p:spPr>
            <a:xfrm>
              <a:off x="4941725" y="1525925"/>
              <a:ext cx="46825" cy="41925"/>
            </a:xfrm>
            <a:custGeom>
              <a:avLst/>
              <a:gdLst/>
              <a:ahLst/>
              <a:cxnLst/>
              <a:rect l="l" t="t" r="r" b="b"/>
              <a:pathLst>
                <a:path w="1873" h="1677" extrusionOk="0">
                  <a:moveTo>
                    <a:pt x="259" y="0"/>
                  </a:moveTo>
                  <a:cubicBezTo>
                    <a:pt x="130" y="0"/>
                    <a:pt x="1" y="129"/>
                    <a:pt x="1" y="258"/>
                  </a:cubicBezTo>
                  <a:lnTo>
                    <a:pt x="1" y="578"/>
                  </a:lnTo>
                  <a:cubicBezTo>
                    <a:pt x="1" y="1161"/>
                    <a:pt x="387" y="1676"/>
                    <a:pt x="903" y="1676"/>
                  </a:cubicBezTo>
                  <a:cubicBezTo>
                    <a:pt x="1419" y="1676"/>
                    <a:pt x="1873" y="1161"/>
                    <a:pt x="1873" y="578"/>
                  </a:cubicBezTo>
                  <a:lnTo>
                    <a:pt x="1873" y="258"/>
                  </a:lnTo>
                  <a:cubicBezTo>
                    <a:pt x="1873" y="129"/>
                    <a:pt x="1744" y="0"/>
                    <a:pt x="1548" y="0"/>
                  </a:cubicBezTo>
                  <a:cubicBezTo>
                    <a:pt x="1419" y="0"/>
                    <a:pt x="1290" y="129"/>
                    <a:pt x="1290" y="258"/>
                  </a:cubicBezTo>
                  <a:lnTo>
                    <a:pt x="1290" y="578"/>
                  </a:lnTo>
                  <a:cubicBezTo>
                    <a:pt x="1290" y="903"/>
                    <a:pt x="1161" y="1094"/>
                    <a:pt x="903" y="1094"/>
                  </a:cubicBezTo>
                  <a:cubicBezTo>
                    <a:pt x="712" y="1094"/>
                    <a:pt x="516" y="903"/>
                    <a:pt x="516" y="578"/>
                  </a:cubicBezTo>
                  <a:lnTo>
                    <a:pt x="516" y="258"/>
                  </a:lnTo>
                  <a:cubicBezTo>
                    <a:pt x="516" y="129"/>
                    <a:pt x="387"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47"/>
          <p:cNvGrpSpPr/>
          <p:nvPr/>
        </p:nvGrpSpPr>
        <p:grpSpPr>
          <a:xfrm>
            <a:off x="3385623" y="2041636"/>
            <a:ext cx="266527" cy="419550"/>
            <a:chOff x="3309525" y="1988325"/>
            <a:chExt cx="283600" cy="446425"/>
          </a:xfrm>
        </p:grpSpPr>
        <p:sp>
          <p:nvSpPr>
            <p:cNvPr id="2018" name="Google Shape;2018;p47"/>
            <p:cNvSpPr/>
            <p:nvPr/>
          </p:nvSpPr>
          <p:spPr>
            <a:xfrm>
              <a:off x="3309525" y="2246125"/>
              <a:ext cx="283600" cy="188625"/>
            </a:xfrm>
            <a:custGeom>
              <a:avLst/>
              <a:gdLst/>
              <a:ahLst/>
              <a:cxnLst/>
              <a:rect l="l" t="t" r="r" b="b"/>
              <a:pathLst>
                <a:path w="11344" h="7545" extrusionOk="0">
                  <a:moveTo>
                    <a:pt x="3610" y="1"/>
                  </a:moveTo>
                  <a:lnTo>
                    <a:pt x="3610" y="258"/>
                  </a:lnTo>
                  <a:lnTo>
                    <a:pt x="3542" y="258"/>
                  </a:lnTo>
                  <a:cubicBezTo>
                    <a:pt x="3542" y="258"/>
                    <a:pt x="0" y="2904"/>
                    <a:pt x="129" y="6188"/>
                  </a:cubicBezTo>
                  <a:cubicBezTo>
                    <a:pt x="129" y="6384"/>
                    <a:pt x="258" y="6575"/>
                    <a:pt x="449" y="6704"/>
                  </a:cubicBezTo>
                  <a:lnTo>
                    <a:pt x="1031" y="7029"/>
                  </a:lnTo>
                  <a:cubicBezTo>
                    <a:pt x="1122" y="7074"/>
                    <a:pt x="1213" y="7095"/>
                    <a:pt x="1301" y="7095"/>
                  </a:cubicBezTo>
                  <a:cubicBezTo>
                    <a:pt x="1462" y="7095"/>
                    <a:pt x="1614" y="7023"/>
                    <a:pt x="1738" y="6900"/>
                  </a:cubicBezTo>
                  <a:lnTo>
                    <a:pt x="2511" y="6126"/>
                  </a:lnTo>
                  <a:lnTo>
                    <a:pt x="2382" y="6900"/>
                  </a:lnTo>
                  <a:cubicBezTo>
                    <a:pt x="2382" y="7286"/>
                    <a:pt x="2640" y="7544"/>
                    <a:pt x="2965" y="7544"/>
                  </a:cubicBezTo>
                  <a:lnTo>
                    <a:pt x="3867" y="7544"/>
                  </a:lnTo>
                  <a:cubicBezTo>
                    <a:pt x="4058" y="7544"/>
                    <a:pt x="4187" y="7477"/>
                    <a:pt x="4316" y="7348"/>
                  </a:cubicBezTo>
                  <a:lnTo>
                    <a:pt x="4641" y="6900"/>
                  </a:lnTo>
                  <a:lnTo>
                    <a:pt x="4899" y="7286"/>
                  </a:lnTo>
                  <a:cubicBezTo>
                    <a:pt x="4960" y="7477"/>
                    <a:pt x="5156" y="7544"/>
                    <a:pt x="5414" y="7544"/>
                  </a:cubicBezTo>
                  <a:lnTo>
                    <a:pt x="5992" y="7544"/>
                  </a:lnTo>
                  <a:cubicBezTo>
                    <a:pt x="6188" y="7544"/>
                    <a:pt x="6378" y="7477"/>
                    <a:pt x="6445" y="7286"/>
                  </a:cubicBezTo>
                  <a:lnTo>
                    <a:pt x="6703" y="6900"/>
                  </a:lnTo>
                  <a:lnTo>
                    <a:pt x="7023" y="7348"/>
                  </a:lnTo>
                  <a:cubicBezTo>
                    <a:pt x="7152" y="7477"/>
                    <a:pt x="7348" y="7544"/>
                    <a:pt x="7477" y="7544"/>
                  </a:cubicBezTo>
                  <a:lnTo>
                    <a:pt x="8379" y="7544"/>
                  </a:lnTo>
                  <a:cubicBezTo>
                    <a:pt x="8699" y="7544"/>
                    <a:pt x="8957" y="7286"/>
                    <a:pt x="8957" y="6900"/>
                  </a:cubicBezTo>
                  <a:lnTo>
                    <a:pt x="8828" y="6126"/>
                  </a:lnTo>
                  <a:lnTo>
                    <a:pt x="9601" y="6900"/>
                  </a:lnTo>
                  <a:cubicBezTo>
                    <a:pt x="9728" y="7023"/>
                    <a:pt x="9907" y="7095"/>
                    <a:pt x="10071" y="7095"/>
                  </a:cubicBezTo>
                  <a:cubicBezTo>
                    <a:pt x="10160" y="7095"/>
                    <a:pt x="10244" y="7074"/>
                    <a:pt x="10313" y="7029"/>
                  </a:cubicBezTo>
                  <a:lnTo>
                    <a:pt x="10957" y="6704"/>
                  </a:lnTo>
                  <a:cubicBezTo>
                    <a:pt x="11086" y="6575"/>
                    <a:pt x="11215" y="6384"/>
                    <a:pt x="11215" y="6188"/>
                  </a:cubicBezTo>
                  <a:cubicBezTo>
                    <a:pt x="11344" y="2904"/>
                    <a:pt x="7796" y="258"/>
                    <a:pt x="7796" y="258"/>
                  </a:cubicBezTo>
                  <a:lnTo>
                    <a:pt x="7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7"/>
            <p:cNvSpPr/>
            <p:nvPr/>
          </p:nvSpPr>
          <p:spPr>
            <a:xfrm>
              <a:off x="3399750" y="2220350"/>
              <a:ext cx="104700" cy="32250"/>
            </a:xfrm>
            <a:custGeom>
              <a:avLst/>
              <a:gdLst/>
              <a:ahLst/>
              <a:cxnLst/>
              <a:rect l="l" t="t" r="r" b="b"/>
              <a:pathLst>
                <a:path w="4188" h="1290" extrusionOk="0">
                  <a:moveTo>
                    <a:pt x="129" y="0"/>
                  </a:moveTo>
                  <a:cubicBezTo>
                    <a:pt x="62" y="0"/>
                    <a:pt x="1" y="67"/>
                    <a:pt x="1" y="129"/>
                  </a:cubicBezTo>
                  <a:lnTo>
                    <a:pt x="1" y="1160"/>
                  </a:lnTo>
                  <a:cubicBezTo>
                    <a:pt x="1" y="1228"/>
                    <a:pt x="62" y="1289"/>
                    <a:pt x="129" y="1289"/>
                  </a:cubicBezTo>
                  <a:lnTo>
                    <a:pt x="3997" y="1289"/>
                  </a:lnTo>
                  <a:cubicBezTo>
                    <a:pt x="4058" y="1289"/>
                    <a:pt x="4187" y="1228"/>
                    <a:pt x="4187" y="1160"/>
                  </a:cubicBezTo>
                  <a:lnTo>
                    <a:pt x="4187" y="129"/>
                  </a:lnTo>
                  <a:cubicBezTo>
                    <a:pt x="4187" y="67"/>
                    <a:pt x="4058" y="0"/>
                    <a:pt x="3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7"/>
            <p:cNvSpPr/>
            <p:nvPr/>
          </p:nvSpPr>
          <p:spPr>
            <a:xfrm>
              <a:off x="3431975" y="1988325"/>
              <a:ext cx="38700" cy="232050"/>
            </a:xfrm>
            <a:custGeom>
              <a:avLst/>
              <a:gdLst/>
              <a:ahLst/>
              <a:cxnLst/>
              <a:rect l="l" t="t" r="r" b="b"/>
              <a:pathLst>
                <a:path w="1548" h="9282" extrusionOk="0">
                  <a:moveTo>
                    <a:pt x="774" y="0"/>
                  </a:moveTo>
                  <a:cubicBezTo>
                    <a:pt x="320" y="0"/>
                    <a:pt x="1" y="325"/>
                    <a:pt x="1" y="773"/>
                  </a:cubicBezTo>
                  <a:lnTo>
                    <a:pt x="1" y="9281"/>
                  </a:lnTo>
                  <a:lnTo>
                    <a:pt x="1547" y="9281"/>
                  </a:lnTo>
                  <a:lnTo>
                    <a:pt x="1547" y="773"/>
                  </a:lnTo>
                  <a:cubicBezTo>
                    <a:pt x="1547" y="325"/>
                    <a:pt x="1223" y="0"/>
                    <a:pt x="7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1" name="Google Shape;2021;p47"/>
          <p:cNvGrpSpPr/>
          <p:nvPr/>
        </p:nvGrpSpPr>
        <p:grpSpPr>
          <a:xfrm>
            <a:off x="2625419" y="2040179"/>
            <a:ext cx="411914" cy="419433"/>
            <a:chOff x="2500625" y="1986775"/>
            <a:chExt cx="438300" cy="446300"/>
          </a:xfrm>
        </p:grpSpPr>
        <p:sp>
          <p:nvSpPr>
            <p:cNvPr id="2022" name="Google Shape;2022;p47"/>
            <p:cNvSpPr/>
            <p:nvPr/>
          </p:nvSpPr>
          <p:spPr>
            <a:xfrm>
              <a:off x="2581200" y="2067325"/>
              <a:ext cx="277175" cy="69250"/>
            </a:xfrm>
            <a:custGeom>
              <a:avLst/>
              <a:gdLst/>
              <a:ahLst/>
              <a:cxnLst/>
              <a:rect l="l" t="t" r="r" b="b"/>
              <a:pathLst>
                <a:path w="11087" h="2770" extrusionOk="0">
                  <a:moveTo>
                    <a:pt x="191" y="1"/>
                  </a:moveTo>
                  <a:cubicBezTo>
                    <a:pt x="62" y="1"/>
                    <a:pt x="0" y="63"/>
                    <a:pt x="0" y="192"/>
                  </a:cubicBezTo>
                  <a:lnTo>
                    <a:pt x="0" y="2641"/>
                  </a:lnTo>
                  <a:cubicBezTo>
                    <a:pt x="0" y="2708"/>
                    <a:pt x="62" y="2770"/>
                    <a:pt x="191" y="2770"/>
                  </a:cubicBezTo>
                  <a:lnTo>
                    <a:pt x="10890" y="2770"/>
                  </a:lnTo>
                  <a:cubicBezTo>
                    <a:pt x="10957" y="2770"/>
                    <a:pt x="11086" y="2708"/>
                    <a:pt x="11086" y="2641"/>
                  </a:cubicBezTo>
                  <a:lnTo>
                    <a:pt x="11086" y="192"/>
                  </a:lnTo>
                  <a:cubicBezTo>
                    <a:pt x="11086" y="63"/>
                    <a:pt x="10957" y="1"/>
                    <a:pt x="10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7"/>
            <p:cNvSpPr/>
            <p:nvPr/>
          </p:nvSpPr>
          <p:spPr>
            <a:xfrm>
              <a:off x="2684325" y="1986775"/>
              <a:ext cx="70925" cy="380300"/>
            </a:xfrm>
            <a:custGeom>
              <a:avLst/>
              <a:gdLst/>
              <a:ahLst/>
              <a:cxnLst/>
              <a:rect l="l" t="t" r="r" b="b"/>
              <a:pathLst>
                <a:path w="2837" h="15212" extrusionOk="0">
                  <a:moveTo>
                    <a:pt x="191" y="0"/>
                  </a:moveTo>
                  <a:cubicBezTo>
                    <a:pt x="62" y="0"/>
                    <a:pt x="0" y="62"/>
                    <a:pt x="0" y="129"/>
                  </a:cubicBezTo>
                  <a:lnTo>
                    <a:pt x="0" y="15015"/>
                  </a:lnTo>
                  <a:cubicBezTo>
                    <a:pt x="0" y="15082"/>
                    <a:pt x="62" y="15211"/>
                    <a:pt x="191" y="15211"/>
                  </a:cubicBezTo>
                  <a:lnTo>
                    <a:pt x="2640" y="15211"/>
                  </a:lnTo>
                  <a:cubicBezTo>
                    <a:pt x="2707" y="15211"/>
                    <a:pt x="2836" y="15082"/>
                    <a:pt x="2836" y="15015"/>
                  </a:cubicBezTo>
                  <a:lnTo>
                    <a:pt x="2836" y="129"/>
                  </a:lnTo>
                  <a:cubicBezTo>
                    <a:pt x="2836" y="62"/>
                    <a:pt x="2707" y="0"/>
                    <a:pt x="2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7"/>
            <p:cNvSpPr/>
            <p:nvPr/>
          </p:nvSpPr>
          <p:spPr>
            <a:xfrm>
              <a:off x="2500625" y="2294475"/>
              <a:ext cx="438300" cy="138600"/>
            </a:xfrm>
            <a:custGeom>
              <a:avLst/>
              <a:gdLst/>
              <a:ahLst/>
              <a:cxnLst/>
              <a:rect l="l" t="t" r="r" b="b"/>
              <a:pathLst>
                <a:path w="17532" h="5544" extrusionOk="0">
                  <a:moveTo>
                    <a:pt x="6704" y="0"/>
                  </a:moveTo>
                  <a:cubicBezTo>
                    <a:pt x="5734" y="0"/>
                    <a:pt x="4899" y="712"/>
                    <a:pt x="4703" y="1676"/>
                  </a:cubicBezTo>
                  <a:cubicBezTo>
                    <a:pt x="4445" y="1098"/>
                    <a:pt x="3801" y="774"/>
                    <a:pt x="3156" y="774"/>
                  </a:cubicBezTo>
                  <a:cubicBezTo>
                    <a:pt x="2321" y="841"/>
                    <a:pt x="1676" y="1485"/>
                    <a:pt x="1609" y="2259"/>
                  </a:cubicBezTo>
                  <a:cubicBezTo>
                    <a:pt x="1547" y="2449"/>
                    <a:pt x="1609" y="2707"/>
                    <a:pt x="1676" y="2903"/>
                  </a:cubicBezTo>
                  <a:cubicBezTo>
                    <a:pt x="1547" y="2836"/>
                    <a:pt x="1419" y="2836"/>
                    <a:pt x="1290" y="2836"/>
                  </a:cubicBezTo>
                  <a:cubicBezTo>
                    <a:pt x="578" y="2836"/>
                    <a:pt x="1" y="3352"/>
                    <a:pt x="1" y="3934"/>
                  </a:cubicBezTo>
                  <a:lnTo>
                    <a:pt x="1" y="5352"/>
                  </a:lnTo>
                  <a:cubicBezTo>
                    <a:pt x="1" y="5481"/>
                    <a:pt x="62" y="5543"/>
                    <a:pt x="191" y="5543"/>
                  </a:cubicBezTo>
                  <a:lnTo>
                    <a:pt x="17336" y="5543"/>
                  </a:lnTo>
                  <a:cubicBezTo>
                    <a:pt x="17465" y="5543"/>
                    <a:pt x="17532" y="5481"/>
                    <a:pt x="17532" y="5352"/>
                  </a:cubicBezTo>
                  <a:lnTo>
                    <a:pt x="17532" y="4641"/>
                  </a:lnTo>
                  <a:lnTo>
                    <a:pt x="17532" y="4063"/>
                  </a:lnTo>
                  <a:lnTo>
                    <a:pt x="17532" y="3934"/>
                  </a:lnTo>
                  <a:cubicBezTo>
                    <a:pt x="17532" y="3738"/>
                    <a:pt x="17403" y="3548"/>
                    <a:pt x="17274" y="3352"/>
                  </a:cubicBezTo>
                  <a:cubicBezTo>
                    <a:pt x="17207" y="3223"/>
                    <a:pt x="17078" y="3161"/>
                    <a:pt x="17016" y="3094"/>
                  </a:cubicBezTo>
                  <a:cubicBezTo>
                    <a:pt x="16949" y="3032"/>
                    <a:pt x="16691" y="2903"/>
                    <a:pt x="16691" y="2903"/>
                  </a:cubicBezTo>
                  <a:cubicBezTo>
                    <a:pt x="16758" y="2774"/>
                    <a:pt x="16758" y="2578"/>
                    <a:pt x="16758" y="2449"/>
                  </a:cubicBezTo>
                  <a:cubicBezTo>
                    <a:pt x="16758" y="1547"/>
                    <a:pt x="16047" y="774"/>
                    <a:pt x="15083" y="774"/>
                  </a:cubicBezTo>
                  <a:cubicBezTo>
                    <a:pt x="14696" y="774"/>
                    <a:pt x="14309" y="970"/>
                    <a:pt x="14051" y="1160"/>
                  </a:cubicBezTo>
                  <a:cubicBezTo>
                    <a:pt x="13727" y="516"/>
                    <a:pt x="12953" y="0"/>
                    <a:pt x="12180" y="0"/>
                  </a:cubicBezTo>
                  <a:cubicBezTo>
                    <a:pt x="11344" y="0"/>
                    <a:pt x="10571" y="516"/>
                    <a:pt x="10246" y="1227"/>
                  </a:cubicBezTo>
                  <a:cubicBezTo>
                    <a:pt x="10055" y="1031"/>
                    <a:pt x="9797" y="970"/>
                    <a:pt x="9473" y="970"/>
                  </a:cubicBezTo>
                  <a:cubicBezTo>
                    <a:pt x="9153" y="970"/>
                    <a:pt x="8828" y="1098"/>
                    <a:pt x="8637" y="1289"/>
                  </a:cubicBezTo>
                  <a:cubicBezTo>
                    <a:pt x="8312" y="516"/>
                    <a:pt x="7606" y="0"/>
                    <a:pt x="6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47"/>
          <p:cNvGrpSpPr/>
          <p:nvPr/>
        </p:nvGrpSpPr>
        <p:grpSpPr>
          <a:xfrm>
            <a:off x="1956093" y="1408634"/>
            <a:ext cx="370963" cy="419550"/>
            <a:chOff x="1788425" y="1314775"/>
            <a:chExt cx="394725" cy="446425"/>
          </a:xfrm>
        </p:grpSpPr>
        <p:sp>
          <p:nvSpPr>
            <p:cNvPr id="2026" name="Google Shape;2026;p47"/>
            <p:cNvSpPr/>
            <p:nvPr/>
          </p:nvSpPr>
          <p:spPr>
            <a:xfrm>
              <a:off x="1788425" y="1314775"/>
              <a:ext cx="394725" cy="446425"/>
            </a:xfrm>
            <a:custGeom>
              <a:avLst/>
              <a:gdLst/>
              <a:ahLst/>
              <a:cxnLst/>
              <a:rect l="l" t="t" r="r" b="b"/>
              <a:pathLst>
                <a:path w="15789" h="17857" extrusionOk="0">
                  <a:moveTo>
                    <a:pt x="7925" y="1"/>
                  </a:moveTo>
                  <a:cubicBezTo>
                    <a:pt x="3543" y="1"/>
                    <a:pt x="0" y="3548"/>
                    <a:pt x="0" y="7931"/>
                  </a:cubicBezTo>
                  <a:cubicBezTo>
                    <a:pt x="0" y="10638"/>
                    <a:pt x="1418" y="13087"/>
                    <a:pt x="3481" y="14505"/>
                  </a:cubicBezTo>
                  <a:lnTo>
                    <a:pt x="3481" y="16439"/>
                  </a:lnTo>
                  <a:cubicBezTo>
                    <a:pt x="3481" y="17212"/>
                    <a:pt x="4187" y="17857"/>
                    <a:pt x="4960" y="17857"/>
                  </a:cubicBezTo>
                  <a:cubicBezTo>
                    <a:pt x="5801" y="17857"/>
                    <a:pt x="6446" y="17212"/>
                    <a:pt x="6446" y="16439"/>
                  </a:cubicBezTo>
                  <a:cubicBezTo>
                    <a:pt x="6446" y="17212"/>
                    <a:pt x="7090" y="17857"/>
                    <a:pt x="7925" y="17857"/>
                  </a:cubicBezTo>
                  <a:cubicBezTo>
                    <a:pt x="8699" y="17857"/>
                    <a:pt x="9343" y="17212"/>
                    <a:pt x="9343" y="16439"/>
                  </a:cubicBezTo>
                  <a:lnTo>
                    <a:pt x="9410" y="16439"/>
                  </a:lnTo>
                  <a:cubicBezTo>
                    <a:pt x="9410" y="17212"/>
                    <a:pt x="10055" y="17857"/>
                    <a:pt x="10828" y="17857"/>
                  </a:cubicBezTo>
                  <a:cubicBezTo>
                    <a:pt x="11664" y="17857"/>
                    <a:pt x="12308" y="17212"/>
                    <a:pt x="12308" y="16439"/>
                  </a:cubicBezTo>
                  <a:lnTo>
                    <a:pt x="12308" y="14505"/>
                  </a:lnTo>
                  <a:cubicBezTo>
                    <a:pt x="14438" y="13087"/>
                    <a:pt x="15789" y="10638"/>
                    <a:pt x="15789" y="7931"/>
                  </a:cubicBezTo>
                  <a:cubicBezTo>
                    <a:pt x="15789" y="3548"/>
                    <a:pt x="12246" y="1"/>
                    <a:pt x="7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7"/>
            <p:cNvSpPr/>
            <p:nvPr/>
          </p:nvSpPr>
          <p:spPr>
            <a:xfrm>
              <a:off x="1862550" y="1509800"/>
              <a:ext cx="103150" cy="103150"/>
            </a:xfrm>
            <a:custGeom>
              <a:avLst/>
              <a:gdLst/>
              <a:ahLst/>
              <a:cxnLst/>
              <a:rect l="l" t="t" r="r" b="b"/>
              <a:pathLst>
                <a:path w="4126" h="4126" extrusionOk="0">
                  <a:moveTo>
                    <a:pt x="2063" y="1"/>
                  </a:moveTo>
                  <a:cubicBezTo>
                    <a:pt x="902" y="1"/>
                    <a:pt x="0" y="903"/>
                    <a:pt x="0" y="2063"/>
                  </a:cubicBezTo>
                  <a:cubicBezTo>
                    <a:pt x="0" y="3224"/>
                    <a:pt x="902" y="4126"/>
                    <a:pt x="2063" y="4126"/>
                  </a:cubicBezTo>
                  <a:cubicBezTo>
                    <a:pt x="3223" y="4126"/>
                    <a:pt x="4125" y="3224"/>
                    <a:pt x="4125" y="2063"/>
                  </a:cubicBezTo>
                  <a:cubicBezTo>
                    <a:pt x="4125" y="903"/>
                    <a:pt x="3223" y="1"/>
                    <a:pt x="2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7"/>
            <p:cNvSpPr/>
            <p:nvPr/>
          </p:nvSpPr>
          <p:spPr>
            <a:xfrm>
              <a:off x="2005875" y="1509800"/>
              <a:ext cx="103150" cy="103150"/>
            </a:xfrm>
            <a:custGeom>
              <a:avLst/>
              <a:gdLst/>
              <a:ahLst/>
              <a:cxnLst/>
              <a:rect l="l" t="t" r="r" b="b"/>
              <a:pathLst>
                <a:path w="4126" h="4126" extrusionOk="0">
                  <a:moveTo>
                    <a:pt x="2063" y="1"/>
                  </a:moveTo>
                  <a:cubicBezTo>
                    <a:pt x="903" y="1"/>
                    <a:pt x="1" y="903"/>
                    <a:pt x="1" y="2063"/>
                  </a:cubicBezTo>
                  <a:cubicBezTo>
                    <a:pt x="1" y="3224"/>
                    <a:pt x="903" y="4126"/>
                    <a:pt x="2063" y="4126"/>
                  </a:cubicBezTo>
                  <a:cubicBezTo>
                    <a:pt x="3223" y="4126"/>
                    <a:pt x="4126" y="3224"/>
                    <a:pt x="4126" y="2063"/>
                  </a:cubicBezTo>
                  <a:cubicBezTo>
                    <a:pt x="4126" y="903"/>
                    <a:pt x="3223" y="1"/>
                    <a:pt x="2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7"/>
            <p:cNvSpPr/>
            <p:nvPr/>
          </p:nvSpPr>
          <p:spPr>
            <a:xfrm>
              <a:off x="1954325" y="1606500"/>
              <a:ext cx="62925" cy="41900"/>
            </a:xfrm>
            <a:custGeom>
              <a:avLst/>
              <a:gdLst/>
              <a:ahLst/>
              <a:cxnLst/>
              <a:rect l="l" t="t" r="r" b="b"/>
              <a:pathLst>
                <a:path w="2517" h="1676" extrusionOk="0">
                  <a:moveTo>
                    <a:pt x="1227" y="0"/>
                  </a:moveTo>
                  <a:cubicBezTo>
                    <a:pt x="903" y="258"/>
                    <a:pt x="0" y="1093"/>
                    <a:pt x="454" y="1547"/>
                  </a:cubicBezTo>
                  <a:cubicBezTo>
                    <a:pt x="583" y="1609"/>
                    <a:pt x="712" y="1676"/>
                    <a:pt x="841" y="1676"/>
                  </a:cubicBezTo>
                  <a:lnTo>
                    <a:pt x="1676" y="1676"/>
                  </a:lnTo>
                  <a:cubicBezTo>
                    <a:pt x="1805" y="1676"/>
                    <a:pt x="2001" y="1609"/>
                    <a:pt x="2063" y="1547"/>
                  </a:cubicBezTo>
                  <a:cubicBezTo>
                    <a:pt x="2517" y="1093"/>
                    <a:pt x="1614" y="258"/>
                    <a:pt x="1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7"/>
            <p:cNvSpPr/>
            <p:nvPr/>
          </p:nvSpPr>
          <p:spPr>
            <a:xfrm>
              <a:off x="1989775" y="1611250"/>
              <a:ext cx="25" cy="25"/>
            </a:xfrm>
            <a:custGeom>
              <a:avLst/>
              <a:gdLst/>
              <a:ahLst/>
              <a:cxnLst/>
              <a:rect l="l" t="t" r="r" b="b"/>
              <a:pathLst>
                <a:path w="1" h="1" extrusionOk="0">
                  <a:moveTo>
                    <a:pt x="0" y="1"/>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1" name="Google Shape;2031;p47"/>
          <p:cNvGrpSpPr/>
          <p:nvPr/>
        </p:nvGrpSpPr>
        <p:grpSpPr>
          <a:xfrm>
            <a:off x="1907623" y="2034870"/>
            <a:ext cx="421007" cy="400496"/>
            <a:chOff x="1736850" y="1981125"/>
            <a:chExt cx="447975" cy="426150"/>
          </a:xfrm>
        </p:grpSpPr>
        <p:sp>
          <p:nvSpPr>
            <p:cNvPr id="2032" name="Google Shape;2032;p47"/>
            <p:cNvSpPr/>
            <p:nvPr/>
          </p:nvSpPr>
          <p:spPr>
            <a:xfrm>
              <a:off x="1736850" y="2280025"/>
              <a:ext cx="447975" cy="127250"/>
            </a:xfrm>
            <a:custGeom>
              <a:avLst/>
              <a:gdLst/>
              <a:ahLst/>
              <a:cxnLst/>
              <a:rect l="l" t="t" r="r" b="b"/>
              <a:pathLst>
                <a:path w="17919" h="5090" extrusionOk="0">
                  <a:moveTo>
                    <a:pt x="449" y="1"/>
                  </a:moveTo>
                  <a:cubicBezTo>
                    <a:pt x="258" y="578"/>
                    <a:pt x="63" y="1223"/>
                    <a:pt x="1" y="1805"/>
                  </a:cubicBezTo>
                  <a:cubicBezTo>
                    <a:pt x="1" y="2254"/>
                    <a:pt x="1" y="2641"/>
                    <a:pt x="191" y="3027"/>
                  </a:cubicBezTo>
                  <a:cubicBezTo>
                    <a:pt x="449" y="3543"/>
                    <a:pt x="1032" y="3930"/>
                    <a:pt x="1548" y="4188"/>
                  </a:cubicBezTo>
                  <a:cubicBezTo>
                    <a:pt x="2321" y="4512"/>
                    <a:pt x="3094" y="4703"/>
                    <a:pt x="3868" y="4832"/>
                  </a:cubicBezTo>
                  <a:cubicBezTo>
                    <a:pt x="4703" y="4961"/>
                    <a:pt x="5544" y="5028"/>
                    <a:pt x="6446" y="5028"/>
                  </a:cubicBezTo>
                  <a:cubicBezTo>
                    <a:pt x="6833" y="5090"/>
                    <a:pt x="7281" y="5090"/>
                    <a:pt x="7735" y="5090"/>
                  </a:cubicBezTo>
                  <a:cubicBezTo>
                    <a:pt x="9086" y="5090"/>
                    <a:pt x="10504" y="5090"/>
                    <a:pt x="11922" y="5028"/>
                  </a:cubicBezTo>
                  <a:lnTo>
                    <a:pt x="13856" y="4832"/>
                  </a:lnTo>
                  <a:cubicBezTo>
                    <a:pt x="15212" y="4641"/>
                    <a:pt x="17274" y="4126"/>
                    <a:pt x="17723" y="2837"/>
                  </a:cubicBezTo>
                  <a:cubicBezTo>
                    <a:pt x="17852" y="2450"/>
                    <a:pt x="17919" y="2063"/>
                    <a:pt x="17852" y="1738"/>
                  </a:cubicBezTo>
                  <a:cubicBezTo>
                    <a:pt x="17790" y="1161"/>
                    <a:pt x="17594" y="578"/>
                    <a:pt x="17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7"/>
            <p:cNvSpPr/>
            <p:nvPr/>
          </p:nvSpPr>
          <p:spPr>
            <a:xfrm>
              <a:off x="1844750" y="1981125"/>
              <a:ext cx="232050" cy="142575"/>
            </a:xfrm>
            <a:custGeom>
              <a:avLst/>
              <a:gdLst/>
              <a:ahLst/>
              <a:cxnLst/>
              <a:rect l="l" t="t" r="r" b="b"/>
              <a:pathLst>
                <a:path w="9282" h="5703" extrusionOk="0">
                  <a:moveTo>
                    <a:pt x="4661" y="1"/>
                  </a:moveTo>
                  <a:cubicBezTo>
                    <a:pt x="4613" y="1"/>
                    <a:pt x="4564" y="10"/>
                    <a:pt x="4512" y="30"/>
                  </a:cubicBezTo>
                  <a:cubicBezTo>
                    <a:pt x="4193" y="97"/>
                    <a:pt x="3997" y="417"/>
                    <a:pt x="3739" y="675"/>
                  </a:cubicBezTo>
                  <a:cubicBezTo>
                    <a:pt x="3481" y="1061"/>
                    <a:pt x="3161" y="1448"/>
                    <a:pt x="2836" y="1773"/>
                  </a:cubicBezTo>
                  <a:cubicBezTo>
                    <a:pt x="2646" y="2093"/>
                    <a:pt x="2450" y="2351"/>
                    <a:pt x="2192" y="2608"/>
                  </a:cubicBezTo>
                  <a:lnTo>
                    <a:pt x="841" y="4542"/>
                  </a:lnTo>
                  <a:cubicBezTo>
                    <a:pt x="583" y="4929"/>
                    <a:pt x="258" y="5315"/>
                    <a:pt x="0" y="5702"/>
                  </a:cubicBezTo>
                  <a:lnTo>
                    <a:pt x="9282" y="5702"/>
                  </a:lnTo>
                  <a:cubicBezTo>
                    <a:pt x="8962" y="5315"/>
                    <a:pt x="8704" y="4929"/>
                    <a:pt x="8379" y="4542"/>
                  </a:cubicBezTo>
                  <a:lnTo>
                    <a:pt x="7028" y="2608"/>
                  </a:lnTo>
                  <a:cubicBezTo>
                    <a:pt x="6446" y="1902"/>
                    <a:pt x="5868" y="1129"/>
                    <a:pt x="5224" y="417"/>
                  </a:cubicBezTo>
                  <a:cubicBezTo>
                    <a:pt x="5115" y="256"/>
                    <a:pt x="4915" y="1"/>
                    <a:pt x="4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7"/>
            <p:cNvSpPr/>
            <p:nvPr/>
          </p:nvSpPr>
          <p:spPr>
            <a:xfrm>
              <a:off x="1748075" y="2123675"/>
              <a:ext cx="423875" cy="156375"/>
            </a:xfrm>
            <a:custGeom>
              <a:avLst/>
              <a:gdLst/>
              <a:ahLst/>
              <a:cxnLst/>
              <a:rect l="l" t="t" r="r" b="b"/>
              <a:pathLst>
                <a:path w="16955" h="6255" extrusionOk="0">
                  <a:moveTo>
                    <a:pt x="3867" y="0"/>
                  </a:moveTo>
                  <a:cubicBezTo>
                    <a:pt x="3161" y="969"/>
                    <a:pt x="2517" y="1872"/>
                    <a:pt x="1934" y="2836"/>
                  </a:cubicBezTo>
                  <a:cubicBezTo>
                    <a:pt x="1289" y="3934"/>
                    <a:pt x="516" y="5095"/>
                    <a:pt x="0" y="6255"/>
                  </a:cubicBezTo>
                  <a:lnTo>
                    <a:pt x="16954" y="6255"/>
                  </a:lnTo>
                  <a:cubicBezTo>
                    <a:pt x="16438" y="5095"/>
                    <a:pt x="15665" y="3934"/>
                    <a:pt x="15020" y="2836"/>
                  </a:cubicBezTo>
                  <a:cubicBezTo>
                    <a:pt x="14438" y="1872"/>
                    <a:pt x="13793" y="969"/>
                    <a:pt x="13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5" name="Google Shape;2035;p47"/>
          <p:cNvGrpSpPr/>
          <p:nvPr/>
        </p:nvGrpSpPr>
        <p:grpSpPr>
          <a:xfrm>
            <a:off x="1301898" y="2047674"/>
            <a:ext cx="307362" cy="419550"/>
            <a:chOff x="1092325" y="1994750"/>
            <a:chExt cx="327050" cy="446425"/>
          </a:xfrm>
        </p:grpSpPr>
        <p:sp>
          <p:nvSpPr>
            <p:cNvPr id="2036" name="Google Shape;2036;p47"/>
            <p:cNvSpPr/>
            <p:nvPr/>
          </p:nvSpPr>
          <p:spPr>
            <a:xfrm>
              <a:off x="1296900" y="2078550"/>
              <a:ext cx="91925" cy="203050"/>
            </a:xfrm>
            <a:custGeom>
              <a:avLst/>
              <a:gdLst/>
              <a:ahLst/>
              <a:cxnLst/>
              <a:rect l="l" t="t" r="r" b="b"/>
              <a:pathLst>
                <a:path w="3677" h="8122" extrusionOk="0">
                  <a:moveTo>
                    <a:pt x="2063" y="4899"/>
                  </a:moveTo>
                  <a:cubicBezTo>
                    <a:pt x="2517" y="5224"/>
                    <a:pt x="3094" y="5868"/>
                    <a:pt x="3032" y="6575"/>
                  </a:cubicBezTo>
                  <a:cubicBezTo>
                    <a:pt x="3032" y="6642"/>
                    <a:pt x="2965" y="7544"/>
                    <a:pt x="1872" y="7606"/>
                  </a:cubicBezTo>
                  <a:cubicBezTo>
                    <a:pt x="1356" y="7544"/>
                    <a:pt x="1032" y="7415"/>
                    <a:pt x="841" y="7090"/>
                  </a:cubicBezTo>
                  <a:cubicBezTo>
                    <a:pt x="645" y="6832"/>
                    <a:pt x="645" y="6642"/>
                    <a:pt x="645" y="6575"/>
                  </a:cubicBezTo>
                  <a:cubicBezTo>
                    <a:pt x="583" y="5868"/>
                    <a:pt x="1160" y="5224"/>
                    <a:pt x="1614" y="4899"/>
                  </a:cubicBezTo>
                  <a:cubicBezTo>
                    <a:pt x="1614" y="4966"/>
                    <a:pt x="1743" y="5095"/>
                    <a:pt x="1872" y="5095"/>
                  </a:cubicBezTo>
                  <a:cubicBezTo>
                    <a:pt x="1934" y="5095"/>
                    <a:pt x="2063" y="4966"/>
                    <a:pt x="2063" y="4899"/>
                  </a:cubicBezTo>
                  <a:close/>
                  <a:moveTo>
                    <a:pt x="1872" y="0"/>
                  </a:moveTo>
                  <a:cubicBezTo>
                    <a:pt x="1676" y="0"/>
                    <a:pt x="1614" y="129"/>
                    <a:pt x="1614" y="258"/>
                  </a:cubicBezTo>
                  <a:lnTo>
                    <a:pt x="1614" y="1805"/>
                  </a:lnTo>
                  <a:lnTo>
                    <a:pt x="1228" y="2130"/>
                  </a:lnTo>
                  <a:cubicBezTo>
                    <a:pt x="1160" y="2192"/>
                    <a:pt x="1160" y="2388"/>
                    <a:pt x="1228" y="2450"/>
                  </a:cubicBezTo>
                  <a:cubicBezTo>
                    <a:pt x="1289" y="2517"/>
                    <a:pt x="1356" y="2579"/>
                    <a:pt x="1418" y="2579"/>
                  </a:cubicBezTo>
                  <a:cubicBezTo>
                    <a:pt x="1485" y="2579"/>
                    <a:pt x="1547" y="2517"/>
                    <a:pt x="1614" y="2517"/>
                  </a:cubicBezTo>
                  <a:lnTo>
                    <a:pt x="1228" y="2836"/>
                  </a:lnTo>
                  <a:cubicBezTo>
                    <a:pt x="1160" y="2965"/>
                    <a:pt x="1160" y="3094"/>
                    <a:pt x="1228" y="3223"/>
                  </a:cubicBezTo>
                  <a:cubicBezTo>
                    <a:pt x="1289" y="3290"/>
                    <a:pt x="1356" y="3290"/>
                    <a:pt x="1418" y="3290"/>
                  </a:cubicBezTo>
                  <a:cubicBezTo>
                    <a:pt x="1485" y="3290"/>
                    <a:pt x="1547" y="3290"/>
                    <a:pt x="1614" y="3223"/>
                  </a:cubicBezTo>
                  <a:lnTo>
                    <a:pt x="1614" y="3290"/>
                  </a:lnTo>
                  <a:lnTo>
                    <a:pt x="1228" y="3610"/>
                  </a:lnTo>
                  <a:cubicBezTo>
                    <a:pt x="1160" y="3677"/>
                    <a:pt x="1160" y="3868"/>
                    <a:pt x="1228" y="3997"/>
                  </a:cubicBezTo>
                  <a:cubicBezTo>
                    <a:pt x="1289" y="3997"/>
                    <a:pt x="1356" y="4064"/>
                    <a:pt x="1418" y="4064"/>
                  </a:cubicBezTo>
                  <a:cubicBezTo>
                    <a:pt x="1485" y="4064"/>
                    <a:pt x="1547" y="4064"/>
                    <a:pt x="1614" y="3997"/>
                  </a:cubicBezTo>
                  <a:lnTo>
                    <a:pt x="1614" y="4254"/>
                  </a:lnTo>
                  <a:cubicBezTo>
                    <a:pt x="1160" y="4512"/>
                    <a:pt x="0" y="5414"/>
                    <a:pt x="129" y="6642"/>
                  </a:cubicBezTo>
                  <a:cubicBezTo>
                    <a:pt x="129" y="7157"/>
                    <a:pt x="583" y="8060"/>
                    <a:pt x="1805" y="8122"/>
                  </a:cubicBezTo>
                  <a:lnTo>
                    <a:pt x="1872" y="8122"/>
                  </a:lnTo>
                  <a:cubicBezTo>
                    <a:pt x="3094" y="8060"/>
                    <a:pt x="3548" y="7157"/>
                    <a:pt x="3610" y="6642"/>
                  </a:cubicBezTo>
                  <a:cubicBezTo>
                    <a:pt x="3677" y="5414"/>
                    <a:pt x="2517" y="4512"/>
                    <a:pt x="2130" y="4254"/>
                  </a:cubicBezTo>
                  <a:lnTo>
                    <a:pt x="2130" y="3481"/>
                  </a:lnTo>
                  <a:lnTo>
                    <a:pt x="2450" y="3161"/>
                  </a:lnTo>
                  <a:cubicBezTo>
                    <a:pt x="2578" y="3094"/>
                    <a:pt x="2578" y="2903"/>
                    <a:pt x="2450" y="2836"/>
                  </a:cubicBezTo>
                  <a:cubicBezTo>
                    <a:pt x="2414" y="2761"/>
                    <a:pt x="2332" y="2730"/>
                    <a:pt x="2259" y="2730"/>
                  </a:cubicBezTo>
                  <a:cubicBezTo>
                    <a:pt x="2208" y="2730"/>
                    <a:pt x="2161" y="2745"/>
                    <a:pt x="2134" y="2770"/>
                  </a:cubicBezTo>
                  <a:lnTo>
                    <a:pt x="2134" y="2770"/>
                  </a:lnTo>
                  <a:lnTo>
                    <a:pt x="2450" y="2450"/>
                  </a:lnTo>
                  <a:cubicBezTo>
                    <a:pt x="2578" y="2321"/>
                    <a:pt x="2578" y="2192"/>
                    <a:pt x="2450" y="2063"/>
                  </a:cubicBezTo>
                  <a:cubicBezTo>
                    <a:pt x="2414" y="2027"/>
                    <a:pt x="2332" y="1989"/>
                    <a:pt x="2259" y="1989"/>
                  </a:cubicBezTo>
                  <a:cubicBezTo>
                    <a:pt x="2205" y="1989"/>
                    <a:pt x="2156" y="2009"/>
                    <a:pt x="2130" y="2063"/>
                  </a:cubicBezTo>
                  <a:lnTo>
                    <a:pt x="2130" y="2001"/>
                  </a:lnTo>
                  <a:lnTo>
                    <a:pt x="2450" y="1676"/>
                  </a:lnTo>
                  <a:cubicBezTo>
                    <a:pt x="2578" y="1614"/>
                    <a:pt x="2578" y="1418"/>
                    <a:pt x="2450" y="1357"/>
                  </a:cubicBezTo>
                  <a:cubicBezTo>
                    <a:pt x="2413" y="1280"/>
                    <a:pt x="2330" y="1249"/>
                    <a:pt x="2255" y="1249"/>
                  </a:cubicBezTo>
                  <a:cubicBezTo>
                    <a:pt x="2203" y="1249"/>
                    <a:pt x="2155" y="1264"/>
                    <a:pt x="2130" y="1289"/>
                  </a:cubicBezTo>
                  <a:lnTo>
                    <a:pt x="2130" y="258"/>
                  </a:lnTo>
                  <a:cubicBezTo>
                    <a:pt x="2130" y="129"/>
                    <a:pt x="2001" y="0"/>
                    <a:pt x="1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7"/>
            <p:cNvSpPr/>
            <p:nvPr/>
          </p:nvSpPr>
          <p:spPr>
            <a:xfrm>
              <a:off x="1124550" y="1994750"/>
              <a:ext cx="46675" cy="446425"/>
            </a:xfrm>
            <a:custGeom>
              <a:avLst/>
              <a:gdLst/>
              <a:ahLst/>
              <a:cxnLst/>
              <a:rect l="l" t="t" r="r" b="b"/>
              <a:pathLst>
                <a:path w="1867" h="17857" extrusionOk="0">
                  <a:moveTo>
                    <a:pt x="191" y="1"/>
                  </a:moveTo>
                  <a:cubicBezTo>
                    <a:pt x="62" y="1"/>
                    <a:pt x="0" y="68"/>
                    <a:pt x="0" y="130"/>
                  </a:cubicBezTo>
                  <a:lnTo>
                    <a:pt x="0" y="17661"/>
                  </a:lnTo>
                  <a:cubicBezTo>
                    <a:pt x="0" y="17790"/>
                    <a:pt x="62" y="17857"/>
                    <a:pt x="191" y="17857"/>
                  </a:cubicBezTo>
                  <a:lnTo>
                    <a:pt x="1676" y="17857"/>
                  </a:lnTo>
                  <a:cubicBezTo>
                    <a:pt x="1805" y="17857"/>
                    <a:pt x="1867" y="17790"/>
                    <a:pt x="1867" y="17661"/>
                  </a:cubicBezTo>
                  <a:lnTo>
                    <a:pt x="1867" y="130"/>
                  </a:lnTo>
                  <a:cubicBezTo>
                    <a:pt x="1867" y="68"/>
                    <a:pt x="1805"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7"/>
            <p:cNvSpPr/>
            <p:nvPr/>
          </p:nvSpPr>
          <p:spPr>
            <a:xfrm>
              <a:off x="1092325" y="2038325"/>
              <a:ext cx="327050" cy="46700"/>
            </a:xfrm>
            <a:custGeom>
              <a:avLst/>
              <a:gdLst/>
              <a:ahLst/>
              <a:cxnLst/>
              <a:rect l="l" t="t" r="r" b="b"/>
              <a:pathLst>
                <a:path w="13082" h="1868" extrusionOk="0">
                  <a:moveTo>
                    <a:pt x="191" y="1"/>
                  </a:moveTo>
                  <a:cubicBezTo>
                    <a:pt x="62" y="1"/>
                    <a:pt x="0" y="130"/>
                    <a:pt x="0" y="191"/>
                  </a:cubicBezTo>
                  <a:lnTo>
                    <a:pt x="0" y="1738"/>
                  </a:lnTo>
                  <a:cubicBezTo>
                    <a:pt x="0" y="1805"/>
                    <a:pt x="62" y="1867"/>
                    <a:pt x="191" y="1867"/>
                  </a:cubicBezTo>
                  <a:lnTo>
                    <a:pt x="12891" y="1867"/>
                  </a:lnTo>
                  <a:cubicBezTo>
                    <a:pt x="13020" y="1867"/>
                    <a:pt x="13082" y="1805"/>
                    <a:pt x="13082" y="1738"/>
                  </a:cubicBezTo>
                  <a:lnTo>
                    <a:pt x="13082" y="191"/>
                  </a:lnTo>
                  <a:cubicBezTo>
                    <a:pt x="13082" y="130"/>
                    <a:pt x="13020" y="1"/>
                    <a:pt x="12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7"/>
          <p:cNvGrpSpPr/>
          <p:nvPr/>
        </p:nvGrpSpPr>
        <p:grpSpPr>
          <a:xfrm>
            <a:off x="1212500" y="2677646"/>
            <a:ext cx="419550" cy="419550"/>
            <a:chOff x="997200" y="2665075"/>
            <a:chExt cx="446425" cy="446425"/>
          </a:xfrm>
        </p:grpSpPr>
        <p:sp>
          <p:nvSpPr>
            <p:cNvPr id="2040" name="Google Shape;2040;p47"/>
            <p:cNvSpPr/>
            <p:nvPr/>
          </p:nvSpPr>
          <p:spPr>
            <a:xfrm>
              <a:off x="997200" y="2665075"/>
              <a:ext cx="446425" cy="446425"/>
            </a:xfrm>
            <a:custGeom>
              <a:avLst/>
              <a:gdLst/>
              <a:ahLst/>
              <a:cxnLst/>
              <a:rect l="l" t="t" r="r" b="b"/>
              <a:pathLst>
                <a:path w="17857" h="17857" extrusionOk="0">
                  <a:moveTo>
                    <a:pt x="8895" y="0"/>
                  </a:moveTo>
                  <a:cubicBezTo>
                    <a:pt x="3996" y="0"/>
                    <a:pt x="0" y="3997"/>
                    <a:pt x="0" y="8895"/>
                  </a:cubicBezTo>
                  <a:cubicBezTo>
                    <a:pt x="0" y="13860"/>
                    <a:pt x="3996" y="17857"/>
                    <a:pt x="8895" y="17857"/>
                  </a:cubicBezTo>
                  <a:cubicBezTo>
                    <a:pt x="13860" y="17857"/>
                    <a:pt x="17856" y="13860"/>
                    <a:pt x="17856" y="8895"/>
                  </a:cubicBezTo>
                  <a:cubicBezTo>
                    <a:pt x="17856" y="3997"/>
                    <a:pt x="13860" y="0"/>
                    <a:pt x="8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7"/>
            <p:cNvSpPr/>
            <p:nvPr/>
          </p:nvSpPr>
          <p:spPr>
            <a:xfrm>
              <a:off x="1093875" y="2732500"/>
              <a:ext cx="87025" cy="81200"/>
            </a:xfrm>
            <a:custGeom>
              <a:avLst/>
              <a:gdLst/>
              <a:ahLst/>
              <a:cxnLst/>
              <a:rect l="l" t="t" r="r" b="b"/>
              <a:pathLst>
                <a:path w="3481" h="3248" extrusionOk="0">
                  <a:moveTo>
                    <a:pt x="2490" y="1"/>
                  </a:moveTo>
                  <a:cubicBezTo>
                    <a:pt x="2009" y="1"/>
                    <a:pt x="1395" y="335"/>
                    <a:pt x="903" y="913"/>
                  </a:cubicBezTo>
                  <a:cubicBezTo>
                    <a:pt x="196" y="1686"/>
                    <a:pt x="0" y="2656"/>
                    <a:pt x="454" y="3042"/>
                  </a:cubicBezTo>
                  <a:cubicBezTo>
                    <a:pt x="594" y="3182"/>
                    <a:pt x="784" y="3247"/>
                    <a:pt x="1002" y="3247"/>
                  </a:cubicBezTo>
                  <a:cubicBezTo>
                    <a:pt x="1482" y="3247"/>
                    <a:pt x="2092" y="2930"/>
                    <a:pt x="2578" y="2398"/>
                  </a:cubicBezTo>
                  <a:cubicBezTo>
                    <a:pt x="3290" y="1557"/>
                    <a:pt x="3481" y="593"/>
                    <a:pt x="3032" y="206"/>
                  </a:cubicBezTo>
                  <a:cubicBezTo>
                    <a:pt x="2892" y="67"/>
                    <a:pt x="2705" y="1"/>
                    <a:pt x="2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7"/>
            <p:cNvSpPr/>
            <p:nvPr/>
          </p:nvSpPr>
          <p:spPr>
            <a:xfrm>
              <a:off x="1039075" y="2863325"/>
              <a:ext cx="43600" cy="72575"/>
            </a:xfrm>
            <a:custGeom>
              <a:avLst/>
              <a:gdLst/>
              <a:ahLst/>
              <a:cxnLst/>
              <a:rect l="l" t="t" r="r" b="b"/>
              <a:pathLst>
                <a:path w="1744" h="2903" extrusionOk="0">
                  <a:moveTo>
                    <a:pt x="903" y="1"/>
                  </a:moveTo>
                  <a:cubicBezTo>
                    <a:pt x="388" y="1"/>
                    <a:pt x="1" y="645"/>
                    <a:pt x="1" y="1481"/>
                  </a:cubicBezTo>
                  <a:cubicBezTo>
                    <a:pt x="1" y="2254"/>
                    <a:pt x="388" y="2899"/>
                    <a:pt x="841" y="2899"/>
                  </a:cubicBezTo>
                  <a:cubicBezTo>
                    <a:pt x="864" y="2902"/>
                    <a:pt x="886" y="2903"/>
                    <a:pt x="908" y="2903"/>
                  </a:cubicBezTo>
                  <a:cubicBezTo>
                    <a:pt x="1390" y="2903"/>
                    <a:pt x="1744" y="2220"/>
                    <a:pt x="1744" y="1481"/>
                  </a:cubicBezTo>
                  <a:cubicBezTo>
                    <a:pt x="1744" y="645"/>
                    <a:pt x="1357"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7"/>
            <p:cNvSpPr/>
            <p:nvPr/>
          </p:nvSpPr>
          <p:spPr>
            <a:xfrm>
              <a:off x="1332350" y="2890500"/>
              <a:ext cx="64475" cy="69850"/>
            </a:xfrm>
            <a:custGeom>
              <a:avLst/>
              <a:gdLst/>
              <a:ahLst/>
              <a:cxnLst/>
              <a:rect l="l" t="t" r="r" b="b"/>
              <a:pathLst>
                <a:path w="2579" h="2794" extrusionOk="0">
                  <a:moveTo>
                    <a:pt x="1584" y="0"/>
                  </a:moveTo>
                  <a:cubicBezTo>
                    <a:pt x="1158" y="0"/>
                    <a:pt x="649" y="403"/>
                    <a:pt x="387" y="976"/>
                  </a:cubicBezTo>
                  <a:cubicBezTo>
                    <a:pt x="0" y="1750"/>
                    <a:pt x="196" y="2523"/>
                    <a:pt x="712" y="2714"/>
                  </a:cubicBezTo>
                  <a:cubicBezTo>
                    <a:pt x="819" y="2768"/>
                    <a:pt x="933" y="2793"/>
                    <a:pt x="1047" y="2793"/>
                  </a:cubicBezTo>
                  <a:cubicBezTo>
                    <a:pt x="1482" y="2793"/>
                    <a:pt x="1939" y="2424"/>
                    <a:pt x="2192" y="1812"/>
                  </a:cubicBezTo>
                  <a:cubicBezTo>
                    <a:pt x="2578" y="1105"/>
                    <a:pt x="2388" y="332"/>
                    <a:pt x="1872" y="74"/>
                  </a:cubicBezTo>
                  <a:cubicBezTo>
                    <a:pt x="1784" y="24"/>
                    <a:pt x="1686" y="0"/>
                    <a:pt x="1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7"/>
            <p:cNvSpPr/>
            <p:nvPr/>
          </p:nvSpPr>
          <p:spPr>
            <a:xfrm>
              <a:off x="1261450" y="2730900"/>
              <a:ext cx="120925" cy="105750"/>
            </a:xfrm>
            <a:custGeom>
              <a:avLst/>
              <a:gdLst/>
              <a:ahLst/>
              <a:cxnLst/>
              <a:rect l="l" t="t" r="r" b="b"/>
              <a:pathLst>
                <a:path w="4837" h="4230" extrusionOk="0">
                  <a:moveTo>
                    <a:pt x="1404" y="0"/>
                  </a:moveTo>
                  <a:cubicBezTo>
                    <a:pt x="1073" y="0"/>
                    <a:pt x="785" y="107"/>
                    <a:pt x="583" y="332"/>
                  </a:cubicBezTo>
                  <a:cubicBezTo>
                    <a:pt x="0" y="915"/>
                    <a:pt x="325" y="2204"/>
                    <a:pt x="1356" y="3168"/>
                  </a:cubicBezTo>
                  <a:cubicBezTo>
                    <a:pt x="1999" y="3856"/>
                    <a:pt x="2816" y="4229"/>
                    <a:pt x="3461" y="4229"/>
                  </a:cubicBezTo>
                  <a:cubicBezTo>
                    <a:pt x="3783" y="4229"/>
                    <a:pt x="4062" y="4136"/>
                    <a:pt x="4254" y="3942"/>
                  </a:cubicBezTo>
                  <a:cubicBezTo>
                    <a:pt x="4837" y="3297"/>
                    <a:pt x="4450" y="2008"/>
                    <a:pt x="3419" y="1044"/>
                  </a:cubicBezTo>
                  <a:cubicBezTo>
                    <a:pt x="2788" y="372"/>
                    <a:pt x="2021" y="0"/>
                    <a:pt x="1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7"/>
            <p:cNvSpPr/>
            <p:nvPr/>
          </p:nvSpPr>
          <p:spPr>
            <a:xfrm>
              <a:off x="1153550" y="2847200"/>
              <a:ext cx="40250" cy="46750"/>
            </a:xfrm>
            <a:custGeom>
              <a:avLst/>
              <a:gdLst/>
              <a:ahLst/>
              <a:cxnLst/>
              <a:rect l="l" t="t" r="r" b="b"/>
              <a:pathLst>
                <a:path w="1610" h="1870" extrusionOk="0">
                  <a:moveTo>
                    <a:pt x="1120" y="0"/>
                  </a:moveTo>
                  <a:cubicBezTo>
                    <a:pt x="836" y="0"/>
                    <a:pt x="507" y="245"/>
                    <a:pt x="258" y="646"/>
                  </a:cubicBezTo>
                  <a:cubicBezTo>
                    <a:pt x="1" y="1094"/>
                    <a:pt x="1" y="1677"/>
                    <a:pt x="258" y="1806"/>
                  </a:cubicBezTo>
                  <a:cubicBezTo>
                    <a:pt x="317" y="1849"/>
                    <a:pt x="389" y="1870"/>
                    <a:pt x="468" y="1870"/>
                  </a:cubicBezTo>
                  <a:cubicBezTo>
                    <a:pt x="737" y="1870"/>
                    <a:pt x="1090" y="1637"/>
                    <a:pt x="1290" y="1290"/>
                  </a:cubicBezTo>
                  <a:cubicBezTo>
                    <a:pt x="1609" y="775"/>
                    <a:pt x="1609" y="259"/>
                    <a:pt x="1351" y="63"/>
                  </a:cubicBezTo>
                  <a:cubicBezTo>
                    <a:pt x="1280" y="21"/>
                    <a:pt x="1202" y="0"/>
                    <a:pt x="1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7"/>
            <p:cNvSpPr/>
            <p:nvPr/>
          </p:nvSpPr>
          <p:spPr>
            <a:xfrm>
              <a:off x="1127775" y="3018025"/>
              <a:ext cx="30575" cy="32250"/>
            </a:xfrm>
            <a:custGeom>
              <a:avLst/>
              <a:gdLst/>
              <a:ahLst/>
              <a:cxnLst/>
              <a:rect l="l" t="t" r="r" b="b"/>
              <a:pathLst>
                <a:path w="1223" h="1290" extrusionOk="0">
                  <a:moveTo>
                    <a:pt x="645" y="0"/>
                  </a:moveTo>
                  <a:cubicBezTo>
                    <a:pt x="258" y="0"/>
                    <a:pt x="0" y="320"/>
                    <a:pt x="0" y="645"/>
                  </a:cubicBezTo>
                  <a:cubicBezTo>
                    <a:pt x="0" y="965"/>
                    <a:pt x="258" y="1289"/>
                    <a:pt x="645" y="1289"/>
                  </a:cubicBezTo>
                  <a:cubicBezTo>
                    <a:pt x="965" y="1289"/>
                    <a:pt x="1222" y="965"/>
                    <a:pt x="1222" y="645"/>
                  </a:cubicBezTo>
                  <a:cubicBezTo>
                    <a:pt x="1222" y="320"/>
                    <a:pt x="965" y="0"/>
                    <a:pt x="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47"/>
          <p:cNvGrpSpPr/>
          <p:nvPr/>
        </p:nvGrpSpPr>
        <p:grpSpPr>
          <a:xfrm>
            <a:off x="2649642" y="2668177"/>
            <a:ext cx="358863" cy="419926"/>
            <a:chOff x="2526400" y="2655000"/>
            <a:chExt cx="381850" cy="446825"/>
          </a:xfrm>
        </p:grpSpPr>
        <p:sp>
          <p:nvSpPr>
            <p:cNvPr id="2048" name="Google Shape;2048;p47"/>
            <p:cNvSpPr/>
            <p:nvPr/>
          </p:nvSpPr>
          <p:spPr>
            <a:xfrm>
              <a:off x="2711650" y="2655000"/>
              <a:ext cx="54800" cy="79450"/>
            </a:xfrm>
            <a:custGeom>
              <a:avLst/>
              <a:gdLst/>
              <a:ahLst/>
              <a:cxnLst/>
              <a:rect l="l" t="t" r="r" b="b"/>
              <a:pathLst>
                <a:path w="2192" h="3178" extrusionOk="0">
                  <a:moveTo>
                    <a:pt x="2002" y="1"/>
                  </a:moveTo>
                  <a:cubicBezTo>
                    <a:pt x="1980" y="1"/>
                    <a:pt x="1957" y="6"/>
                    <a:pt x="1934" y="17"/>
                  </a:cubicBezTo>
                  <a:cubicBezTo>
                    <a:pt x="196" y="84"/>
                    <a:pt x="67" y="2791"/>
                    <a:pt x="0" y="2920"/>
                  </a:cubicBezTo>
                  <a:cubicBezTo>
                    <a:pt x="0" y="3049"/>
                    <a:pt x="129" y="3178"/>
                    <a:pt x="258" y="3178"/>
                  </a:cubicBezTo>
                  <a:cubicBezTo>
                    <a:pt x="454" y="3178"/>
                    <a:pt x="516" y="3049"/>
                    <a:pt x="583" y="2920"/>
                  </a:cubicBezTo>
                  <a:cubicBezTo>
                    <a:pt x="583" y="2920"/>
                    <a:pt x="712" y="599"/>
                    <a:pt x="2001" y="532"/>
                  </a:cubicBezTo>
                  <a:cubicBezTo>
                    <a:pt x="2130" y="532"/>
                    <a:pt x="2192" y="403"/>
                    <a:pt x="2192" y="213"/>
                  </a:cubicBezTo>
                  <a:cubicBezTo>
                    <a:pt x="2192" y="107"/>
                    <a:pt x="2105" y="1"/>
                    <a:pt x="2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7"/>
            <p:cNvSpPr/>
            <p:nvPr/>
          </p:nvSpPr>
          <p:spPr>
            <a:xfrm>
              <a:off x="2544075" y="2960000"/>
              <a:ext cx="348075" cy="141825"/>
            </a:xfrm>
            <a:custGeom>
              <a:avLst/>
              <a:gdLst/>
              <a:ahLst/>
              <a:cxnLst/>
              <a:rect l="l" t="t" r="r" b="b"/>
              <a:pathLst>
                <a:path w="13923" h="5673" extrusionOk="0">
                  <a:moveTo>
                    <a:pt x="0" y="1"/>
                  </a:moveTo>
                  <a:lnTo>
                    <a:pt x="841" y="4961"/>
                  </a:lnTo>
                  <a:cubicBezTo>
                    <a:pt x="903" y="5348"/>
                    <a:pt x="1289" y="5673"/>
                    <a:pt x="1676" y="5673"/>
                  </a:cubicBezTo>
                  <a:lnTo>
                    <a:pt x="12184" y="5673"/>
                  </a:lnTo>
                  <a:cubicBezTo>
                    <a:pt x="12633" y="5673"/>
                    <a:pt x="12958" y="5348"/>
                    <a:pt x="13020" y="4961"/>
                  </a:cubicBezTo>
                  <a:lnTo>
                    <a:pt x="139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7"/>
            <p:cNvSpPr/>
            <p:nvPr/>
          </p:nvSpPr>
          <p:spPr>
            <a:xfrm>
              <a:off x="2526400" y="2753750"/>
              <a:ext cx="381850" cy="256175"/>
            </a:xfrm>
            <a:custGeom>
              <a:avLst/>
              <a:gdLst/>
              <a:ahLst/>
              <a:cxnLst/>
              <a:rect l="l" t="t" r="r" b="b"/>
              <a:pathLst>
                <a:path w="15274" h="10247" extrusionOk="0">
                  <a:moveTo>
                    <a:pt x="7668" y="1"/>
                  </a:moveTo>
                  <a:cubicBezTo>
                    <a:pt x="5348" y="1"/>
                    <a:pt x="3285" y="903"/>
                    <a:pt x="2125" y="2254"/>
                  </a:cubicBezTo>
                  <a:cubicBezTo>
                    <a:pt x="2125" y="2254"/>
                    <a:pt x="1" y="4446"/>
                    <a:pt x="320" y="8184"/>
                  </a:cubicBezTo>
                  <a:cubicBezTo>
                    <a:pt x="130" y="8380"/>
                    <a:pt x="63" y="8638"/>
                    <a:pt x="63" y="8896"/>
                  </a:cubicBezTo>
                  <a:cubicBezTo>
                    <a:pt x="63" y="9669"/>
                    <a:pt x="774" y="10246"/>
                    <a:pt x="1738" y="10246"/>
                  </a:cubicBezTo>
                  <a:cubicBezTo>
                    <a:pt x="2383" y="10246"/>
                    <a:pt x="2899" y="9927"/>
                    <a:pt x="3223" y="9473"/>
                  </a:cubicBezTo>
                  <a:cubicBezTo>
                    <a:pt x="3481" y="9927"/>
                    <a:pt x="4059" y="10246"/>
                    <a:pt x="4703" y="10246"/>
                  </a:cubicBezTo>
                  <a:cubicBezTo>
                    <a:pt x="5348" y="10246"/>
                    <a:pt x="5863" y="9927"/>
                    <a:pt x="6188" y="9473"/>
                  </a:cubicBezTo>
                  <a:cubicBezTo>
                    <a:pt x="6446" y="9927"/>
                    <a:pt x="7024" y="10246"/>
                    <a:pt x="7668" y="10246"/>
                  </a:cubicBezTo>
                  <a:cubicBezTo>
                    <a:pt x="8313" y="10246"/>
                    <a:pt x="8895" y="9927"/>
                    <a:pt x="9153" y="9473"/>
                  </a:cubicBezTo>
                  <a:cubicBezTo>
                    <a:pt x="9411" y="9927"/>
                    <a:pt x="9988" y="10246"/>
                    <a:pt x="10633" y="10246"/>
                  </a:cubicBezTo>
                  <a:cubicBezTo>
                    <a:pt x="11278" y="10246"/>
                    <a:pt x="11860" y="9927"/>
                    <a:pt x="12118" y="9473"/>
                  </a:cubicBezTo>
                  <a:cubicBezTo>
                    <a:pt x="12376" y="9927"/>
                    <a:pt x="12953" y="10246"/>
                    <a:pt x="13598" y="10246"/>
                  </a:cubicBezTo>
                  <a:cubicBezTo>
                    <a:pt x="14500" y="10246"/>
                    <a:pt x="15274" y="9669"/>
                    <a:pt x="15274" y="8896"/>
                  </a:cubicBezTo>
                  <a:cubicBezTo>
                    <a:pt x="15274" y="8638"/>
                    <a:pt x="15145" y="8380"/>
                    <a:pt x="15016" y="8184"/>
                  </a:cubicBezTo>
                  <a:cubicBezTo>
                    <a:pt x="15274" y="4513"/>
                    <a:pt x="13211" y="2321"/>
                    <a:pt x="13149" y="2254"/>
                  </a:cubicBezTo>
                  <a:cubicBezTo>
                    <a:pt x="11989" y="903"/>
                    <a:pt x="9988" y="1"/>
                    <a:pt x="7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7"/>
            <p:cNvSpPr/>
            <p:nvPr/>
          </p:nvSpPr>
          <p:spPr>
            <a:xfrm>
              <a:off x="2690775" y="2721525"/>
              <a:ext cx="53125" cy="53150"/>
            </a:xfrm>
            <a:custGeom>
              <a:avLst/>
              <a:gdLst/>
              <a:ahLst/>
              <a:cxnLst/>
              <a:rect l="l" t="t" r="r" b="b"/>
              <a:pathLst>
                <a:path w="2125" h="2126" extrusionOk="0">
                  <a:moveTo>
                    <a:pt x="1093" y="1"/>
                  </a:moveTo>
                  <a:cubicBezTo>
                    <a:pt x="516" y="1"/>
                    <a:pt x="0" y="517"/>
                    <a:pt x="0" y="1094"/>
                  </a:cubicBezTo>
                  <a:cubicBezTo>
                    <a:pt x="0" y="1677"/>
                    <a:pt x="516" y="2125"/>
                    <a:pt x="1093" y="2125"/>
                  </a:cubicBezTo>
                  <a:cubicBezTo>
                    <a:pt x="1676" y="2125"/>
                    <a:pt x="2124" y="1677"/>
                    <a:pt x="2124" y="1094"/>
                  </a:cubicBezTo>
                  <a:cubicBezTo>
                    <a:pt x="2124" y="517"/>
                    <a:pt x="1676" y="1"/>
                    <a:pt x="1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47"/>
          <p:cNvGrpSpPr/>
          <p:nvPr/>
        </p:nvGrpSpPr>
        <p:grpSpPr>
          <a:xfrm>
            <a:off x="3296201" y="2750339"/>
            <a:ext cx="419550" cy="268125"/>
            <a:chOff x="3214375" y="2742425"/>
            <a:chExt cx="446425" cy="285300"/>
          </a:xfrm>
        </p:grpSpPr>
        <p:sp>
          <p:nvSpPr>
            <p:cNvPr id="2053" name="Google Shape;2053;p47"/>
            <p:cNvSpPr/>
            <p:nvPr/>
          </p:nvSpPr>
          <p:spPr>
            <a:xfrm>
              <a:off x="3315950" y="2742425"/>
              <a:ext cx="243275" cy="285300"/>
            </a:xfrm>
            <a:custGeom>
              <a:avLst/>
              <a:gdLst/>
              <a:ahLst/>
              <a:cxnLst/>
              <a:rect l="l" t="t" r="r" b="b"/>
              <a:pathLst>
                <a:path w="9731" h="11412" extrusionOk="0">
                  <a:moveTo>
                    <a:pt x="774" y="0"/>
                  </a:moveTo>
                  <a:cubicBezTo>
                    <a:pt x="388" y="0"/>
                    <a:pt x="1" y="325"/>
                    <a:pt x="1" y="712"/>
                  </a:cubicBezTo>
                  <a:lnTo>
                    <a:pt x="1" y="6574"/>
                  </a:lnTo>
                  <a:cubicBezTo>
                    <a:pt x="1" y="9281"/>
                    <a:pt x="2192" y="11411"/>
                    <a:pt x="4899" y="11411"/>
                  </a:cubicBezTo>
                  <a:cubicBezTo>
                    <a:pt x="7539" y="11411"/>
                    <a:pt x="9731" y="9281"/>
                    <a:pt x="9731" y="6574"/>
                  </a:cubicBezTo>
                  <a:lnTo>
                    <a:pt x="9731" y="712"/>
                  </a:lnTo>
                  <a:cubicBezTo>
                    <a:pt x="9731" y="325"/>
                    <a:pt x="9411" y="0"/>
                    <a:pt x="8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7"/>
            <p:cNvSpPr/>
            <p:nvPr/>
          </p:nvSpPr>
          <p:spPr>
            <a:xfrm>
              <a:off x="3315950" y="2742425"/>
              <a:ext cx="243275" cy="56475"/>
            </a:xfrm>
            <a:custGeom>
              <a:avLst/>
              <a:gdLst/>
              <a:ahLst/>
              <a:cxnLst/>
              <a:rect l="l" t="t" r="r" b="b"/>
              <a:pathLst>
                <a:path w="9731" h="2259" extrusionOk="0">
                  <a:moveTo>
                    <a:pt x="774" y="0"/>
                  </a:moveTo>
                  <a:cubicBezTo>
                    <a:pt x="388" y="0"/>
                    <a:pt x="1" y="325"/>
                    <a:pt x="1" y="712"/>
                  </a:cubicBezTo>
                  <a:lnTo>
                    <a:pt x="1" y="2259"/>
                  </a:lnTo>
                  <a:lnTo>
                    <a:pt x="9731" y="2259"/>
                  </a:lnTo>
                  <a:lnTo>
                    <a:pt x="9731" y="712"/>
                  </a:lnTo>
                  <a:cubicBezTo>
                    <a:pt x="9731" y="325"/>
                    <a:pt x="9411" y="0"/>
                    <a:pt x="8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7"/>
            <p:cNvSpPr/>
            <p:nvPr/>
          </p:nvSpPr>
          <p:spPr>
            <a:xfrm>
              <a:off x="3559200" y="2752075"/>
              <a:ext cx="101600" cy="95175"/>
            </a:xfrm>
            <a:custGeom>
              <a:avLst/>
              <a:gdLst/>
              <a:ahLst/>
              <a:cxnLst/>
              <a:rect l="l" t="t" r="r" b="b"/>
              <a:pathLst>
                <a:path w="4064" h="3807" extrusionOk="0">
                  <a:moveTo>
                    <a:pt x="3033" y="1"/>
                  </a:moveTo>
                  <a:cubicBezTo>
                    <a:pt x="2450" y="1"/>
                    <a:pt x="2001" y="455"/>
                    <a:pt x="2001" y="1032"/>
                  </a:cubicBezTo>
                  <a:cubicBezTo>
                    <a:pt x="2001" y="1099"/>
                    <a:pt x="2001" y="1099"/>
                    <a:pt x="2063" y="1161"/>
                  </a:cubicBezTo>
                  <a:lnTo>
                    <a:pt x="1" y="1161"/>
                  </a:lnTo>
                  <a:lnTo>
                    <a:pt x="1" y="2646"/>
                  </a:lnTo>
                  <a:lnTo>
                    <a:pt x="2063" y="2646"/>
                  </a:lnTo>
                  <a:cubicBezTo>
                    <a:pt x="2001" y="2708"/>
                    <a:pt x="2001" y="2708"/>
                    <a:pt x="2001" y="2775"/>
                  </a:cubicBezTo>
                  <a:cubicBezTo>
                    <a:pt x="2001" y="3352"/>
                    <a:pt x="2450" y="3806"/>
                    <a:pt x="3033" y="3806"/>
                  </a:cubicBezTo>
                  <a:cubicBezTo>
                    <a:pt x="3610" y="3806"/>
                    <a:pt x="4064" y="3352"/>
                    <a:pt x="4064" y="2775"/>
                  </a:cubicBezTo>
                  <a:cubicBezTo>
                    <a:pt x="4064" y="2388"/>
                    <a:pt x="3868" y="2063"/>
                    <a:pt x="3610" y="1873"/>
                  </a:cubicBezTo>
                  <a:cubicBezTo>
                    <a:pt x="3868" y="1744"/>
                    <a:pt x="4064" y="1419"/>
                    <a:pt x="4064" y="1032"/>
                  </a:cubicBezTo>
                  <a:cubicBezTo>
                    <a:pt x="4064" y="455"/>
                    <a:pt x="3610" y="1"/>
                    <a:pt x="3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7"/>
            <p:cNvSpPr/>
            <p:nvPr/>
          </p:nvSpPr>
          <p:spPr>
            <a:xfrm>
              <a:off x="3357850" y="2848775"/>
              <a:ext cx="43475" cy="38675"/>
            </a:xfrm>
            <a:custGeom>
              <a:avLst/>
              <a:gdLst/>
              <a:ahLst/>
              <a:cxnLst/>
              <a:rect l="l" t="t" r="r" b="b"/>
              <a:pathLst>
                <a:path w="1739" h="1547" extrusionOk="0">
                  <a:moveTo>
                    <a:pt x="259" y="0"/>
                  </a:moveTo>
                  <a:cubicBezTo>
                    <a:pt x="130" y="0"/>
                    <a:pt x="1" y="129"/>
                    <a:pt x="1" y="258"/>
                  </a:cubicBezTo>
                  <a:lnTo>
                    <a:pt x="1" y="583"/>
                  </a:lnTo>
                  <a:cubicBezTo>
                    <a:pt x="1" y="1098"/>
                    <a:pt x="387" y="1547"/>
                    <a:pt x="836" y="1547"/>
                  </a:cubicBezTo>
                  <a:cubicBezTo>
                    <a:pt x="1352" y="1547"/>
                    <a:pt x="1738" y="1098"/>
                    <a:pt x="1738" y="583"/>
                  </a:cubicBezTo>
                  <a:lnTo>
                    <a:pt x="1738" y="258"/>
                  </a:lnTo>
                  <a:cubicBezTo>
                    <a:pt x="1738" y="129"/>
                    <a:pt x="1609" y="0"/>
                    <a:pt x="1419" y="0"/>
                  </a:cubicBezTo>
                  <a:cubicBezTo>
                    <a:pt x="1290" y="0"/>
                    <a:pt x="1161" y="129"/>
                    <a:pt x="1161" y="258"/>
                  </a:cubicBezTo>
                  <a:lnTo>
                    <a:pt x="1161" y="583"/>
                  </a:lnTo>
                  <a:cubicBezTo>
                    <a:pt x="1161" y="774"/>
                    <a:pt x="1032" y="1031"/>
                    <a:pt x="836" y="1031"/>
                  </a:cubicBezTo>
                  <a:cubicBezTo>
                    <a:pt x="645" y="1031"/>
                    <a:pt x="516" y="774"/>
                    <a:pt x="516" y="583"/>
                  </a:cubicBezTo>
                  <a:lnTo>
                    <a:pt x="516" y="258"/>
                  </a:lnTo>
                  <a:cubicBezTo>
                    <a:pt x="516" y="129"/>
                    <a:pt x="387" y="0"/>
                    <a:pt x="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7"/>
            <p:cNvSpPr/>
            <p:nvPr/>
          </p:nvSpPr>
          <p:spPr>
            <a:xfrm>
              <a:off x="3473875" y="2848775"/>
              <a:ext cx="43475" cy="38675"/>
            </a:xfrm>
            <a:custGeom>
              <a:avLst/>
              <a:gdLst/>
              <a:ahLst/>
              <a:cxnLst/>
              <a:rect l="l" t="t" r="r" b="b"/>
              <a:pathLst>
                <a:path w="1739" h="1547" extrusionOk="0">
                  <a:moveTo>
                    <a:pt x="320" y="0"/>
                  </a:moveTo>
                  <a:cubicBezTo>
                    <a:pt x="129" y="0"/>
                    <a:pt x="0" y="129"/>
                    <a:pt x="0" y="258"/>
                  </a:cubicBezTo>
                  <a:lnTo>
                    <a:pt x="0" y="583"/>
                  </a:lnTo>
                  <a:cubicBezTo>
                    <a:pt x="0" y="1098"/>
                    <a:pt x="387" y="1547"/>
                    <a:pt x="903" y="1547"/>
                  </a:cubicBezTo>
                  <a:cubicBezTo>
                    <a:pt x="1351" y="1547"/>
                    <a:pt x="1738" y="1098"/>
                    <a:pt x="1738" y="583"/>
                  </a:cubicBezTo>
                  <a:lnTo>
                    <a:pt x="1738" y="258"/>
                  </a:lnTo>
                  <a:cubicBezTo>
                    <a:pt x="1738" y="129"/>
                    <a:pt x="1609" y="0"/>
                    <a:pt x="1480" y="0"/>
                  </a:cubicBezTo>
                  <a:cubicBezTo>
                    <a:pt x="1351" y="0"/>
                    <a:pt x="1222" y="129"/>
                    <a:pt x="1222" y="258"/>
                  </a:cubicBezTo>
                  <a:lnTo>
                    <a:pt x="1222" y="583"/>
                  </a:lnTo>
                  <a:cubicBezTo>
                    <a:pt x="1222" y="774"/>
                    <a:pt x="1093" y="1031"/>
                    <a:pt x="903" y="1031"/>
                  </a:cubicBezTo>
                  <a:cubicBezTo>
                    <a:pt x="707" y="1031"/>
                    <a:pt x="578" y="774"/>
                    <a:pt x="578" y="583"/>
                  </a:cubicBezTo>
                  <a:lnTo>
                    <a:pt x="578" y="258"/>
                  </a:lnTo>
                  <a:cubicBezTo>
                    <a:pt x="578" y="129"/>
                    <a:pt x="449"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7"/>
            <p:cNvSpPr/>
            <p:nvPr/>
          </p:nvSpPr>
          <p:spPr>
            <a:xfrm>
              <a:off x="3341750" y="2827875"/>
              <a:ext cx="191700" cy="107925"/>
            </a:xfrm>
            <a:custGeom>
              <a:avLst/>
              <a:gdLst/>
              <a:ahLst/>
              <a:cxnLst/>
              <a:rect l="l" t="t" r="r" b="b"/>
              <a:pathLst>
                <a:path w="7668" h="4317" extrusionOk="0">
                  <a:moveTo>
                    <a:pt x="4187" y="578"/>
                  </a:moveTo>
                  <a:lnTo>
                    <a:pt x="4187" y="3481"/>
                  </a:lnTo>
                  <a:cubicBezTo>
                    <a:pt x="4187" y="3672"/>
                    <a:pt x="3996" y="3801"/>
                    <a:pt x="3867" y="3801"/>
                  </a:cubicBezTo>
                  <a:cubicBezTo>
                    <a:pt x="3671" y="3801"/>
                    <a:pt x="3481" y="3672"/>
                    <a:pt x="3481" y="3481"/>
                  </a:cubicBezTo>
                  <a:lnTo>
                    <a:pt x="3481" y="578"/>
                  </a:lnTo>
                  <a:close/>
                  <a:moveTo>
                    <a:pt x="258" y="1"/>
                  </a:moveTo>
                  <a:cubicBezTo>
                    <a:pt x="129" y="1"/>
                    <a:pt x="0" y="130"/>
                    <a:pt x="0" y="259"/>
                  </a:cubicBezTo>
                  <a:cubicBezTo>
                    <a:pt x="0" y="449"/>
                    <a:pt x="129" y="578"/>
                    <a:pt x="258" y="578"/>
                  </a:cubicBezTo>
                  <a:lnTo>
                    <a:pt x="2965" y="578"/>
                  </a:lnTo>
                  <a:lnTo>
                    <a:pt x="2965" y="3481"/>
                  </a:lnTo>
                  <a:cubicBezTo>
                    <a:pt x="2965" y="3930"/>
                    <a:pt x="3352" y="4317"/>
                    <a:pt x="3867" y="4317"/>
                  </a:cubicBezTo>
                  <a:cubicBezTo>
                    <a:pt x="4316" y="4317"/>
                    <a:pt x="4703" y="3930"/>
                    <a:pt x="4703" y="3481"/>
                  </a:cubicBezTo>
                  <a:lnTo>
                    <a:pt x="4703" y="578"/>
                  </a:lnTo>
                  <a:lnTo>
                    <a:pt x="7410" y="578"/>
                  </a:lnTo>
                  <a:cubicBezTo>
                    <a:pt x="7539" y="578"/>
                    <a:pt x="7668" y="449"/>
                    <a:pt x="7668" y="259"/>
                  </a:cubicBezTo>
                  <a:cubicBezTo>
                    <a:pt x="7668" y="130"/>
                    <a:pt x="7539" y="1"/>
                    <a:pt x="7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7"/>
            <p:cNvSpPr/>
            <p:nvPr/>
          </p:nvSpPr>
          <p:spPr>
            <a:xfrm>
              <a:off x="3372300" y="2934225"/>
              <a:ext cx="130600" cy="54825"/>
            </a:xfrm>
            <a:custGeom>
              <a:avLst/>
              <a:gdLst/>
              <a:ahLst/>
              <a:cxnLst/>
              <a:rect l="l" t="t" r="r" b="b"/>
              <a:pathLst>
                <a:path w="5224" h="2193" extrusionOk="0">
                  <a:moveTo>
                    <a:pt x="3806" y="1"/>
                  </a:moveTo>
                  <a:cubicBezTo>
                    <a:pt x="3677" y="63"/>
                    <a:pt x="3548" y="191"/>
                    <a:pt x="3610" y="320"/>
                  </a:cubicBezTo>
                  <a:lnTo>
                    <a:pt x="3677" y="516"/>
                  </a:lnTo>
                  <a:lnTo>
                    <a:pt x="3223" y="645"/>
                  </a:lnTo>
                  <a:lnTo>
                    <a:pt x="3161" y="449"/>
                  </a:lnTo>
                  <a:cubicBezTo>
                    <a:pt x="3161" y="320"/>
                    <a:pt x="2965" y="259"/>
                    <a:pt x="2836" y="259"/>
                  </a:cubicBezTo>
                  <a:cubicBezTo>
                    <a:pt x="2707" y="320"/>
                    <a:pt x="2645" y="449"/>
                    <a:pt x="2645" y="645"/>
                  </a:cubicBezTo>
                  <a:lnTo>
                    <a:pt x="2707" y="774"/>
                  </a:lnTo>
                  <a:lnTo>
                    <a:pt x="2192" y="903"/>
                  </a:lnTo>
                  <a:lnTo>
                    <a:pt x="2130" y="774"/>
                  </a:lnTo>
                  <a:cubicBezTo>
                    <a:pt x="2130" y="668"/>
                    <a:pt x="1997" y="562"/>
                    <a:pt x="1879" y="562"/>
                  </a:cubicBezTo>
                  <a:cubicBezTo>
                    <a:pt x="1853" y="562"/>
                    <a:pt x="1828" y="567"/>
                    <a:pt x="1805" y="578"/>
                  </a:cubicBezTo>
                  <a:cubicBezTo>
                    <a:pt x="1676" y="645"/>
                    <a:pt x="1614" y="774"/>
                    <a:pt x="1614" y="903"/>
                  </a:cubicBezTo>
                  <a:lnTo>
                    <a:pt x="1676" y="1032"/>
                  </a:lnTo>
                  <a:lnTo>
                    <a:pt x="1289" y="1161"/>
                  </a:lnTo>
                  <a:lnTo>
                    <a:pt x="1227" y="965"/>
                  </a:lnTo>
                  <a:cubicBezTo>
                    <a:pt x="1178" y="870"/>
                    <a:pt x="1096" y="812"/>
                    <a:pt x="1004" y="812"/>
                  </a:cubicBezTo>
                  <a:cubicBezTo>
                    <a:pt x="971" y="812"/>
                    <a:pt x="937" y="820"/>
                    <a:pt x="903" y="836"/>
                  </a:cubicBezTo>
                  <a:cubicBezTo>
                    <a:pt x="774" y="836"/>
                    <a:pt x="645" y="1032"/>
                    <a:pt x="712" y="1161"/>
                  </a:cubicBezTo>
                  <a:lnTo>
                    <a:pt x="774" y="1290"/>
                  </a:lnTo>
                  <a:lnTo>
                    <a:pt x="258" y="1481"/>
                  </a:lnTo>
                  <a:cubicBezTo>
                    <a:pt x="67" y="1481"/>
                    <a:pt x="0" y="1677"/>
                    <a:pt x="67" y="1805"/>
                  </a:cubicBezTo>
                  <a:cubicBezTo>
                    <a:pt x="67" y="1934"/>
                    <a:pt x="196" y="1996"/>
                    <a:pt x="325" y="1996"/>
                  </a:cubicBezTo>
                  <a:lnTo>
                    <a:pt x="387" y="1996"/>
                  </a:lnTo>
                  <a:lnTo>
                    <a:pt x="903" y="1805"/>
                  </a:lnTo>
                  <a:lnTo>
                    <a:pt x="970" y="1996"/>
                  </a:lnTo>
                  <a:cubicBezTo>
                    <a:pt x="1031" y="2125"/>
                    <a:pt x="1099" y="2192"/>
                    <a:pt x="1227" y="2192"/>
                  </a:cubicBezTo>
                  <a:lnTo>
                    <a:pt x="1289" y="2192"/>
                  </a:lnTo>
                  <a:cubicBezTo>
                    <a:pt x="1418" y="2192"/>
                    <a:pt x="1547" y="1996"/>
                    <a:pt x="1485" y="1867"/>
                  </a:cubicBezTo>
                  <a:lnTo>
                    <a:pt x="1418" y="1677"/>
                  </a:lnTo>
                  <a:lnTo>
                    <a:pt x="1805" y="1609"/>
                  </a:lnTo>
                  <a:lnTo>
                    <a:pt x="1872" y="1805"/>
                  </a:lnTo>
                  <a:cubicBezTo>
                    <a:pt x="1934" y="1934"/>
                    <a:pt x="2063" y="1996"/>
                    <a:pt x="2130" y="1996"/>
                  </a:cubicBezTo>
                  <a:lnTo>
                    <a:pt x="2259" y="1996"/>
                  </a:lnTo>
                  <a:cubicBezTo>
                    <a:pt x="2388" y="1934"/>
                    <a:pt x="2449" y="1805"/>
                    <a:pt x="2388" y="1609"/>
                  </a:cubicBezTo>
                  <a:lnTo>
                    <a:pt x="2321" y="1419"/>
                  </a:lnTo>
                  <a:lnTo>
                    <a:pt x="2836" y="1290"/>
                  </a:lnTo>
                  <a:lnTo>
                    <a:pt x="2903" y="1481"/>
                  </a:lnTo>
                  <a:cubicBezTo>
                    <a:pt x="2965" y="1609"/>
                    <a:pt x="3094" y="1677"/>
                    <a:pt x="3161" y="1677"/>
                  </a:cubicBezTo>
                  <a:lnTo>
                    <a:pt x="3290" y="1677"/>
                  </a:lnTo>
                  <a:cubicBezTo>
                    <a:pt x="3419" y="1609"/>
                    <a:pt x="3481" y="1481"/>
                    <a:pt x="3419" y="1352"/>
                  </a:cubicBezTo>
                  <a:lnTo>
                    <a:pt x="3352" y="1161"/>
                  </a:lnTo>
                  <a:lnTo>
                    <a:pt x="3806" y="1032"/>
                  </a:lnTo>
                  <a:lnTo>
                    <a:pt x="3867" y="1223"/>
                  </a:lnTo>
                  <a:cubicBezTo>
                    <a:pt x="3934" y="1352"/>
                    <a:pt x="3996" y="1419"/>
                    <a:pt x="4125" y="1419"/>
                  </a:cubicBezTo>
                  <a:lnTo>
                    <a:pt x="4192" y="1419"/>
                  </a:lnTo>
                  <a:cubicBezTo>
                    <a:pt x="4321" y="1352"/>
                    <a:pt x="4450" y="1223"/>
                    <a:pt x="4383" y="1094"/>
                  </a:cubicBezTo>
                  <a:lnTo>
                    <a:pt x="4321" y="903"/>
                  </a:lnTo>
                  <a:lnTo>
                    <a:pt x="4966" y="707"/>
                  </a:lnTo>
                  <a:cubicBezTo>
                    <a:pt x="5156" y="645"/>
                    <a:pt x="5224" y="516"/>
                    <a:pt x="5156" y="387"/>
                  </a:cubicBezTo>
                  <a:cubicBezTo>
                    <a:pt x="5156" y="240"/>
                    <a:pt x="5048" y="168"/>
                    <a:pt x="4940" y="168"/>
                  </a:cubicBezTo>
                  <a:cubicBezTo>
                    <a:pt x="4904" y="168"/>
                    <a:pt x="4869" y="176"/>
                    <a:pt x="4837" y="191"/>
                  </a:cubicBezTo>
                  <a:lnTo>
                    <a:pt x="4192" y="387"/>
                  </a:lnTo>
                  <a:lnTo>
                    <a:pt x="4125" y="191"/>
                  </a:lnTo>
                  <a:cubicBezTo>
                    <a:pt x="4063" y="63"/>
                    <a:pt x="3934" y="1"/>
                    <a:pt x="3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7"/>
            <p:cNvSpPr/>
            <p:nvPr/>
          </p:nvSpPr>
          <p:spPr>
            <a:xfrm>
              <a:off x="3214375" y="2752075"/>
              <a:ext cx="101600" cy="95175"/>
            </a:xfrm>
            <a:custGeom>
              <a:avLst/>
              <a:gdLst/>
              <a:ahLst/>
              <a:cxnLst/>
              <a:rect l="l" t="t" r="r" b="b"/>
              <a:pathLst>
                <a:path w="4064" h="3807" extrusionOk="0">
                  <a:moveTo>
                    <a:pt x="1032" y="1"/>
                  </a:moveTo>
                  <a:cubicBezTo>
                    <a:pt x="455" y="1"/>
                    <a:pt x="1" y="455"/>
                    <a:pt x="1" y="1032"/>
                  </a:cubicBezTo>
                  <a:cubicBezTo>
                    <a:pt x="1" y="1419"/>
                    <a:pt x="197" y="1744"/>
                    <a:pt x="455" y="1873"/>
                  </a:cubicBezTo>
                  <a:cubicBezTo>
                    <a:pt x="197" y="2063"/>
                    <a:pt x="1" y="2388"/>
                    <a:pt x="1" y="2775"/>
                  </a:cubicBezTo>
                  <a:cubicBezTo>
                    <a:pt x="1" y="3352"/>
                    <a:pt x="455" y="3806"/>
                    <a:pt x="1032" y="3806"/>
                  </a:cubicBezTo>
                  <a:cubicBezTo>
                    <a:pt x="1615" y="3806"/>
                    <a:pt x="2063" y="3352"/>
                    <a:pt x="2063" y="2775"/>
                  </a:cubicBezTo>
                  <a:lnTo>
                    <a:pt x="2063" y="2646"/>
                  </a:lnTo>
                  <a:lnTo>
                    <a:pt x="4064" y="2646"/>
                  </a:lnTo>
                  <a:lnTo>
                    <a:pt x="4064" y="1161"/>
                  </a:lnTo>
                  <a:lnTo>
                    <a:pt x="2063" y="1161"/>
                  </a:lnTo>
                  <a:lnTo>
                    <a:pt x="2063" y="1032"/>
                  </a:lnTo>
                  <a:cubicBezTo>
                    <a:pt x="2063" y="455"/>
                    <a:pt x="1615" y="1"/>
                    <a:pt x="1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1" name="Google Shape;2061;p47"/>
          <p:cNvGrpSpPr/>
          <p:nvPr/>
        </p:nvGrpSpPr>
        <p:grpSpPr>
          <a:xfrm>
            <a:off x="4067072" y="2668577"/>
            <a:ext cx="343708" cy="419151"/>
            <a:chOff x="4034625" y="2655425"/>
            <a:chExt cx="365725" cy="446000"/>
          </a:xfrm>
        </p:grpSpPr>
        <p:sp>
          <p:nvSpPr>
            <p:cNvPr id="2062" name="Google Shape;2062;p47"/>
            <p:cNvSpPr/>
            <p:nvPr/>
          </p:nvSpPr>
          <p:spPr>
            <a:xfrm>
              <a:off x="4034625" y="2655425"/>
              <a:ext cx="365725" cy="446000"/>
            </a:xfrm>
            <a:custGeom>
              <a:avLst/>
              <a:gdLst/>
              <a:ahLst/>
              <a:cxnLst/>
              <a:rect l="l" t="t" r="r" b="b"/>
              <a:pathLst>
                <a:path w="14629" h="17840" extrusionOk="0">
                  <a:moveTo>
                    <a:pt x="6289" y="0"/>
                  </a:moveTo>
                  <a:cubicBezTo>
                    <a:pt x="5367" y="0"/>
                    <a:pt x="4441" y="208"/>
                    <a:pt x="3610" y="644"/>
                  </a:cubicBezTo>
                  <a:cubicBezTo>
                    <a:pt x="2511" y="1227"/>
                    <a:pt x="1738" y="2191"/>
                    <a:pt x="1222" y="3351"/>
                  </a:cubicBezTo>
                  <a:cubicBezTo>
                    <a:pt x="129" y="5610"/>
                    <a:pt x="0" y="8379"/>
                    <a:pt x="449" y="10828"/>
                  </a:cubicBezTo>
                  <a:cubicBezTo>
                    <a:pt x="707" y="12375"/>
                    <a:pt x="1289" y="13922"/>
                    <a:pt x="2320" y="15211"/>
                  </a:cubicBezTo>
                  <a:cubicBezTo>
                    <a:pt x="3754" y="16951"/>
                    <a:pt x="5714" y="17839"/>
                    <a:pt x="7850" y="17839"/>
                  </a:cubicBezTo>
                  <a:cubicBezTo>
                    <a:pt x="8403" y="17839"/>
                    <a:pt x="8968" y="17780"/>
                    <a:pt x="9539" y="17660"/>
                  </a:cubicBezTo>
                  <a:cubicBezTo>
                    <a:pt x="10957" y="17402"/>
                    <a:pt x="12762" y="16629"/>
                    <a:pt x="13664" y="15407"/>
                  </a:cubicBezTo>
                  <a:cubicBezTo>
                    <a:pt x="14628" y="14118"/>
                    <a:pt x="13278" y="14308"/>
                    <a:pt x="12437" y="13922"/>
                  </a:cubicBezTo>
                  <a:cubicBezTo>
                    <a:pt x="11406" y="13473"/>
                    <a:pt x="11664" y="12442"/>
                    <a:pt x="11664" y="11472"/>
                  </a:cubicBezTo>
                  <a:cubicBezTo>
                    <a:pt x="11793" y="8832"/>
                    <a:pt x="12695" y="5801"/>
                    <a:pt x="11535" y="3289"/>
                  </a:cubicBezTo>
                  <a:cubicBezTo>
                    <a:pt x="11406" y="3032"/>
                    <a:pt x="11344" y="2774"/>
                    <a:pt x="11148" y="2578"/>
                  </a:cubicBezTo>
                  <a:cubicBezTo>
                    <a:pt x="10146" y="919"/>
                    <a:pt x="8225" y="0"/>
                    <a:pt x="6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7"/>
            <p:cNvSpPr/>
            <p:nvPr/>
          </p:nvSpPr>
          <p:spPr>
            <a:xfrm>
              <a:off x="4131300" y="2848775"/>
              <a:ext cx="43450" cy="54800"/>
            </a:xfrm>
            <a:custGeom>
              <a:avLst/>
              <a:gdLst/>
              <a:ahLst/>
              <a:cxnLst/>
              <a:rect l="l" t="t" r="r" b="b"/>
              <a:pathLst>
                <a:path w="1738" h="2192" extrusionOk="0">
                  <a:moveTo>
                    <a:pt x="836" y="583"/>
                  </a:moveTo>
                  <a:cubicBezTo>
                    <a:pt x="1032" y="583"/>
                    <a:pt x="1160" y="712"/>
                    <a:pt x="1160" y="841"/>
                  </a:cubicBezTo>
                  <a:lnTo>
                    <a:pt x="1160" y="1289"/>
                  </a:lnTo>
                  <a:cubicBezTo>
                    <a:pt x="1160" y="1485"/>
                    <a:pt x="1032" y="1614"/>
                    <a:pt x="836" y="1614"/>
                  </a:cubicBezTo>
                  <a:cubicBezTo>
                    <a:pt x="707" y="1614"/>
                    <a:pt x="516" y="1485"/>
                    <a:pt x="516" y="1289"/>
                  </a:cubicBezTo>
                  <a:lnTo>
                    <a:pt x="516" y="841"/>
                  </a:lnTo>
                  <a:cubicBezTo>
                    <a:pt x="516" y="712"/>
                    <a:pt x="707" y="583"/>
                    <a:pt x="836" y="583"/>
                  </a:cubicBezTo>
                  <a:close/>
                  <a:moveTo>
                    <a:pt x="836" y="0"/>
                  </a:moveTo>
                  <a:cubicBezTo>
                    <a:pt x="387" y="0"/>
                    <a:pt x="0" y="387"/>
                    <a:pt x="0" y="841"/>
                  </a:cubicBezTo>
                  <a:lnTo>
                    <a:pt x="0" y="1289"/>
                  </a:lnTo>
                  <a:cubicBezTo>
                    <a:pt x="0" y="1805"/>
                    <a:pt x="387" y="2192"/>
                    <a:pt x="836" y="2192"/>
                  </a:cubicBezTo>
                  <a:cubicBezTo>
                    <a:pt x="1351" y="2192"/>
                    <a:pt x="1738" y="1805"/>
                    <a:pt x="1738" y="1289"/>
                  </a:cubicBezTo>
                  <a:lnTo>
                    <a:pt x="1738" y="841"/>
                  </a:lnTo>
                  <a:cubicBezTo>
                    <a:pt x="1738" y="387"/>
                    <a:pt x="1351"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7"/>
            <p:cNvSpPr/>
            <p:nvPr/>
          </p:nvSpPr>
          <p:spPr>
            <a:xfrm>
              <a:off x="4087725" y="2802100"/>
              <a:ext cx="46825" cy="41925"/>
            </a:xfrm>
            <a:custGeom>
              <a:avLst/>
              <a:gdLst/>
              <a:ahLst/>
              <a:cxnLst/>
              <a:rect l="l" t="t" r="r" b="b"/>
              <a:pathLst>
                <a:path w="1873" h="1677" extrusionOk="0">
                  <a:moveTo>
                    <a:pt x="258" y="1"/>
                  </a:moveTo>
                  <a:cubicBezTo>
                    <a:pt x="129" y="1"/>
                    <a:pt x="1" y="129"/>
                    <a:pt x="1" y="320"/>
                  </a:cubicBezTo>
                  <a:lnTo>
                    <a:pt x="1" y="578"/>
                  </a:lnTo>
                  <a:cubicBezTo>
                    <a:pt x="1" y="1223"/>
                    <a:pt x="387" y="1676"/>
                    <a:pt x="903" y="1676"/>
                  </a:cubicBezTo>
                  <a:cubicBezTo>
                    <a:pt x="1418" y="1676"/>
                    <a:pt x="1872" y="1223"/>
                    <a:pt x="1872" y="578"/>
                  </a:cubicBezTo>
                  <a:lnTo>
                    <a:pt x="1872" y="320"/>
                  </a:lnTo>
                  <a:cubicBezTo>
                    <a:pt x="1872" y="129"/>
                    <a:pt x="1743" y="1"/>
                    <a:pt x="1614" y="1"/>
                  </a:cubicBezTo>
                  <a:cubicBezTo>
                    <a:pt x="1418" y="1"/>
                    <a:pt x="1290" y="129"/>
                    <a:pt x="1290" y="320"/>
                  </a:cubicBezTo>
                  <a:lnTo>
                    <a:pt x="1290" y="578"/>
                  </a:lnTo>
                  <a:cubicBezTo>
                    <a:pt x="1290" y="903"/>
                    <a:pt x="1161" y="1161"/>
                    <a:pt x="903" y="1161"/>
                  </a:cubicBezTo>
                  <a:cubicBezTo>
                    <a:pt x="712" y="1161"/>
                    <a:pt x="516" y="903"/>
                    <a:pt x="516" y="578"/>
                  </a:cubicBezTo>
                  <a:lnTo>
                    <a:pt x="516" y="320"/>
                  </a:lnTo>
                  <a:cubicBezTo>
                    <a:pt x="516" y="129"/>
                    <a:pt x="454" y="1"/>
                    <a:pt x="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7"/>
            <p:cNvSpPr/>
            <p:nvPr/>
          </p:nvSpPr>
          <p:spPr>
            <a:xfrm>
              <a:off x="4166750" y="2802100"/>
              <a:ext cx="46675" cy="41925"/>
            </a:xfrm>
            <a:custGeom>
              <a:avLst/>
              <a:gdLst/>
              <a:ahLst/>
              <a:cxnLst/>
              <a:rect l="l" t="t" r="r" b="b"/>
              <a:pathLst>
                <a:path w="1867" h="1677" extrusionOk="0">
                  <a:moveTo>
                    <a:pt x="320" y="1"/>
                  </a:moveTo>
                  <a:cubicBezTo>
                    <a:pt x="129" y="1"/>
                    <a:pt x="0" y="129"/>
                    <a:pt x="0" y="320"/>
                  </a:cubicBezTo>
                  <a:lnTo>
                    <a:pt x="0" y="578"/>
                  </a:lnTo>
                  <a:cubicBezTo>
                    <a:pt x="0" y="1223"/>
                    <a:pt x="449" y="1676"/>
                    <a:pt x="965" y="1676"/>
                  </a:cubicBezTo>
                  <a:cubicBezTo>
                    <a:pt x="1480" y="1676"/>
                    <a:pt x="1867" y="1223"/>
                    <a:pt x="1867" y="578"/>
                  </a:cubicBezTo>
                  <a:lnTo>
                    <a:pt x="1867" y="320"/>
                  </a:lnTo>
                  <a:cubicBezTo>
                    <a:pt x="1867" y="129"/>
                    <a:pt x="1738" y="1"/>
                    <a:pt x="1609" y="1"/>
                  </a:cubicBezTo>
                  <a:cubicBezTo>
                    <a:pt x="1480" y="1"/>
                    <a:pt x="1351" y="129"/>
                    <a:pt x="1351" y="320"/>
                  </a:cubicBezTo>
                  <a:lnTo>
                    <a:pt x="1351" y="578"/>
                  </a:lnTo>
                  <a:cubicBezTo>
                    <a:pt x="1351" y="903"/>
                    <a:pt x="1160" y="1161"/>
                    <a:pt x="965" y="1161"/>
                  </a:cubicBezTo>
                  <a:cubicBezTo>
                    <a:pt x="774" y="1161"/>
                    <a:pt x="578" y="903"/>
                    <a:pt x="578" y="578"/>
                  </a:cubicBezTo>
                  <a:lnTo>
                    <a:pt x="578" y="320"/>
                  </a:lnTo>
                  <a:cubicBezTo>
                    <a:pt x="578" y="129"/>
                    <a:pt x="449"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2066;p47"/>
          <p:cNvGrpSpPr/>
          <p:nvPr/>
        </p:nvGrpSpPr>
        <p:grpSpPr>
          <a:xfrm>
            <a:off x="5393623" y="2679220"/>
            <a:ext cx="424038" cy="419433"/>
            <a:chOff x="5446150" y="2666750"/>
            <a:chExt cx="451200" cy="446300"/>
          </a:xfrm>
        </p:grpSpPr>
        <p:sp>
          <p:nvSpPr>
            <p:cNvPr id="2067" name="Google Shape;2067;p47"/>
            <p:cNvSpPr/>
            <p:nvPr/>
          </p:nvSpPr>
          <p:spPr>
            <a:xfrm>
              <a:off x="5446150" y="2969675"/>
              <a:ext cx="211050" cy="143375"/>
            </a:xfrm>
            <a:custGeom>
              <a:avLst/>
              <a:gdLst/>
              <a:ahLst/>
              <a:cxnLst/>
              <a:rect l="l" t="t" r="r" b="b"/>
              <a:pathLst>
                <a:path w="8442" h="5735" extrusionOk="0">
                  <a:moveTo>
                    <a:pt x="4383" y="1"/>
                  </a:moveTo>
                  <a:cubicBezTo>
                    <a:pt x="4254" y="1"/>
                    <a:pt x="4187" y="130"/>
                    <a:pt x="4187" y="191"/>
                  </a:cubicBezTo>
                  <a:lnTo>
                    <a:pt x="4187" y="707"/>
                  </a:lnTo>
                  <a:cubicBezTo>
                    <a:pt x="4125" y="1805"/>
                    <a:pt x="3800" y="3223"/>
                    <a:pt x="2578" y="3610"/>
                  </a:cubicBezTo>
                  <a:cubicBezTo>
                    <a:pt x="2471" y="3641"/>
                    <a:pt x="2346" y="3657"/>
                    <a:pt x="2215" y="3657"/>
                  </a:cubicBezTo>
                  <a:cubicBezTo>
                    <a:pt x="1792" y="3657"/>
                    <a:pt x="1306" y="3488"/>
                    <a:pt x="1160" y="3094"/>
                  </a:cubicBezTo>
                  <a:cubicBezTo>
                    <a:pt x="954" y="2682"/>
                    <a:pt x="1242" y="2392"/>
                    <a:pt x="1595" y="2392"/>
                  </a:cubicBezTo>
                  <a:cubicBezTo>
                    <a:pt x="1684" y="2392"/>
                    <a:pt x="1777" y="2411"/>
                    <a:pt x="1867" y="2450"/>
                  </a:cubicBezTo>
                  <a:cubicBezTo>
                    <a:pt x="1940" y="2468"/>
                    <a:pt x="2020" y="2480"/>
                    <a:pt x="2094" y="2480"/>
                  </a:cubicBezTo>
                  <a:cubicBezTo>
                    <a:pt x="2278" y="2480"/>
                    <a:pt x="2430" y="2401"/>
                    <a:pt x="2382" y="2125"/>
                  </a:cubicBezTo>
                  <a:cubicBezTo>
                    <a:pt x="2321" y="1867"/>
                    <a:pt x="1996" y="1676"/>
                    <a:pt x="1738" y="1548"/>
                  </a:cubicBezTo>
                  <a:cubicBezTo>
                    <a:pt x="1643" y="1514"/>
                    <a:pt x="1530" y="1497"/>
                    <a:pt x="1418" y="1497"/>
                  </a:cubicBezTo>
                  <a:cubicBezTo>
                    <a:pt x="1305" y="1497"/>
                    <a:pt x="1191" y="1514"/>
                    <a:pt x="1093" y="1548"/>
                  </a:cubicBezTo>
                  <a:cubicBezTo>
                    <a:pt x="645" y="1676"/>
                    <a:pt x="320" y="2063"/>
                    <a:pt x="191" y="2512"/>
                  </a:cubicBezTo>
                  <a:cubicBezTo>
                    <a:pt x="0" y="3285"/>
                    <a:pt x="191" y="4188"/>
                    <a:pt x="774" y="4703"/>
                  </a:cubicBezTo>
                  <a:cubicBezTo>
                    <a:pt x="1418" y="5348"/>
                    <a:pt x="2254" y="5544"/>
                    <a:pt x="3094" y="5673"/>
                  </a:cubicBezTo>
                  <a:cubicBezTo>
                    <a:pt x="3398" y="5692"/>
                    <a:pt x="3722" y="5712"/>
                    <a:pt x="4049" y="5712"/>
                  </a:cubicBezTo>
                  <a:cubicBezTo>
                    <a:pt x="4758" y="5712"/>
                    <a:pt x="5483" y="5618"/>
                    <a:pt x="6059" y="5219"/>
                  </a:cubicBezTo>
                  <a:cubicBezTo>
                    <a:pt x="6379" y="5028"/>
                    <a:pt x="6765" y="4641"/>
                    <a:pt x="6765" y="4255"/>
                  </a:cubicBezTo>
                  <a:lnTo>
                    <a:pt x="6765" y="5415"/>
                  </a:lnTo>
                  <a:cubicBezTo>
                    <a:pt x="6765" y="5606"/>
                    <a:pt x="6961" y="5734"/>
                    <a:pt x="7152" y="5734"/>
                  </a:cubicBezTo>
                  <a:lnTo>
                    <a:pt x="8054" y="5734"/>
                  </a:lnTo>
                  <a:cubicBezTo>
                    <a:pt x="8312" y="5734"/>
                    <a:pt x="8441" y="5606"/>
                    <a:pt x="8441" y="5415"/>
                  </a:cubicBezTo>
                  <a:lnTo>
                    <a:pt x="8441" y="1223"/>
                  </a:lnTo>
                  <a:lnTo>
                    <a:pt x="8441" y="191"/>
                  </a:lnTo>
                  <a:cubicBezTo>
                    <a:pt x="8441" y="130"/>
                    <a:pt x="8379" y="1"/>
                    <a:pt x="8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7"/>
            <p:cNvSpPr/>
            <p:nvPr/>
          </p:nvSpPr>
          <p:spPr>
            <a:xfrm>
              <a:off x="5568600" y="2666750"/>
              <a:ext cx="75700" cy="302950"/>
            </a:xfrm>
            <a:custGeom>
              <a:avLst/>
              <a:gdLst/>
              <a:ahLst/>
              <a:cxnLst/>
              <a:rect l="l" t="t" r="r" b="b"/>
              <a:pathLst>
                <a:path w="3028" h="12118" extrusionOk="0">
                  <a:moveTo>
                    <a:pt x="191" y="0"/>
                  </a:moveTo>
                  <a:cubicBezTo>
                    <a:pt x="130" y="0"/>
                    <a:pt x="1" y="62"/>
                    <a:pt x="1" y="191"/>
                  </a:cubicBezTo>
                  <a:lnTo>
                    <a:pt x="1" y="12118"/>
                  </a:lnTo>
                  <a:lnTo>
                    <a:pt x="3027" y="12118"/>
                  </a:lnTo>
                  <a:lnTo>
                    <a:pt x="3027" y="191"/>
                  </a:lnTo>
                  <a:cubicBezTo>
                    <a:pt x="3027" y="62"/>
                    <a:pt x="2899" y="0"/>
                    <a:pt x="2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7"/>
            <p:cNvSpPr/>
            <p:nvPr/>
          </p:nvSpPr>
          <p:spPr>
            <a:xfrm>
              <a:off x="5568600" y="2810100"/>
              <a:ext cx="75700" cy="35475"/>
            </a:xfrm>
            <a:custGeom>
              <a:avLst/>
              <a:gdLst/>
              <a:ahLst/>
              <a:cxnLst/>
              <a:rect l="l" t="t" r="r" b="b"/>
              <a:pathLst>
                <a:path w="3028" h="1419" extrusionOk="0">
                  <a:moveTo>
                    <a:pt x="1" y="0"/>
                  </a:moveTo>
                  <a:lnTo>
                    <a:pt x="1" y="1418"/>
                  </a:lnTo>
                  <a:lnTo>
                    <a:pt x="3027" y="1418"/>
                  </a:lnTo>
                  <a:lnTo>
                    <a:pt x="30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7"/>
            <p:cNvSpPr/>
            <p:nvPr/>
          </p:nvSpPr>
          <p:spPr>
            <a:xfrm>
              <a:off x="5568600" y="2889125"/>
              <a:ext cx="75700" cy="33775"/>
            </a:xfrm>
            <a:custGeom>
              <a:avLst/>
              <a:gdLst/>
              <a:ahLst/>
              <a:cxnLst/>
              <a:rect l="l" t="t" r="r" b="b"/>
              <a:pathLst>
                <a:path w="3028" h="1351" extrusionOk="0">
                  <a:moveTo>
                    <a:pt x="1" y="0"/>
                  </a:moveTo>
                  <a:lnTo>
                    <a:pt x="1" y="1351"/>
                  </a:lnTo>
                  <a:lnTo>
                    <a:pt x="3027" y="1351"/>
                  </a:lnTo>
                  <a:lnTo>
                    <a:pt x="30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7"/>
            <p:cNvSpPr/>
            <p:nvPr/>
          </p:nvSpPr>
          <p:spPr>
            <a:xfrm>
              <a:off x="5684625" y="2969675"/>
              <a:ext cx="212725" cy="143375"/>
            </a:xfrm>
            <a:custGeom>
              <a:avLst/>
              <a:gdLst/>
              <a:ahLst/>
              <a:cxnLst/>
              <a:rect l="l" t="t" r="r" b="b"/>
              <a:pathLst>
                <a:path w="8509" h="5735" extrusionOk="0">
                  <a:moveTo>
                    <a:pt x="191" y="1"/>
                  </a:moveTo>
                  <a:cubicBezTo>
                    <a:pt x="62" y="1"/>
                    <a:pt x="0" y="130"/>
                    <a:pt x="0" y="191"/>
                  </a:cubicBezTo>
                  <a:lnTo>
                    <a:pt x="0" y="1223"/>
                  </a:lnTo>
                  <a:lnTo>
                    <a:pt x="0" y="5415"/>
                  </a:lnTo>
                  <a:cubicBezTo>
                    <a:pt x="0" y="5606"/>
                    <a:pt x="191" y="5734"/>
                    <a:pt x="387" y="5734"/>
                  </a:cubicBezTo>
                  <a:lnTo>
                    <a:pt x="1289" y="5734"/>
                  </a:lnTo>
                  <a:cubicBezTo>
                    <a:pt x="1480" y="5734"/>
                    <a:pt x="1676" y="5606"/>
                    <a:pt x="1676" y="5415"/>
                  </a:cubicBezTo>
                  <a:lnTo>
                    <a:pt x="1676" y="4255"/>
                  </a:lnTo>
                  <a:cubicBezTo>
                    <a:pt x="1676" y="4641"/>
                    <a:pt x="2063" y="5028"/>
                    <a:pt x="2383" y="5219"/>
                  </a:cubicBezTo>
                  <a:cubicBezTo>
                    <a:pt x="2958" y="5618"/>
                    <a:pt x="3683" y="5712"/>
                    <a:pt x="4393" y="5712"/>
                  </a:cubicBezTo>
                  <a:cubicBezTo>
                    <a:pt x="4720" y="5712"/>
                    <a:pt x="5043" y="5692"/>
                    <a:pt x="5347" y="5673"/>
                  </a:cubicBezTo>
                  <a:cubicBezTo>
                    <a:pt x="6188" y="5544"/>
                    <a:pt x="7090" y="5348"/>
                    <a:pt x="7668" y="4703"/>
                  </a:cubicBezTo>
                  <a:cubicBezTo>
                    <a:pt x="8250" y="4188"/>
                    <a:pt x="8508" y="3285"/>
                    <a:pt x="8250" y="2512"/>
                  </a:cubicBezTo>
                  <a:cubicBezTo>
                    <a:pt x="8121" y="2063"/>
                    <a:pt x="7864" y="1676"/>
                    <a:pt x="7410" y="1548"/>
                  </a:cubicBezTo>
                  <a:cubicBezTo>
                    <a:pt x="7281" y="1514"/>
                    <a:pt x="7152" y="1497"/>
                    <a:pt x="7032" y="1497"/>
                  </a:cubicBezTo>
                  <a:cubicBezTo>
                    <a:pt x="6911" y="1497"/>
                    <a:pt x="6799" y="1514"/>
                    <a:pt x="6703" y="1548"/>
                  </a:cubicBezTo>
                  <a:cubicBezTo>
                    <a:pt x="6446" y="1676"/>
                    <a:pt x="6121" y="1867"/>
                    <a:pt x="6059" y="2125"/>
                  </a:cubicBezTo>
                  <a:cubicBezTo>
                    <a:pt x="6011" y="2401"/>
                    <a:pt x="6163" y="2480"/>
                    <a:pt x="6348" y="2480"/>
                  </a:cubicBezTo>
                  <a:cubicBezTo>
                    <a:pt x="6422" y="2480"/>
                    <a:pt x="6501" y="2468"/>
                    <a:pt x="6575" y="2450"/>
                  </a:cubicBezTo>
                  <a:cubicBezTo>
                    <a:pt x="6665" y="2411"/>
                    <a:pt x="6758" y="2392"/>
                    <a:pt x="6846" y="2392"/>
                  </a:cubicBezTo>
                  <a:cubicBezTo>
                    <a:pt x="7199" y="2392"/>
                    <a:pt x="7487" y="2682"/>
                    <a:pt x="7281" y="3094"/>
                  </a:cubicBezTo>
                  <a:cubicBezTo>
                    <a:pt x="7135" y="3488"/>
                    <a:pt x="6649" y="3657"/>
                    <a:pt x="6226" y="3657"/>
                  </a:cubicBezTo>
                  <a:cubicBezTo>
                    <a:pt x="6095" y="3657"/>
                    <a:pt x="5970" y="3641"/>
                    <a:pt x="5863" y="3610"/>
                  </a:cubicBezTo>
                  <a:cubicBezTo>
                    <a:pt x="4641" y="3223"/>
                    <a:pt x="4316" y="1805"/>
                    <a:pt x="4316" y="707"/>
                  </a:cubicBezTo>
                  <a:cubicBezTo>
                    <a:pt x="4316" y="707"/>
                    <a:pt x="4254" y="387"/>
                    <a:pt x="4254" y="191"/>
                  </a:cubicBezTo>
                  <a:cubicBezTo>
                    <a:pt x="4254" y="130"/>
                    <a:pt x="4187" y="1"/>
                    <a:pt x="4125" y="1"/>
                  </a:cubicBezTo>
                  <a:close/>
                </a:path>
              </a:pathLst>
            </a:custGeom>
            <a:solidFill>
              <a:srgbClr val="9C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7"/>
            <p:cNvSpPr/>
            <p:nvPr/>
          </p:nvSpPr>
          <p:spPr>
            <a:xfrm>
              <a:off x="5684625" y="2969675"/>
              <a:ext cx="212725" cy="143375"/>
            </a:xfrm>
            <a:custGeom>
              <a:avLst/>
              <a:gdLst/>
              <a:ahLst/>
              <a:cxnLst/>
              <a:rect l="l" t="t" r="r" b="b"/>
              <a:pathLst>
                <a:path w="8509" h="5735" extrusionOk="0">
                  <a:moveTo>
                    <a:pt x="191" y="1"/>
                  </a:moveTo>
                  <a:cubicBezTo>
                    <a:pt x="62" y="1"/>
                    <a:pt x="0" y="130"/>
                    <a:pt x="0" y="191"/>
                  </a:cubicBezTo>
                  <a:lnTo>
                    <a:pt x="0" y="1223"/>
                  </a:lnTo>
                  <a:lnTo>
                    <a:pt x="0" y="5415"/>
                  </a:lnTo>
                  <a:cubicBezTo>
                    <a:pt x="0" y="5606"/>
                    <a:pt x="191" y="5734"/>
                    <a:pt x="387" y="5734"/>
                  </a:cubicBezTo>
                  <a:lnTo>
                    <a:pt x="1289" y="5734"/>
                  </a:lnTo>
                  <a:cubicBezTo>
                    <a:pt x="1480" y="5734"/>
                    <a:pt x="1676" y="5606"/>
                    <a:pt x="1676" y="5415"/>
                  </a:cubicBezTo>
                  <a:lnTo>
                    <a:pt x="1676" y="4255"/>
                  </a:lnTo>
                  <a:cubicBezTo>
                    <a:pt x="1676" y="4641"/>
                    <a:pt x="2063" y="5028"/>
                    <a:pt x="2383" y="5219"/>
                  </a:cubicBezTo>
                  <a:cubicBezTo>
                    <a:pt x="2958" y="5618"/>
                    <a:pt x="3683" y="5712"/>
                    <a:pt x="4393" y="5712"/>
                  </a:cubicBezTo>
                  <a:cubicBezTo>
                    <a:pt x="4720" y="5712"/>
                    <a:pt x="5043" y="5692"/>
                    <a:pt x="5347" y="5673"/>
                  </a:cubicBezTo>
                  <a:cubicBezTo>
                    <a:pt x="6188" y="5544"/>
                    <a:pt x="7090" y="5348"/>
                    <a:pt x="7668" y="4703"/>
                  </a:cubicBezTo>
                  <a:cubicBezTo>
                    <a:pt x="8250" y="4188"/>
                    <a:pt x="8508" y="3285"/>
                    <a:pt x="8250" y="2512"/>
                  </a:cubicBezTo>
                  <a:cubicBezTo>
                    <a:pt x="8121" y="2063"/>
                    <a:pt x="7864" y="1676"/>
                    <a:pt x="7410" y="1548"/>
                  </a:cubicBezTo>
                  <a:cubicBezTo>
                    <a:pt x="7281" y="1514"/>
                    <a:pt x="7152" y="1497"/>
                    <a:pt x="7032" y="1497"/>
                  </a:cubicBezTo>
                  <a:cubicBezTo>
                    <a:pt x="6911" y="1497"/>
                    <a:pt x="6799" y="1514"/>
                    <a:pt x="6703" y="1548"/>
                  </a:cubicBezTo>
                  <a:cubicBezTo>
                    <a:pt x="6446" y="1676"/>
                    <a:pt x="6121" y="1867"/>
                    <a:pt x="6059" y="2125"/>
                  </a:cubicBezTo>
                  <a:cubicBezTo>
                    <a:pt x="6011" y="2401"/>
                    <a:pt x="6163" y="2480"/>
                    <a:pt x="6348" y="2480"/>
                  </a:cubicBezTo>
                  <a:cubicBezTo>
                    <a:pt x="6422" y="2480"/>
                    <a:pt x="6501" y="2468"/>
                    <a:pt x="6575" y="2450"/>
                  </a:cubicBezTo>
                  <a:cubicBezTo>
                    <a:pt x="6665" y="2411"/>
                    <a:pt x="6758" y="2392"/>
                    <a:pt x="6846" y="2392"/>
                  </a:cubicBezTo>
                  <a:cubicBezTo>
                    <a:pt x="7199" y="2392"/>
                    <a:pt x="7487" y="2682"/>
                    <a:pt x="7281" y="3094"/>
                  </a:cubicBezTo>
                  <a:cubicBezTo>
                    <a:pt x="7135" y="3488"/>
                    <a:pt x="6649" y="3657"/>
                    <a:pt x="6226" y="3657"/>
                  </a:cubicBezTo>
                  <a:cubicBezTo>
                    <a:pt x="6095" y="3657"/>
                    <a:pt x="5970" y="3641"/>
                    <a:pt x="5863" y="3610"/>
                  </a:cubicBezTo>
                  <a:cubicBezTo>
                    <a:pt x="4641" y="3223"/>
                    <a:pt x="4316" y="1805"/>
                    <a:pt x="4316" y="707"/>
                  </a:cubicBezTo>
                  <a:cubicBezTo>
                    <a:pt x="4316" y="707"/>
                    <a:pt x="4254" y="387"/>
                    <a:pt x="4254" y="191"/>
                  </a:cubicBezTo>
                  <a:cubicBezTo>
                    <a:pt x="4254" y="130"/>
                    <a:pt x="4187" y="1"/>
                    <a:pt x="4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7"/>
            <p:cNvSpPr/>
            <p:nvPr/>
          </p:nvSpPr>
          <p:spPr>
            <a:xfrm>
              <a:off x="5699050" y="2666750"/>
              <a:ext cx="74150" cy="302950"/>
            </a:xfrm>
            <a:custGeom>
              <a:avLst/>
              <a:gdLst/>
              <a:ahLst/>
              <a:cxnLst/>
              <a:rect l="l" t="t" r="r" b="b"/>
              <a:pathLst>
                <a:path w="2966" h="12118" extrusionOk="0">
                  <a:moveTo>
                    <a:pt x="130" y="0"/>
                  </a:moveTo>
                  <a:cubicBezTo>
                    <a:pt x="68" y="0"/>
                    <a:pt x="1" y="62"/>
                    <a:pt x="1" y="191"/>
                  </a:cubicBezTo>
                  <a:lnTo>
                    <a:pt x="1" y="12118"/>
                  </a:lnTo>
                  <a:lnTo>
                    <a:pt x="2966" y="12118"/>
                  </a:lnTo>
                  <a:lnTo>
                    <a:pt x="2966" y="191"/>
                  </a:lnTo>
                  <a:cubicBezTo>
                    <a:pt x="2966" y="62"/>
                    <a:pt x="2904"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7"/>
            <p:cNvSpPr/>
            <p:nvPr/>
          </p:nvSpPr>
          <p:spPr>
            <a:xfrm>
              <a:off x="5699050" y="2810100"/>
              <a:ext cx="74150" cy="35475"/>
            </a:xfrm>
            <a:custGeom>
              <a:avLst/>
              <a:gdLst/>
              <a:ahLst/>
              <a:cxnLst/>
              <a:rect l="l" t="t" r="r" b="b"/>
              <a:pathLst>
                <a:path w="2966" h="1419" extrusionOk="0">
                  <a:moveTo>
                    <a:pt x="1" y="0"/>
                  </a:moveTo>
                  <a:lnTo>
                    <a:pt x="1" y="1418"/>
                  </a:lnTo>
                  <a:lnTo>
                    <a:pt x="2966" y="1418"/>
                  </a:lnTo>
                  <a:lnTo>
                    <a:pt x="29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7"/>
            <p:cNvSpPr/>
            <p:nvPr/>
          </p:nvSpPr>
          <p:spPr>
            <a:xfrm>
              <a:off x="5699050" y="2889125"/>
              <a:ext cx="74150" cy="33775"/>
            </a:xfrm>
            <a:custGeom>
              <a:avLst/>
              <a:gdLst/>
              <a:ahLst/>
              <a:cxnLst/>
              <a:rect l="l" t="t" r="r" b="b"/>
              <a:pathLst>
                <a:path w="2966" h="1351" extrusionOk="0">
                  <a:moveTo>
                    <a:pt x="1" y="0"/>
                  </a:moveTo>
                  <a:lnTo>
                    <a:pt x="1" y="1351"/>
                  </a:lnTo>
                  <a:lnTo>
                    <a:pt x="2966" y="1351"/>
                  </a:lnTo>
                  <a:lnTo>
                    <a:pt x="29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47"/>
          <p:cNvGrpSpPr/>
          <p:nvPr/>
        </p:nvGrpSpPr>
        <p:grpSpPr>
          <a:xfrm>
            <a:off x="6199243" y="2665522"/>
            <a:ext cx="224142" cy="421007"/>
            <a:chOff x="6303375" y="2652175"/>
            <a:chExt cx="238500" cy="447975"/>
          </a:xfrm>
        </p:grpSpPr>
        <p:sp>
          <p:nvSpPr>
            <p:cNvPr id="2077" name="Google Shape;2077;p47"/>
            <p:cNvSpPr/>
            <p:nvPr/>
          </p:nvSpPr>
          <p:spPr>
            <a:xfrm>
              <a:off x="6403275" y="2876225"/>
              <a:ext cx="38700" cy="223925"/>
            </a:xfrm>
            <a:custGeom>
              <a:avLst/>
              <a:gdLst/>
              <a:ahLst/>
              <a:cxnLst/>
              <a:rect l="l" t="t" r="r" b="b"/>
              <a:pathLst>
                <a:path w="1548" h="8957" extrusionOk="0">
                  <a:moveTo>
                    <a:pt x="1" y="0"/>
                  </a:moveTo>
                  <a:lnTo>
                    <a:pt x="1" y="8183"/>
                  </a:lnTo>
                  <a:cubicBezTo>
                    <a:pt x="1" y="8570"/>
                    <a:pt x="320" y="8957"/>
                    <a:pt x="774" y="8957"/>
                  </a:cubicBezTo>
                  <a:cubicBezTo>
                    <a:pt x="1223" y="8957"/>
                    <a:pt x="1547" y="8570"/>
                    <a:pt x="1547" y="8183"/>
                  </a:cubicBezTo>
                  <a:lnTo>
                    <a:pt x="15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7"/>
            <p:cNvSpPr/>
            <p:nvPr/>
          </p:nvSpPr>
          <p:spPr>
            <a:xfrm>
              <a:off x="6303375" y="2652175"/>
              <a:ext cx="238500" cy="238500"/>
            </a:xfrm>
            <a:custGeom>
              <a:avLst/>
              <a:gdLst/>
              <a:ahLst/>
              <a:cxnLst/>
              <a:rect l="l" t="t" r="r" b="b"/>
              <a:pathLst>
                <a:path w="9540" h="9540" extrusionOk="0">
                  <a:moveTo>
                    <a:pt x="4770" y="1"/>
                  </a:moveTo>
                  <a:cubicBezTo>
                    <a:pt x="2125" y="1"/>
                    <a:pt x="0" y="2130"/>
                    <a:pt x="0" y="4770"/>
                  </a:cubicBezTo>
                  <a:cubicBezTo>
                    <a:pt x="0" y="7416"/>
                    <a:pt x="2125" y="9540"/>
                    <a:pt x="4770" y="9540"/>
                  </a:cubicBezTo>
                  <a:cubicBezTo>
                    <a:pt x="7410" y="9540"/>
                    <a:pt x="9540" y="7416"/>
                    <a:pt x="9540" y="4770"/>
                  </a:cubicBezTo>
                  <a:cubicBezTo>
                    <a:pt x="9540" y="2130"/>
                    <a:pt x="7410" y="1"/>
                    <a:pt x="4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7"/>
            <p:cNvSpPr/>
            <p:nvPr/>
          </p:nvSpPr>
          <p:spPr>
            <a:xfrm>
              <a:off x="6356475" y="2669975"/>
              <a:ext cx="182175" cy="182050"/>
            </a:xfrm>
            <a:custGeom>
              <a:avLst/>
              <a:gdLst/>
              <a:ahLst/>
              <a:cxnLst/>
              <a:rect l="l" t="t" r="r" b="b"/>
              <a:pathLst>
                <a:path w="7287" h="7282" extrusionOk="0">
                  <a:moveTo>
                    <a:pt x="5095" y="0"/>
                  </a:moveTo>
                  <a:cubicBezTo>
                    <a:pt x="5869" y="578"/>
                    <a:pt x="6384" y="1418"/>
                    <a:pt x="6575" y="2383"/>
                  </a:cubicBezTo>
                  <a:cubicBezTo>
                    <a:pt x="6833" y="3414"/>
                    <a:pt x="6642" y="4445"/>
                    <a:pt x="6059" y="5347"/>
                  </a:cubicBezTo>
                  <a:cubicBezTo>
                    <a:pt x="5415" y="6250"/>
                    <a:pt x="4451" y="6765"/>
                    <a:pt x="3419" y="6765"/>
                  </a:cubicBezTo>
                  <a:cubicBezTo>
                    <a:pt x="2837" y="6765"/>
                    <a:pt x="2259" y="6575"/>
                    <a:pt x="1744" y="6250"/>
                  </a:cubicBezTo>
                  <a:cubicBezTo>
                    <a:pt x="1228" y="5863"/>
                    <a:pt x="841" y="5347"/>
                    <a:pt x="712" y="4703"/>
                  </a:cubicBezTo>
                  <a:cubicBezTo>
                    <a:pt x="583" y="4058"/>
                    <a:pt x="712" y="3414"/>
                    <a:pt x="1032" y="2836"/>
                  </a:cubicBezTo>
                  <a:cubicBezTo>
                    <a:pt x="1290" y="2450"/>
                    <a:pt x="1744" y="2125"/>
                    <a:pt x="2259" y="2063"/>
                  </a:cubicBezTo>
                  <a:cubicBezTo>
                    <a:pt x="2379" y="2028"/>
                    <a:pt x="2504" y="2012"/>
                    <a:pt x="2632" y="2012"/>
                  </a:cubicBezTo>
                  <a:cubicBezTo>
                    <a:pt x="2980" y="2012"/>
                    <a:pt x="3345" y="2132"/>
                    <a:pt x="3677" y="2321"/>
                  </a:cubicBezTo>
                  <a:cubicBezTo>
                    <a:pt x="3997" y="2511"/>
                    <a:pt x="4193" y="2836"/>
                    <a:pt x="4255" y="3223"/>
                  </a:cubicBezTo>
                  <a:cubicBezTo>
                    <a:pt x="4384" y="3610"/>
                    <a:pt x="4322" y="3996"/>
                    <a:pt x="4064" y="4316"/>
                  </a:cubicBezTo>
                  <a:cubicBezTo>
                    <a:pt x="3858" y="4643"/>
                    <a:pt x="3498" y="4815"/>
                    <a:pt x="3131" y="4815"/>
                  </a:cubicBezTo>
                  <a:cubicBezTo>
                    <a:pt x="2920" y="4815"/>
                    <a:pt x="2706" y="4758"/>
                    <a:pt x="2517" y="4641"/>
                  </a:cubicBezTo>
                  <a:cubicBezTo>
                    <a:pt x="2130" y="4383"/>
                    <a:pt x="2063" y="3868"/>
                    <a:pt x="2321" y="3481"/>
                  </a:cubicBezTo>
                  <a:cubicBezTo>
                    <a:pt x="2407" y="3308"/>
                    <a:pt x="2609" y="3221"/>
                    <a:pt x="2831" y="3221"/>
                  </a:cubicBezTo>
                  <a:cubicBezTo>
                    <a:pt x="2940" y="3221"/>
                    <a:pt x="3054" y="3242"/>
                    <a:pt x="3162" y="3285"/>
                  </a:cubicBezTo>
                  <a:cubicBezTo>
                    <a:pt x="3352" y="3481"/>
                    <a:pt x="3419" y="3739"/>
                    <a:pt x="3291" y="3929"/>
                  </a:cubicBezTo>
                  <a:cubicBezTo>
                    <a:pt x="3223" y="4058"/>
                    <a:pt x="3223" y="4187"/>
                    <a:pt x="3352" y="4316"/>
                  </a:cubicBezTo>
                  <a:cubicBezTo>
                    <a:pt x="3390" y="4336"/>
                    <a:pt x="3429" y="4344"/>
                    <a:pt x="3467" y="4344"/>
                  </a:cubicBezTo>
                  <a:cubicBezTo>
                    <a:pt x="3557" y="4344"/>
                    <a:pt x="3648" y="4298"/>
                    <a:pt x="3739" y="4254"/>
                  </a:cubicBezTo>
                  <a:cubicBezTo>
                    <a:pt x="3997" y="3801"/>
                    <a:pt x="3868" y="3156"/>
                    <a:pt x="3419" y="2836"/>
                  </a:cubicBezTo>
                  <a:cubicBezTo>
                    <a:pt x="3235" y="2720"/>
                    <a:pt x="3025" y="2662"/>
                    <a:pt x="2817" y="2662"/>
                  </a:cubicBezTo>
                  <a:cubicBezTo>
                    <a:pt x="2445" y="2662"/>
                    <a:pt x="2078" y="2849"/>
                    <a:pt x="1873" y="3223"/>
                  </a:cubicBezTo>
                  <a:cubicBezTo>
                    <a:pt x="1419" y="3868"/>
                    <a:pt x="1615" y="4703"/>
                    <a:pt x="2259" y="5090"/>
                  </a:cubicBezTo>
                  <a:cubicBezTo>
                    <a:pt x="2551" y="5284"/>
                    <a:pt x="2880" y="5378"/>
                    <a:pt x="3200" y="5378"/>
                  </a:cubicBezTo>
                  <a:cubicBezTo>
                    <a:pt x="3728" y="5378"/>
                    <a:pt x="4233" y="5123"/>
                    <a:pt x="4513" y="4641"/>
                  </a:cubicBezTo>
                  <a:cubicBezTo>
                    <a:pt x="4837" y="4187"/>
                    <a:pt x="4899" y="3672"/>
                    <a:pt x="4837" y="3156"/>
                  </a:cubicBezTo>
                  <a:cubicBezTo>
                    <a:pt x="4708" y="2579"/>
                    <a:pt x="4384" y="2125"/>
                    <a:pt x="3935" y="1867"/>
                  </a:cubicBezTo>
                  <a:cubicBezTo>
                    <a:pt x="3580" y="1601"/>
                    <a:pt x="3164" y="1457"/>
                    <a:pt x="2729" y="1457"/>
                  </a:cubicBezTo>
                  <a:cubicBezTo>
                    <a:pt x="2532" y="1457"/>
                    <a:pt x="2331" y="1486"/>
                    <a:pt x="2130" y="1547"/>
                  </a:cubicBezTo>
                  <a:cubicBezTo>
                    <a:pt x="1486" y="1676"/>
                    <a:pt x="970" y="1996"/>
                    <a:pt x="583" y="2579"/>
                  </a:cubicBezTo>
                  <a:cubicBezTo>
                    <a:pt x="130" y="3223"/>
                    <a:pt x="1" y="3996"/>
                    <a:pt x="130" y="4770"/>
                  </a:cubicBezTo>
                  <a:cubicBezTo>
                    <a:pt x="326" y="5605"/>
                    <a:pt x="774" y="6250"/>
                    <a:pt x="1419" y="6704"/>
                  </a:cubicBezTo>
                  <a:cubicBezTo>
                    <a:pt x="2063" y="7090"/>
                    <a:pt x="2708" y="7281"/>
                    <a:pt x="3419" y="7281"/>
                  </a:cubicBezTo>
                  <a:cubicBezTo>
                    <a:pt x="3677" y="7281"/>
                    <a:pt x="3935" y="7281"/>
                    <a:pt x="4193" y="7219"/>
                  </a:cubicBezTo>
                  <a:cubicBezTo>
                    <a:pt x="5157" y="7023"/>
                    <a:pt x="5931" y="6446"/>
                    <a:pt x="6513" y="5605"/>
                  </a:cubicBezTo>
                  <a:cubicBezTo>
                    <a:pt x="7091" y="4770"/>
                    <a:pt x="7287" y="3739"/>
                    <a:pt x="7220" y="2769"/>
                  </a:cubicBezTo>
                  <a:cubicBezTo>
                    <a:pt x="6900" y="1609"/>
                    <a:pt x="6126" y="578"/>
                    <a:pt x="5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47"/>
          <p:cNvGrpSpPr/>
          <p:nvPr/>
        </p:nvGrpSpPr>
        <p:grpSpPr>
          <a:xfrm>
            <a:off x="6797332" y="2678398"/>
            <a:ext cx="422581" cy="408132"/>
            <a:chOff x="6939775" y="2665875"/>
            <a:chExt cx="449650" cy="434275"/>
          </a:xfrm>
        </p:grpSpPr>
        <p:sp>
          <p:nvSpPr>
            <p:cNvPr id="2081" name="Google Shape;2081;p47"/>
            <p:cNvSpPr/>
            <p:nvPr/>
          </p:nvSpPr>
          <p:spPr>
            <a:xfrm>
              <a:off x="6939775" y="2665875"/>
              <a:ext cx="449650" cy="434275"/>
            </a:xfrm>
            <a:custGeom>
              <a:avLst/>
              <a:gdLst/>
              <a:ahLst/>
              <a:cxnLst/>
              <a:rect l="l" t="t" r="r" b="b"/>
              <a:pathLst>
                <a:path w="17986" h="17371" extrusionOk="0">
                  <a:moveTo>
                    <a:pt x="8993" y="1"/>
                  </a:moveTo>
                  <a:cubicBezTo>
                    <a:pt x="8929" y="1"/>
                    <a:pt x="8865" y="33"/>
                    <a:pt x="8834" y="97"/>
                  </a:cubicBezTo>
                  <a:lnTo>
                    <a:pt x="5869" y="4093"/>
                  </a:lnTo>
                  <a:cubicBezTo>
                    <a:pt x="5802" y="4222"/>
                    <a:pt x="5869" y="4418"/>
                    <a:pt x="6060" y="4418"/>
                  </a:cubicBezTo>
                  <a:lnTo>
                    <a:pt x="6127" y="4418"/>
                  </a:lnTo>
                  <a:lnTo>
                    <a:pt x="6962" y="9894"/>
                  </a:lnTo>
                  <a:lnTo>
                    <a:pt x="5673" y="9894"/>
                  </a:lnTo>
                  <a:lnTo>
                    <a:pt x="5028" y="6610"/>
                  </a:lnTo>
                  <a:lnTo>
                    <a:pt x="5353" y="6543"/>
                  </a:lnTo>
                  <a:cubicBezTo>
                    <a:pt x="5544" y="6543"/>
                    <a:pt x="5611" y="6352"/>
                    <a:pt x="5482" y="6285"/>
                  </a:cubicBezTo>
                  <a:lnTo>
                    <a:pt x="2579" y="3062"/>
                  </a:lnTo>
                  <a:cubicBezTo>
                    <a:pt x="2548" y="2998"/>
                    <a:pt x="2500" y="2966"/>
                    <a:pt x="2452" y="2966"/>
                  </a:cubicBezTo>
                  <a:cubicBezTo>
                    <a:pt x="2404" y="2966"/>
                    <a:pt x="2355" y="2998"/>
                    <a:pt x="2321" y="3062"/>
                  </a:cubicBezTo>
                  <a:lnTo>
                    <a:pt x="68" y="6800"/>
                  </a:lnTo>
                  <a:cubicBezTo>
                    <a:pt x="1" y="6929"/>
                    <a:pt x="130" y="7058"/>
                    <a:pt x="259" y="7058"/>
                  </a:cubicBezTo>
                  <a:lnTo>
                    <a:pt x="645" y="7058"/>
                  </a:lnTo>
                  <a:lnTo>
                    <a:pt x="1290" y="9894"/>
                  </a:lnTo>
                  <a:lnTo>
                    <a:pt x="2775" y="17180"/>
                  </a:lnTo>
                  <a:cubicBezTo>
                    <a:pt x="2775" y="17309"/>
                    <a:pt x="2837" y="17371"/>
                    <a:pt x="2966" y="17371"/>
                  </a:cubicBezTo>
                  <a:lnTo>
                    <a:pt x="15021" y="17371"/>
                  </a:lnTo>
                  <a:cubicBezTo>
                    <a:pt x="15150" y="17371"/>
                    <a:pt x="15212" y="17309"/>
                    <a:pt x="15212" y="17180"/>
                  </a:cubicBezTo>
                  <a:lnTo>
                    <a:pt x="16697" y="9894"/>
                  </a:lnTo>
                  <a:lnTo>
                    <a:pt x="17341" y="7058"/>
                  </a:lnTo>
                  <a:lnTo>
                    <a:pt x="17728" y="7058"/>
                  </a:lnTo>
                  <a:cubicBezTo>
                    <a:pt x="17857" y="7058"/>
                    <a:pt x="17986" y="6929"/>
                    <a:pt x="17919" y="6800"/>
                  </a:cubicBezTo>
                  <a:lnTo>
                    <a:pt x="15666" y="3062"/>
                  </a:lnTo>
                  <a:cubicBezTo>
                    <a:pt x="15632" y="2998"/>
                    <a:pt x="15583" y="2966"/>
                    <a:pt x="15535" y="2966"/>
                  </a:cubicBezTo>
                  <a:cubicBezTo>
                    <a:pt x="15486" y="2966"/>
                    <a:pt x="15439" y="2998"/>
                    <a:pt x="15408" y="3062"/>
                  </a:cubicBezTo>
                  <a:lnTo>
                    <a:pt x="12505" y="6285"/>
                  </a:lnTo>
                  <a:cubicBezTo>
                    <a:pt x="12376" y="6352"/>
                    <a:pt x="12443" y="6543"/>
                    <a:pt x="12634" y="6543"/>
                  </a:cubicBezTo>
                  <a:lnTo>
                    <a:pt x="12959" y="6610"/>
                  </a:lnTo>
                  <a:lnTo>
                    <a:pt x="12314" y="9894"/>
                  </a:lnTo>
                  <a:lnTo>
                    <a:pt x="11025" y="9894"/>
                  </a:lnTo>
                  <a:lnTo>
                    <a:pt x="11860" y="4418"/>
                  </a:lnTo>
                  <a:lnTo>
                    <a:pt x="11927" y="4418"/>
                  </a:lnTo>
                  <a:cubicBezTo>
                    <a:pt x="12118" y="4418"/>
                    <a:pt x="12185" y="4222"/>
                    <a:pt x="12118" y="4093"/>
                  </a:cubicBezTo>
                  <a:lnTo>
                    <a:pt x="9153" y="97"/>
                  </a:lnTo>
                  <a:cubicBezTo>
                    <a:pt x="9122" y="33"/>
                    <a:pt x="9058" y="1"/>
                    <a:pt x="8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7"/>
            <p:cNvSpPr/>
            <p:nvPr/>
          </p:nvSpPr>
          <p:spPr>
            <a:xfrm>
              <a:off x="7131600" y="2777850"/>
              <a:ext cx="67600" cy="111300"/>
            </a:xfrm>
            <a:custGeom>
              <a:avLst/>
              <a:gdLst/>
              <a:ahLst/>
              <a:cxnLst/>
              <a:rect l="l" t="t" r="r" b="b"/>
              <a:pathLst>
                <a:path w="2704" h="4452" extrusionOk="0">
                  <a:moveTo>
                    <a:pt x="1340" y="1"/>
                  </a:moveTo>
                  <a:cubicBezTo>
                    <a:pt x="1211" y="1"/>
                    <a:pt x="0" y="56"/>
                    <a:pt x="0" y="2131"/>
                  </a:cubicBezTo>
                  <a:lnTo>
                    <a:pt x="191" y="4451"/>
                  </a:lnTo>
                  <a:lnTo>
                    <a:pt x="2450" y="4451"/>
                  </a:lnTo>
                  <a:lnTo>
                    <a:pt x="2640" y="2131"/>
                  </a:lnTo>
                  <a:cubicBezTo>
                    <a:pt x="2704" y="56"/>
                    <a:pt x="1492" y="1"/>
                    <a:pt x="1363" y="1"/>
                  </a:cubicBezTo>
                  <a:cubicBezTo>
                    <a:pt x="1355" y="1"/>
                    <a:pt x="1351" y="1"/>
                    <a:pt x="1351" y="1"/>
                  </a:cubicBezTo>
                  <a:cubicBezTo>
                    <a:pt x="1351" y="1"/>
                    <a:pt x="1348"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7"/>
            <p:cNvSpPr/>
            <p:nvPr/>
          </p:nvSpPr>
          <p:spPr>
            <a:xfrm>
              <a:off x="7100925" y="2945450"/>
              <a:ext cx="127375" cy="154700"/>
            </a:xfrm>
            <a:custGeom>
              <a:avLst/>
              <a:gdLst/>
              <a:ahLst/>
              <a:cxnLst/>
              <a:rect l="l" t="t" r="r" b="b"/>
              <a:pathLst>
                <a:path w="5095" h="6188" extrusionOk="0">
                  <a:moveTo>
                    <a:pt x="2547" y="0"/>
                  </a:moveTo>
                  <a:cubicBezTo>
                    <a:pt x="1903" y="0"/>
                    <a:pt x="1258" y="258"/>
                    <a:pt x="774" y="774"/>
                  </a:cubicBezTo>
                  <a:cubicBezTo>
                    <a:pt x="325" y="1228"/>
                    <a:pt x="0" y="1805"/>
                    <a:pt x="129" y="2707"/>
                  </a:cubicBezTo>
                  <a:lnTo>
                    <a:pt x="583" y="6188"/>
                  </a:lnTo>
                  <a:lnTo>
                    <a:pt x="4512" y="6188"/>
                  </a:lnTo>
                  <a:lnTo>
                    <a:pt x="4966" y="2707"/>
                  </a:lnTo>
                  <a:cubicBezTo>
                    <a:pt x="5095" y="1805"/>
                    <a:pt x="4770" y="1228"/>
                    <a:pt x="4321" y="774"/>
                  </a:cubicBezTo>
                  <a:cubicBezTo>
                    <a:pt x="3837" y="258"/>
                    <a:pt x="3192" y="0"/>
                    <a:pt x="25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4" name="Google Shape;2084;p47"/>
          <p:cNvSpPr/>
          <p:nvPr/>
        </p:nvSpPr>
        <p:spPr>
          <a:xfrm>
            <a:off x="7517988" y="2665465"/>
            <a:ext cx="390722" cy="419550"/>
          </a:xfrm>
          <a:custGeom>
            <a:avLst/>
            <a:gdLst/>
            <a:ahLst/>
            <a:cxnLst/>
            <a:rect l="l" t="t" r="r" b="b"/>
            <a:pathLst>
              <a:path w="16630" h="17857" extrusionOk="0">
                <a:moveTo>
                  <a:pt x="7864" y="1"/>
                </a:moveTo>
                <a:cubicBezTo>
                  <a:pt x="3419" y="583"/>
                  <a:pt x="1" y="4384"/>
                  <a:pt x="68" y="9024"/>
                </a:cubicBezTo>
                <a:cubicBezTo>
                  <a:pt x="130" y="13923"/>
                  <a:pt x="4193" y="17857"/>
                  <a:pt x="9091" y="17857"/>
                </a:cubicBezTo>
                <a:cubicBezTo>
                  <a:pt x="12247" y="17857"/>
                  <a:pt x="15021" y="16181"/>
                  <a:pt x="16630" y="13732"/>
                </a:cubicBezTo>
                <a:cubicBezTo>
                  <a:pt x="16630" y="13665"/>
                  <a:pt x="16568" y="13536"/>
                  <a:pt x="16501" y="13536"/>
                </a:cubicBezTo>
                <a:cubicBezTo>
                  <a:pt x="15923" y="13665"/>
                  <a:pt x="15341" y="13732"/>
                  <a:pt x="14763" y="13732"/>
                </a:cubicBezTo>
                <a:cubicBezTo>
                  <a:pt x="10055" y="13732"/>
                  <a:pt x="6255" y="9927"/>
                  <a:pt x="6255" y="5286"/>
                </a:cubicBezTo>
                <a:cubicBezTo>
                  <a:pt x="6255" y="3352"/>
                  <a:pt x="6900" y="1615"/>
                  <a:pt x="7993" y="197"/>
                </a:cubicBezTo>
                <a:cubicBezTo>
                  <a:pt x="8060" y="68"/>
                  <a:pt x="7993" y="1"/>
                  <a:pt x="7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5" name="Google Shape;2085;p47"/>
          <p:cNvGrpSpPr/>
          <p:nvPr/>
        </p:nvGrpSpPr>
        <p:grpSpPr>
          <a:xfrm>
            <a:off x="6847376" y="3281914"/>
            <a:ext cx="333183" cy="419433"/>
            <a:chOff x="6993025" y="3308050"/>
            <a:chExt cx="354525" cy="446300"/>
          </a:xfrm>
        </p:grpSpPr>
        <p:sp>
          <p:nvSpPr>
            <p:cNvPr id="2086" name="Google Shape;2086;p47"/>
            <p:cNvSpPr/>
            <p:nvPr/>
          </p:nvSpPr>
          <p:spPr>
            <a:xfrm>
              <a:off x="6993025" y="3308050"/>
              <a:ext cx="354525" cy="446300"/>
            </a:xfrm>
            <a:custGeom>
              <a:avLst/>
              <a:gdLst/>
              <a:ahLst/>
              <a:cxnLst/>
              <a:rect l="l" t="t" r="r" b="b"/>
              <a:pathLst>
                <a:path w="14181" h="17852" extrusionOk="0">
                  <a:moveTo>
                    <a:pt x="6765" y="1"/>
                  </a:moveTo>
                  <a:cubicBezTo>
                    <a:pt x="6637" y="1"/>
                    <a:pt x="6575" y="130"/>
                    <a:pt x="6637" y="259"/>
                  </a:cubicBezTo>
                  <a:lnTo>
                    <a:pt x="7606" y="1996"/>
                  </a:lnTo>
                  <a:cubicBezTo>
                    <a:pt x="7735" y="2254"/>
                    <a:pt x="7797" y="2450"/>
                    <a:pt x="7735" y="2708"/>
                  </a:cubicBezTo>
                  <a:lnTo>
                    <a:pt x="6765" y="6508"/>
                  </a:lnTo>
                  <a:cubicBezTo>
                    <a:pt x="6704" y="6833"/>
                    <a:pt x="6508" y="7091"/>
                    <a:pt x="6188" y="7282"/>
                  </a:cubicBezTo>
                  <a:cubicBezTo>
                    <a:pt x="6021" y="7376"/>
                    <a:pt x="5846" y="7419"/>
                    <a:pt x="5672" y="7419"/>
                  </a:cubicBezTo>
                  <a:cubicBezTo>
                    <a:pt x="5373" y="7419"/>
                    <a:pt x="5076" y="7293"/>
                    <a:pt x="4832" y="7091"/>
                  </a:cubicBezTo>
                  <a:lnTo>
                    <a:pt x="1996" y="4384"/>
                  </a:lnTo>
                  <a:lnTo>
                    <a:pt x="965" y="2966"/>
                  </a:lnTo>
                  <a:cubicBezTo>
                    <a:pt x="919" y="2920"/>
                    <a:pt x="856" y="2898"/>
                    <a:pt x="795" y="2898"/>
                  </a:cubicBezTo>
                  <a:cubicBezTo>
                    <a:pt x="685" y="2898"/>
                    <a:pt x="578" y="2969"/>
                    <a:pt x="578" y="3095"/>
                  </a:cubicBezTo>
                  <a:lnTo>
                    <a:pt x="707" y="3672"/>
                  </a:lnTo>
                  <a:cubicBezTo>
                    <a:pt x="774" y="4059"/>
                    <a:pt x="965" y="4446"/>
                    <a:pt x="1222" y="4770"/>
                  </a:cubicBezTo>
                  <a:lnTo>
                    <a:pt x="1418" y="4961"/>
                  </a:lnTo>
                  <a:cubicBezTo>
                    <a:pt x="1480" y="5090"/>
                    <a:pt x="1480" y="5219"/>
                    <a:pt x="1351" y="5286"/>
                  </a:cubicBezTo>
                  <a:lnTo>
                    <a:pt x="129" y="5802"/>
                  </a:lnTo>
                  <a:cubicBezTo>
                    <a:pt x="0" y="5802"/>
                    <a:pt x="0" y="5931"/>
                    <a:pt x="0" y="6060"/>
                  </a:cubicBezTo>
                  <a:lnTo>
                    <a:pt x="129" y="6250"/>
                  </a:lnTo>
                  <a:cubicBezTo>
                    <a:pt x="129" y="6344"/>
                    <a:pt x="198" y="6406"/>
                    <a:pt x="259" y="6406"/>
                  </a:cubicBezTo>
                  <a:cubicBezTo>
                    <a:pt x="282" y="6406"/>
                    <a:pt x="303" y="6397"/>
                    <a:pt x="320" y="6379"/>
                  </a:cubicBezTo>
                  <a:lnTo>
                    <a:pt x="2063" y="5864"/>
                  </a:lnTo>
                  <a:cubicBezTo>
                    <a:pt x="2125" y="5864"/>
                    <a:pt x="2192" y="5864"/>
                    <a:pt x="2254" y="5931"/>
                  </a:cubicBezTo>
                  <a:lnTo>
                    <a:pt x="3543" y="7349"/>
                  </a:lnTo>
                  <a:cubicBezTo>
                    <a:pt x="4058" y="7926"/>
                    <a:pt x="4445" y="8638"/>
                    <a:pt x="4641" y="9411"/>
                  </a:cubicBezTo>
                  <a:lnTo>
                    <a:pt x="4832" y="10056"/>
                  </a:lnTo>
                  <a:cubicBezTo>
                    <a:pt x="5219" y="11345"/>
                    <a:pt x="5286" y="12696"/>
                    <a:pt x="5028" y="14052"/>
                  </a:cubicBezTo>
                  <a:lnTo>
                    <a:pt x="4316" y="17661"/>
                  </a:lnTo>
                  <a:cubicBezTo>
                    <a:pt x="4316" y="17790"/>
                    <a:pt x="4445" y="17852"/>
                    <a:pt x="4512" y="17852"/>
                  </a:cubicBezTo>
                  <a:lnTo>
                    <a:pt x="9473" y="17852"/>
                  </a:lnTo>
                  <a:cubicBezTo>
                    <a:pt x="9601" y="17852"/>
                    <a:pt x="9730" y="17790"/>
                    <a:pt x="9668" y="17661"/>
                  </a:cubicBezTo>
                  <a:lnTo>
                    <a:pt x="9282" y="15856"/>
                  </a:lnTo>
                  <a:cubicBezTo>
                    <a:pt x="9086" y="15016"/>
                    <a:pt x="8957" y="14181"/>
                    <a:pt x="8957" y="13340"/>
                  </a:cubicBezTo>
                  <a:lnTo>
                    <a:pt x="8957" y="11474"/>
                  </a:lnTo>
                  <a:cubicBezTo>
                    <a:pt x="8957" y="10891"/>
                    <a:pt x="9344" y="10313"/>
                    <a:pt x="9859" y="10056"/>
                  </a:cubicBezTo>
                  <a:lnTo>
                    <a:pt x="11602" y="9344"/>
                  </a:lnTo>
                  <a:cubicBezTo>
                    <a:pt x="11922" y="9215"/>
                    <a:pt x="12180" y="8957"/>
                    <a:pt x="12308" y="8571"/>
                  </a:cubicBezTo>
                  <a:lnTo>
                    <a:pt x="12762" y="6962"/>
                  </a:lnTo>
                  <a:cubicBezTo>
                    <a:pt x="12762" y="6895"/>
                    <a:pt x="12824" y="6833"/>
                    <a:pt x="12891" y="6833"/>
                  </a:cubicBezTo>
                  <a:lnTo>
                    <a:pt x="13855" y="6575"/>
                  </a:lnTo>
                  <a:cubicBezTo>
                    <a:pt x="13922" y="6508"/>
                    <a:pt x="13984" y="6508"/>
                    <a:pt x="13984" y="6446"/>
                  </a:cubicBezTo>
                  <a:lnTo>
                    <a:pt x="14113" y="5864"/>
                  </a:lnTo>
                  <a:cubicBezTo>
                    <a:pt x="14180" y="5735"/>
                    <a:pt x="14051" y="5606"/>
                    <a:pt x="13922" y="5606"/>
                  </a:cubicBezTo>
                  <a:lnTo>
                    <a:pt x="12247" y="5673"/>
                  </a:lnTo>
                  <a:cubicBezTo>
                    <a:pt x="12180" y="5735"/>
                    <a:pt x="12118" y="5735"/>
                    <a:pt x="12051" y="5802"/>
                  </a:cubicBezTo>
                  <a:lnTo>
                    <a:pt x="11344" y="7735"/>
                  </a:lnTo>
                  <a:cubicBezTo>
                    <a:pt x="11148" y="8184"/>
                    <a:pt x="10829" y="8509"/>
                    <a:pt x="10375" y="8700"/>
                  </a:cubicBezTo>
                  <a:lnTo>
                    <a:pt x="9988" y="8828"/>
                  </a:lnTo>
                  <a:cubicBezTo>
                    <a:pt x="9804" y="8897"/>
                    <a:pt x="9619" y="8929"/>
                    <a:pt x="9438" y="8929"/>
                  </a:cubicBezTo>
                  <a:cubicBezTo>
                    <a:pt x="8602" y="8929"/>
                    <a:pt x="7864" y="8247"/>
                    <a:pt x="7864" y="7349"/>
                  </a:cubicBezTo>
                  <a:cubicBezTo>
                    <a:pt x="7864" y="7091"/>
                    <a:pt x="7864" y="6766"/>
                    <a:pt x="7926" y="6508"/>
                  </a:cubicBezTo>
                  <a:lnTo>
                    <a:pt x="8699" y="3801"/>
                  </a:lnTo>
                  <a:cubicBezTo>
                    <a:pt x="8766" y="3543"/>
                    <a:pt x="8957" y="3285"/>
                    <a:pt x="9282" y="3157"/>
                  </a:cubicBezTo>
                  <a:lnTo>
                    <a:pt x="10375" y="2770"/>
                  </a:lnTo>
                  <a:cubicBezTo>
                    <a:pt x="10442" y="2770"/>
                    <a:pt x="10504" y="2641"/>
                    <a:pt x="10442" y="2512"/>
                  </a:cubicBezTo>
                  <a:lnTo>
                    <a:pt x="10055" y="1677"/>
                  </a:lnTo>
                  <a:cubicBezTo>
                    <a:pt x="10008" y="1629"/>
                    <a:pt x="9963" y="1584"/>
                    <a:pt x="9894" y="1584"/>
                  </a:cubicBezTo>
                  <a:cubicBezTo>
                    <a:pt x="9867" y="1584"/>
                    <a:pt x="9835" y="1592"/>
                    <a:pt x="9797" y="1610"/>
                  </a:cubicBezTo>
                  <a:lnTo>
                    <a:pt x="8828" y="2063"/>
                  </a:lnTo>
                  <a:cubicBezTo>
                    <a:pt x="8810" y="2081"/>
                    <a:pt x="8786" y="2089"/>
                    <a:pt x="8760" y="2089"/>
                  </a:cubicBezTo>
                  <a:cubicBezTo>
                    <a:pt x="8696" y="2089"/>
                    <a:pt x="8618" y="2044"/>
                    <a:pt x="8570" y="1996"/>
                  </a:cubicBezTo>
                  <a:lnTo>
                    <a:pt x="7606" y="130"/>
                  </a:lnTo>
                  <a:cubicBezTo>
                    <a:pt x="7606" y="63"/>
                    <a:pt x="7539" y="1"/>
                    <a:pt x="7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7"/>
            <p:cNvSpPr/>
            <p:nvPr/>
          </p:nvSpPr>
          <p:spPr>
            <a:xfrm>
              <a:off x="6993025" y="3308050"/>
              <a:ext cx="207825" cy="446300"/>
            </a:xfrm>
            <a:custGeom>
              <a:avLst/>
              <a:gdLst/>
              <a:ahLst/>
              <a:cxnLst/>
              <a:rect l="l" t="t" r="r" b="b"/>
              <a:pathLst>
                <a:path w="8313" h="17852" extrusionOk="0">
                  <a:moveTo>
                    <a:pt x="6765" y="1"/>
                  </a:moveTo>
                  <a:cubicBezTo>
                    <a:pt x="6637" y="1"/>
                    <a:pt x="6575" y="130"/>
                    <a:pt x="6637" y="259"/>
                  </a:cubicBezTo>
                  <a:lnTo>
                    <a:pt x="7606" y="1996"/>
                  </a:lnTo>
                  <a:cubicBezTo>
                    <a:pt x="7735" y="2254"/>
                    <a:pt x="7797" y="2450"/>
                    <a:pt x="7735" y="2708"/>
                  </a:cubicBezTo>
                  <a:lnTo>
                    <a:pt x="6765" y="6508"/>
                  </a:lnTo>
                  <a:cubicBezTo>
                    <a:pt x="6704" y="6833"/>
                    <a:pt x="6508" y="7091"/>
                    <a:pt x="6188" y="7282"/>
                  </a:cubicBezTo>
                  <a:cubicBezTo>
                    <a:pt x="5992" y="7349"/>
                    <a:pt x="5801" y="7410"/>
                    <a:pt x="5672" y="7410"/>
                  </a:cubicBezTo>
                  <a:cubicBezTo>
                    <a:pt x="5347" y="7410"/>
                    <a:pt x="5028" y="7282"/>
                    <a:pt x="4832" y="7091"/>
                  </a:cubicBezTo>
                  <a:lnTo>
                    <a:pt x="1996" y="4384"/>
                  </a:lnTo>
                  <a:lnTo>
                    <a:pt x="965" y="2966"/>
                  </a:lnTo>
                  <a:cubicBezTo>
                    <a:pt x="919" y="2920"/>
                    <a:pt x="856" y="2898"/>
                    <a:pt x="795" y="2898"/>
                  </a:cubicBezTo>
                  <a:cubicBezTo>
                    <a:pt x="685" y="2898"/>
                    <a:pt x="578" y="2969"/>
                    <a:pt x="578" y="3095"/>
                  </a:cubicBezTo>
                  <a:lnTo>
                    <a:pt x="707" y="3672"/>
                  </a:lnTo>
                  <a:cubicBezTo>
                    <a:pt x="774" y="4059"/>
                    <a:pt x="965" y="4446"/>
                    <a:pt x="1222" y="4770"/>
                  </a:cubicBezTo>
                  <a:lnTo>
                    <a:pt x="1418" y="4961"/>
                  </a:lnTo>
                  <a:cubicBezTo>
                    <a:pt x="1480" y="5090"/>
                    <a:pt x="1480" y="5219"/>
                    <a:pt x="1351" y="5286"/>
                  </a:cubicBezTo>
                  <a:lnTo>
                    <a:pt x="129" y="5802"/>
                  </a:lnTo>
                  <a:cubicBezTo>
                    <a:pt x="0" y="5802"/>
                    <a:pt x="0" y="5931"/>
                    <a:pt x="0" y="6060"/>
                  </a:cubicBezTo>
                  <a:lnTo>
                    <a:pt x="129" y="6250"/>
                  </a:lnTo>
                  <a:cubicBezTo>
                    <a:pt x="129" y="6344"/>
                    <a:pt x="198" y="6406"/>
                    <a:pt x="259" y="6406"/>
                  </a:cubicBezTo>
                  <a:cubicBezTo>
                    <a:pt x="282" y="6406"/>
                    <a:pt x="303" y="6397"/>
                    <a:pt x="320" y="6379"/>
                  </a:cubicBezTo>
                  <a:lnTo>
                    <a:pt x="2063" y="5864"/>
                  </a:lnTo>
                  <a:cubicBezTo>
                    <a:pt x="2125" y="5864"/>
                    <a:pt x="2192" y="5864"/>
                    <a:pt x="2254" y="5931"/>
                  </a:cubicBezTo>
                  <a:lnTo>
                    <a:pt x="3543" y="7349"/>
                  </a:lnTo>
                  <a:cubicBezTo>
                    <a:pt x="4058" y="7926"/>
                    <a:pt x="4445" y="8638"/>
                    <a:pt x="4641" y="9411"/>
                  </a:cubicBezTo>
                  <a:lnTo>
                    <a:pt x="4832" y="10056"/>
                  </a:lnTo>
                  <a:cubicBezTo>
                    <a:pt x="5219" y="11345"/>
                    <a:pt x="5286" y="12696"/>
                    <a:pt x="5028" y="14052"/>
                  </a:cubicBezTo>
                  <a:lnTo>
                    <a:pt x="4316" y="17661"/>
                  </a:lnTo>
                  <a:cubicBezTo>
                    <a:pt x="4316" y="17790"/>
                    <a:pt x="4445" y="17852"/>
                    <a:pt x="4512" y="17852"/>
                  </a:cubicBezTo>
                  <a:lnTo>
                    <a:pt x="5863" y="17852"/>
                  </a:lnTo>
                  <a:lnTo>
                    <a:pt x="6508" y="14181"/>
                  </a:lnTo>
                  <a:cubicBezTo>
                    <a:pt x="6575" y="13856"/>
                    <a:pt x="6575" y="13469"/>
                    <a:pt x="6575" y="13082"/>
                  </a:cubicBezTo>
                  <a:lnTo>
                    <a:pt x="6317" y="10442"/>
                  </a:lnTo>
                  <a:cubicBezTo>
                    <a:pt x="6250" y="9927"/>
                    <a:pt x="6317" y="9411"/>
                    <a:pt x="6508" y="8957"/>
                  </a:cubicBezTo>
                  <a:lnTo>
                    <a:pt x="6833" y="8055"/>
                  </a:lnTo>
                  <a:cubicBezTo>
                    <a:pt x="6961" y="7606"/>
                    <a:pt x="7152" y="7091"/>
                    <a:pt x="7281" y="6575"/>
                  </a:cubicBezTo>
                  <a:lnTo>
                    <a:pt x="8312" y="2708"/>
                  </a:lnTo>
                  <a:cubicBezTo>
                    <a:pt x="8312" y="2512"/>
                    <a:pt x="8312" y="2321"/>
                    <a:pt x="8250" y="2192"/>
                  </a:cubicBezTo>
                  <a:lnTo>
                    <a:pt x="70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47"/>
          <p:cNvGrpSpPr/>
          <p:nvPr/>
        </p:nvGrpSpPr>
        <p:grpSpPr>
          <a:xfrm>
            <a:off x="7501571" y="3433362"/>
            <a:ext cx="419433" cy="160541"/>
            <a:chOff x="7689125" y="3469200"/>
            <a:chExt cx="446300" cy="170825"/>
          </a:xfrm>
        </p:grpSpPr>
        <p:sp>
          <p:nvSpPr>
            <p:cNvPr id="2089" name="Google Shape;2089;p47"/>
            <p:cNvSpPr/>
            <p:nvPr/>
          </p:nvSpPr>
          <p:spPr>
            <a:xfrm>
              <a:off x="7689125" y="3469200"/>
              <a:ext cx="133700" cy="170825"/>
            </a:xfrm>
            <a:custGeom>
              <a:avLst/>
              <a:gdLst/>
              <a:ahLst/>
              <a:cxnLst/>
              <a:rect l="l" t="t" r="r" b="b"/>
              <a:pathLst>
                <a:path w="5348" h="6833" extrusionOk="0">
                  <a:moveTo>
                    <a:pt x="1032" y="0"/>
                  </a:moveTo>
                  <a:cubicBezTo>
                    <a:pt x="774" y="0"/>
                    <a:pt x="578" y="129"/>
                    <a:pt x="449" y="320"/>
                  </a:cubicBezTo>
                  <a:cubicBezTo>
                    <a:pt x="258" y="578"/>
                    <a:pt x="320" y="903"/>
                    <a:pt x="578" y="1160"/>
                  </a:cubicBezTo>
                  <a:lnTo>
                    <a:pt x="903" y="1418"/>
                  </a:lnTo>
                  <a:lnTo>
                    <a:pt x="707" y="1418"/>
                  </a:lnTo>
                  <a:cubicBezTo>
                    <a:pt x="320" y="1418"/>
                    <a:pt x="0" y="1676"/>
                    <a:pt x="0" y="2125"/>
                  </a:cubicBezTo>
                  <a:lnTo>
                    <a:pt x="0" y="4703"/>
                  </a:lnTo>
                  <a:cubicBezTo>
                    <a:pt x="0" y="5089"/>
                    <a:pt x="320" y="5414"/>
                    <a:pt x="707" y="5414"/>
                  </a:cubicBezTo>
                  <a:lnTo>
                    <a:pt x="903" y="5347"/>
                  </a:lnTo>
                  <a:lnTo>
                    <a:pt x="578" y="5672"/>
                  </a:lnTo>
                  <a:cubicBezTo>
                    <a:pt x="320" y="5863"/>
                    <a:pt x="258" y="6188"/>
                    <a:pt x="449" y="6507"/>
                  </a:cubicBezTo>
                  <a:cubicBezTo>
                    <a:pt x="578" y="6703"/>
                    <a:pt x="774" y="6832"/>
                    <a:pt x="1032" y="6832"/>
                  </a:cubicBezTo>
                  <a:cubicBezTo>
                    <a:pt x="2836" y="6765"/>
                    <a:pt x="4254" y="4961"/>
                    <a:pt x="4445" y="4703"/>
                  </a:cubicBezTo>
                  <a:lnTo>
                    <a:pt x="5347" y="4703"/>
                  </a:lnTo>
                  <a:lnTo>
                    <a:pt x="5347" y="2063"/>
                  </a:lnTo>
                  <a:lnTo>
                    <a:pt x="4445" y="2063"/>
                  </a:lnTo>
                  <a:cubicBezTo>
                    <a:pt x="4254" y="1805"/>
                    <a:pt x="2836" y="62"/>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7"/>
            <p:cNvSpPr/>
            <p:nvPr/>
          </p:nvSpPr>
          <p:spPr>
            <a:xfrm>
              <a:off x="8001725" y="3469200"/>
              <a:ext cx="133700" cy="170825"/>
            </a:xfrm>
            <a:custGeom>
              <a:avLst/>
              <a:gdLst/>
              <a:ahLst/>
              <a:cxnLst/>
              <a:rect l="l" t="t" r="r" b="b"/>
              <a:pathLst>
                <a:path w="5348" h="6833" extrusionOk="0">
                  <a:moveTo>
                    <a:pt x="4254" y="0"/>
                  </a:moveTo>
                  <a:cubicBezTo>
                    <a:pt x="2511" y="62"/>
                    <a:pt x="1093" y="1805"/>
                    <a:pt x="903" y="2063"/>
                  </a:cubicBezTo>
                  <a:lnTo>
                    <a:pt x="0" y="2063"/>
                  </a:lnTo>
                  <a:lnTo>
                    <a:pt x="0" y="4703"/>
                  </a:lnTo>
                  <a:lnTo>
                    <a:pt x="903" y="4703"/>
                  </a:lnTo>
                  <a:cubicBezTo>
                    <a:pt x="1093" y="4961"/>
                    <a:pt x="2511" y="6765"/>
                    <a:pt x="4254" y="6832"/>
                  </a:cubicBezTo>
                  <a:cubicBezTo>
                    <a:pt x="4512" y="6832"/>
                    <a:pt x="4770" y="6703"/>
                    <a:pt x="4899" y="6507"/>
                  </a:cubicBezTo>
                  <a:cubicBezTo>
                    <a:pt x="5028" y="6188"/>
                    <a:pt x="5028" y="5863"/>
                    <a:pt x="4770" y="5672"/>
                  </a:cubicBezTo>
                  <a:lnTo>
                    <a:pt x="4445" y="5347"/>
                  </a:lnTo>
                  <a:lnTo>
                    <a:pt x="4574" y="5414"/>
                  </a:lnTo>
                  <a:cubicBezTo>
                    <a:pt x="5028" y="5414"/>
                    <a:pt x="5347" y="5089"/>
                    <a:pt x="5347" y="4703"/>
                  </a:cubicBezTo>
                  <a:lnTo>
                    <a:pt x="5347" y="2125"/>
                  </a:lnTo>
                  <a:cubicBezTo>
                    <a:pt x="5347" y="1676"/>
                    <a:pt x="5028" y="1418"/>
                    <a:pt x="4574" y="1418"/>
                  </a:cubicBezTo>
                  <a:lnTo>
                    <a:pt x="4445" y="1418"/>
                  </a:lnTo>
                  <a:lnTo>
                    <a:pt x="4770" y="1160"/>
                  </a:lnTo>
                  <a:cubicBezTo>
                    <a:pt x="5028" y="903"/>
                    <a:pt x="5028" y="578"/>
                    <a:pt x="4899" y="320"/>
                  </a:cubicBezTo>
                  <a:cubicBezTo>
                    <a:pt x="4770" y="129"/>
                    <a:pt x="4512" y="0"/>
                    <a:pt x="4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7"/>
            <p:cNvSpPr/>
            <p:nvPr/>
          </p:nvSpPr>
          <p:spPr>
            <a:xfrm>
              <a:off x="7800250" y="3475650"/>
              <a:ext cx="222375" cy="156250"/>
            </a:xfrm>
            <a:custGeom>
              <a:avLst/>
              <a:gdLst/>
              <a:ahLst/>
              <a:cxnLst/>
              <a:rect l="l" t="t" r="r" b="b"/>
              <a:pathLst>
                <a:path w="8895" h="6250" extrusionOk="0">
                  <a:moveTo>
                    <a:pt x="2836" y="0"/>
                  </a:moveTo>
                  <a:cubicBezTo>
                    <a:pt x="1289" y="0"/>
                    <a:pt x="0" y="1289"/>
                    <a:pt x="0" y="2836"/>
                  </a:cubicBezTo>
                  <a:lnTo>
                    <a:pt x="0" y="3481"/>
                  </a:lnTo>
                  <a:cubicBezTo>
                    <a:pt x="0" y="5027"/>
                    <a:pt x="1289" y="6249"/>
                    <a:pt x="2836" y="6249"/>
                  </a:cubicBezTo>
                  <a:lnTo>
                    <a:pt x="6126" y="6249"/>
                  </a:lnTo>
                  <a:cubicBezTo>
                    <a:pt x="7673" y="6249"/>
                    <a:pt x="8895" y="5027"/>
                    <a:pt x="8895" y="3481"/>
                  </a:cubicBezTo>
                  <a:lnTo>
                    <a:pt x="8895" y="2836"/>
                  </a:lnTo>
                  <a:cubicBezTo>
                    <a:pt x="8895" y="1289"/>
                    <a:pt x="7673" y="0"/>
                    <a:pt x="6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7"/>
            <p:cNvSpPr/>
            <p:nvPr/>
          </p:nvSpPr>
          <p:spPr>
            <a:xfrm>
              <a:off x="7808350" y="3475650"/>
              <a:ext cx="124050" cy="151475"/>
            </a:xfrm>
            <a:custGeom>
              <a:avLst/>
              <a:gdLst/>
              <a:ahLst/>
              <a:cxnLst/>
              <a:rect l="l" t="t" r="r" b="b"/>
              <a:pathLst>
                <a:path w="4962" h="6059" extrusionOk="0">
                  <a:moveTo>
                    <a:pt x="2708" y="0"/>
                  </a:moveTo>
                  <a:lnTo>
                    <a:pt x="1" y="4703"/>
                  </a:lnTo>
                  <a:cubicBezTo>
                    <a:pt x="321" y="5347"/>
                    <a:pt x="836" y="5801"/>
                    <a:pt x="1481" y="6059"/>
                  </a:cubicBezTo>
                  <a:lnTo>
                    <a:pt x="49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7"/>
            <p:cNvSpPr/>
            <p:nvPr/>
          </p:nvSpPr>
          <p:spPr>
            <a:xfrm>
              <a:off x="7882475" y="3478850"/>
              <a:ext cx="128925" cy="153050"/>
            </a:xfrm>
            <a:custGeom>
              <a:avLst/>
              <a:gdLst/>
              <a:ahLst/>
              <a:cxnLst/>
              <a:rect l="l" t="t" r="r" b="b"/>
              <a:pathLst>
                <a:path w="5157" h="6122" extrusionOk="0">
                  <a:moveTo>
                    <a:pt x="3543" y="1"/>
                  </a:moveTo>
                  <a:lnTo>
                    <a:pt x="1" y="6121"/>
                  </a:lnTo>
                  <a:lnTo>
                    <a:pt x="2254" y="6121"/>
                  </a:lnTo>
                  <a:lnTo>
                    <a:pt x="5157" y="1161"/>
                  </a:lnTo>
                  <a:cubicBezTo>
                    <a:pt x="4770" y="578"/>
                    <a:pt x="4255" y="192"/>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47"/>
          <p:cNvGrpSpPr/>
          <p:nvPr/>
        </p:nvGrpSpPr>
        <p:grpSpPr>
          <a:xfrm>
            <a:off x="6112876" y="3294906"/>
            <a:ext cx="395303" cy="420138"/>
            <a:chOff x="6211475" y="3321875"/>
            <a:chExt cx="420625" cy="447050"/>
          </a:xfrm>
        </p:grpSpPr>
        <p:sp>
          <p:nvSpPr>
            <p:cNvPr id="2095" name="Google Shape;2095;p47"/>
            <p:cNvSpPr/>
            <p:nvPr/>
          </p:nvSpPr>
          <p:spPr>
            <a:xfrm>
              <a:off x="6211475" y="3609325"/>
              <a:ext cx="420625" cy="159600"/>
            </a:xfrm>
            <a:custGeom>
              <a:avLst/>
              <a:gdLst/>
              <a:ahLst/>
              <a:cxnLst/>
              <a:rect l="l" t="t" r="r" b="b"/>
              <a:pathLst>
                <a:path w="16825" h="6384" extrusionOk="0">
                  <a:moveTo>
                    <a:pt x="8446" y="0"/>
                  </a:moveTo>
                  <a:cubicBezTo>
                    <a:pt x="3738" y="0"/>
                    <a:pt x="0" y="1418"/>
                    <a:pt x="0" y="3161"/>
                  </a:cubicBezTo>
                  <a:cubicBezTo>
                    <a:pt x="0" y="4899"/>
                    <a:pt x="3738" y="6384"/>
                    <a:pt x="8446" y="6384"/>
                  </a:cubicBezTo>
                  <a:cubicBezTo>
                    <a:pt x="13087" y="6384"/>
                    <a:pt x="16825" y="4899"/>
                    <a:pt x="16825" y="3161"/>
                  </a:cubicBezTo>
                  <a:cubicBezTo>
                    <a:pt x="16825" y="1418"/>
                    <a:pt x="13087" y="0"/>
                    <a:pt x="8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7"/>
            <p:cNvSpPr/>
            <p:nvPr/>
          </p:nvSpPr>
          <p:spPr>
            <a:xfrm>
              <a:off x="6274375" y="3321875"/>
              <a:ext cx="294825" cy="377200"/>
            </a:xfrm>
            <a:custGeom>
              <a:avLst/>
              <a:gdLst/>
              <a:ahLst/>
              <a:cxnLst/>
              <a:rect l="l" t="t" r="r" b="b"/>
              <a:pathLst>
                <a:path w="11793" h="15088" extrusionOk="0">
                  <a:moveTo>
                    <a:pt x="6375" y="1"/>
                  </a:moveTo>
                  <a:cubicBezTo>
                    <a:pt x="6158" y="1"/>
                    <a:pt x="5941" y="117"/>
                    <a:pt x="5863" y="350"/>
                  </a:cubicBezTo>
                  <a:lnTo>
                    <a:pt x="0" y="13303"/>
                  </a:lnTo>
                  <a:cubicBezTo>
                    <a:pt x="0" y="13432"/>
                    <a:pt x="0" y="13499"/>
                    <a:pt x="129" y="13561"/>
                  </a:cubicBezTo>
                  <a:cubicBezTo>
                    <a:pt x="2295" y="14703"/>
                    <a:pt x="4302" y="15087"/>
                    <a:pt x="6020" y="15087"/>
                  </a:cubicBezTo>
                  <a:cubicBezTo>
                    <a:pt x="9056" y="15087"/>
                    <a:pt x="11194" y="13890"/>
                    <a:pt x="11731" y="13561"/>
                  </a:cubicBezTo>
                  <a:cubicBezTo>
                    <a:pt x="11793" y="13499"/>
                    <a:pt x="11793" y="13432"/>
                    <a:pt x="11793" y="13303"/>
                  </a:cubicBezTo>
                  <a:lnTo>
                    <a:pt x="7606" y="4475"/>
                  </a:lnTo>
                  <a:cubicBezTo>
                    <a:pt x="7425" y="4176"/>
                    <a:pt x="7688" y="3823"/>
                    <a:pt x="7980" y="3823"/>
                  </a:cubicBezTo>
                  <a:cubicBezTo>
                    <a:pt x="8005" y="3823"/>
                    <a:pt x="8030" y="3826"/>
                    <a:pt x="8054" y="3831"/>
                  </a:cubicBezTo>
                  <a:lnTo>
                    <a:pt x="9859" y="4150"/>
                  </a:lnTo>
                  <a:cubicBezTo>
                    <a:pt x="9877" y="4157"/>
                    <a:pt x="9895" y="4159"/>
                    <a:pt x="9913" y="4159"/>
                  </a:cubicBezTo>
                  <a:cubicBezTo>
                    <a:pt x="10087" y="4159"/>
                    <a:pt x="10228" y="3881"/>
                    <a:pt x="10055" y="3764"/>
                  </a:cubicBezTo>
                  <a:lnTo>
                    <a:pt x="6765" y="154"/>
                  </a:lnTo>
                  <a:cubicBezTo>
                    <a:pt x="6663" y="52"/>
                    <a:pt x="6519" y="1"/>
                    <a:pt x="6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7"/>
            <p:cNvSpPr/>
            <p:nvPr/>
          </p:nvSpPr>
          <p:spPr>
            <a:xfrm>
              <a:off x="6309825" y="3493300"/>
              <a:ext cx="222375" cy="85500"/>
            </a:xfrm>
            <a:custGeom>
              <a:avLst/>
              <a:gdLst/>
              <a:ahLst/>
              <a:cxnLst/>
              <a:rect l="l" t="t" r="r" b="b"/>
              <a:pathLst>
                <a:path w="8895" h="3420" extrusionOk="0">
                  <a:moveTo>
                    <a:pt x="1547" y="0"/>
                  </a:moveTo>
                  <a:lnTo>
                    <a:pt x="0" y="3419"/>
                  </a:lnTo>
                  <a:lnTo>
                    <a:pt x="8895" y="3419"/>
                  </a:lnTo>
                  <a:lnTo>
                    <a:pt x="72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7"/>
            <p:cNvSpPr/>
            <p:nvPr/>
          </p:nvSpPr>
          <p:spPr>
            <a:xfrm>
              <a:off x="6385475" y="3488525"/>
              <a:ext cx="104825" cy="93475"/>
            </a:xfrm>
            <a:custGeom>
              <a:avLst/>
              <a:gdLst/>
              <a:ahLst/>
              <a:cxnLst/>
              <a:rect l="l" t="t" r="r" b="b"/>
              <a:pathLst>
                <a:path w="4193" h="3739" extrusionOk="0">
                  <a:moveTo>
                    <a:pt x="2646" y="516"/>
                  </a:moveTo>
                  <a:lnTo>
                    <a:pt x="2646" y="1609"/>
                  </a:lnTo>
                  <a:lnTo>
                    <a:pt x="1548" y="1609"/>
                  </a:lnTo>
                  <a:cubicBezTo>
                    <a:pt x="1419" y="1609"/>
                    <a:pt x="1290" y="1738"/>
                    <a:pt x="1290" y="1867"/>
                  </a:cubicBezTo>
                  <a:cubicBezTo>
                    <a:pt x="1290" y="1996"/>
                    <a:pt x="1419" y="2125"/>
                    <a:pt x="1548" y="2125"/>
                  </a:cubicBezTo>
                  <a:lnTo>
                    <a:pt x="2646" y="2125"/>
                  </a:lnTo>
                  <a:lnTo>
                    <a:pt x="2646" y="3223"/>
                  </a:lnTo>
                  <a:lnTo>
                    <a:pt x="517" y="3223"/>
                  </a:lnTo>
                  <a:lnTo>
                    <a:pt x="517" y="516"/>
                  </a:lnTo>
                  <a:close/>
                  <a:moveTo>
                    <a:pt x="259" y="1"/>
                  </a:moveTo>
                  <a:cubicBezTo>
                    <a:pt x="130" y="1"/>
                    <a:pt x="1" y="130"/>
                    <a:pt x="1" y="258"/>
                  </a:cubicBezTo>
                  <a:lnTo>
                    <a:pt x="1" y="3481"/>
                  </a:lnTo>
                  <a:cubicBezTo>
                    <a:pt x="1" y="3610"/>
                    <a:pt x="130" y="3739"/>
                    <a:pt x="259" y="3739"/>
                  </a:cubicBezTo>
                  <a:lnTo>
                    <a:pt x="2904" y="3739"/>
                  </a:lnTo>
                  <a:cubicBezTo>
                    <a:pt x="3033" y="3739"/>
                    <a:pt x="3162" y="3610"/>
                    <a:pt x="3162" y="3481"/>
                  </a:cubicBezTo>
                  <a:lnTo>
                    <a:pt x="3162" y="2125"/>
                  </a:lnTo>
                  <a:lnTo>
                    <a:pt x="3935" y="2125"/>
                  </a:lnTo>
                  <a:cubicBezTo>
                    <a:pt x="4064" y="2125"/>
                    <a:pt x="4193" y="1996"/>
                    <a:pt x="4193" y="1867"/>
                  </a:cubicBezTo>
                  <a:cubicBezTo>
                    <a:pt x="4193" y="1738"/>
                    <a:pt x="4064" y="1609"/>
                    <a:pt x="3935" y="1609"/>
                  </a:cubicBezTo>
                  <a:lnTo>
                    <a:pt x="3162" y="1609"/>
                  </a:lnTo>
                  <a:lnTo>
                    <a:pt x="3162" y="258"/>
                  </a:lnTo>
                  <a:cubicBezTo>
                    <a:pt x="3162" y="130"/>
                    <a:pt x="3033"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47"/>
          <p:cNvGrpSpPr/>
          <p:nvPr/>
        </p:nvGrpSpPr>
        <p:grpSpPr>
          <a:xfrm>
            <a:off x="5404149" y="3318519"/>
            <a:ext cx="421007" cy="410293"/>
            <a:chOff x="5457350" y="3347000"/>
            <a:chExt cx="447975" cy="436575"/>
          </a:xfrm>
        </p:grpSpPr>
        <p:sp>
          <p:nvSpPr>
            <p:cNvPr id="2100" name="Google Shape;2100;p47"/>
            <p:cNvSpPr/>
            <p:nvPr/>
          </p:nvSpPr>
          <p:spPr>
            <a:xfrm>
              <a:off x="5457350" y="3347000"/>
              <a:ext cx="447975" cy="436575"/>
            </a:xfrm>
            <a:custGeom>
              <a:avLst/>
              <a:gdLst/>
              <a:ahLst/>
              <a:cxnLst/>
              <a:rect l="l" t="t" r="r" b="b"/>
              <a:pathLst>
                <a:path w="17919" h="17463" extrusionOk="0">
                  <a:moveTo>
                    <a:pt x="9071" y="1"/>
                  </a:moveTo>
                  <a:cubicBezTo>
                    <a:pt x="8441" y="1"/>
                    <a:pt x="7819" y="70"/>
                    <a:pt x="7220" y="181"/>
                  </a:cubicBezTo>
                  <a:cubicBezTo>
                    <a:pt x="6513" y="309"/>
                    <a:pt x="5802" y="438"/>
                    <a:pt x="5157" y="696"/>
                  </a:cubicBezTo>
                  <a:cubicBezTo>
                    <a:pt x="4641" y="892"/>
                    <a:pt x="4193" y="1150"/>
                    <a:pt x="3739" y="1408"/>
                  </a:cubicBezTo>
                  <a:cubicBezTo>
                    <a:pt x="3419" y="1599"/>
                    <a:pt x="3162" y="1727"/>
                    <a:pt x="2904" y="1923"/>
                  </a:cubicBezTo>
                  <a:cubicBezTo>
                    <a:pt x="2321" y="2310"/>
                    <a:pt x="1806" y="2759"/>
                    <a:pt x="1419" y="3274"/>
                  </a:cubicBezTo>
                  <a:cubicBezTo>
                    <a:pt x="516" y="4306"/>
                    <a:pt x="68" y="5595"/>
                    <a:pt x="68" y="7013"/>
                  </a:cubicBezTo>
                  <a:cubicBezTo>
                    <a:pt x="1" y="8431"/>
                    <a:pt x="455" y="9849"/>
                    <a:pt x="1099" y="11138"/>
                  </a:cubicBezTo>
                  <a:cubicBezTo>
                    <a:pt x="1744" y="12298"/>
                    <a:pt x="2517" y="13396"/>
                    <a:pt x="3481" y="14298"/>
                  </a:cubicBezTo>
                  <a:cubicBezTo>
                    <a:pt x="4580" y="15330"/>
                    <a:pt x="5931" y="16294"/>
                    <a:pt x="7349" y="16938"/>
                  </a:cubicBezTo>
                  <a:cubicBezTo>
                    <a:pt x="7879" y="17173"/>
                    <a:pt x="8460" y="17463"/>
                    <a:pt x="9046" y="17463"/>
                  </a:cubicBezTo>
                  <a:cubicBezTo>
                    <a:pt x="9104" y="17463"/>
                    <a:pt x="9162" y="17460"/>
                    <a:pt x="9220" y="17454"/>
                  </a:cubicBezTo>
                  <a:cubicBezTo>
                    <a:pt x="9669" y="17325"/>
                    <a:pt x="10184" y="17134"/>
                    <a:pt x="10638" y="16938"/>
                  </a:cubicBezTo>
                  <a:cubicBezTo>
                    <a:pt x="12056" y="16294"/>
                    <a:pt x="13345" y="15330"/>
                    <a:pt x="14505" y="14298"/>
                  </a:cubicBezTo>
                  <a:cubicBezTo>
                    <a:pt x="15470" y="13396"/>
                    <a:pt x="16243" y="12298"/>
                    <a:pt x="16826" y="11138"/>
                  </a:cubicBezTo>
                  <a:cubicBezTo>
                    <a:pt x="17532" y="9849"/>
                    <a:pt x="17919" y="8431"/>
                    <a:pt x="17919" y="7013"/>
                  </a:cubicBezTo>
                  <a:cubicBezTo>
                    <a:pt x="17857" y="4115"/>
                    <a:pt x="15727" y="1985"/>
                    <a:pt x="13278" y="892"/>
                  </a:cubicBezTo>
                  <a:cubicBezTo>
                    <a:pt x="12892" y="696"/>
                    <a:pt x="12443" y="567"/>
                    <a:pt x="12056" y="438"/>
                  </a:cubicBezTo>
                  <a:cubicBezTo>
                    <a:pt x="11474" y="248"/>
                    <a:pt x="10958" y="181"/>
                    <a:pt x="10442" y="119"/>
                  </a:cubicBezTo>
                  <a:cubicBezTo>
                    <a:pt x="9984" y="37"/>
                    <a:pt x="9525" y="1"/>
                    <a:pt x="9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7"/>
            <p:cNvSpPr/>
            <p:nvPr/>
          </p:nvSpPr>
          <p:spPr>
            <a:xfrm>
              <a:off x="5691075" y="3500275"/>
              <a:ext cx="159475" cy="128900"/>
            </a:xfrm>
            <a:custGeom>
              <a:avLst/>
              <a:gdLst/>
              <a:ahLst/>
              <a:cxnLst/>
              <a:rect l="l" t="t" r="r" b="b"/>
              <a:pathLst>
                <a:path w="6379" h="5156" extrusionOk="0">
                  <a:moveTo>
                    <a:pt x="4239" y="1"/>
                  </a:moveTo>
                  <a:cubicBezTo>
                    <a:pt x="3492" y="1"/>
                    <a:pt x="2629" y="331"/>
                    <a:pt x="1867" y="949"/>
                  </a:cubicBezTo>
                  <a:cubicBezTo>
                    <a:pt x="516" y="2042"/>
                    <a:pt x="0" y="3656"/>
                    <a:pt x="774" y="4558"/>
                  </a:cubicBezTo>
                  <a:cubicBezTo>
                    <a:pt x="1087" y="4958"/>
                    <a:pt x="1604" y="5155"/>
                    <a:pt x="2200" y="5155"/>
                  </a:cubicBezTo>
                  <a:cubicBezTo>
                    <a:pt x="2948" y="5155"/>
                    <a:pt x="3822" y="4844"/>
                    <a:pt x="4574" y="4233"/>
                  </a:cubicBezTo>
                  <a:cubicBezTo>
                    <a:pt x="5930" y="3140"/>
                    <a:pt x="6378" y="1526"/>
                    <a:pt x="5672" y="624"/>
                  </a:cubicBezTo>
                  <a:cubicBezTo>
                    <a:pt x="5333" y="202"/>
                    <a:pt x="4821" y="1"/>
                    <a:pt x="4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7"/>
            <p:cNvSpPr/>
            <p:nvPr/>
          </p:nvSpPr>
          <p:spPr>
            <a:xfrm>
              <a:off x="5510600" y="3499775"/>
              <a:ext cx="159475" cy="129400"/>
            </a:xfrm>
            <a:custGeom>
              <a:avLst/>
              <a:gdLst/>
              <a:ahLst/>
              <a:cxnLst/>
              <a:rect l="l" t="t" r="r" b="b"/>
              <a:pathLst>
                <a:path w="6379" h="5176" extrusionOk="0">
                  <a:moveTo>
                    <a:pt x="2174" y="0"/>
                  </a:moveTo>
                  <a:cubicBezTo>
                    <a:pt x="1578" y="0"/>
                    <a:pt x="1052" y="213"/>
                    <a:pt x="707" y="644"/>
                  </a:cubicBezTo>
                  <a:cubicBezTo>
                    <a:pt x="0" y="1546"/>
                    <a:pt x="449" y="3160"/>
                    <a:pt x="1805" y="4253"/>
                  </a:cubicBezTo>
                  <a:cubicBezTo>
                    <a:pt x="2557" y="4864"/>
                    <a:pt x="3430" y="5175"/>
                    <a:pt x="4179" y="5175"/>
                  </a:cubicBezTo>
                  <a:cubicBezTo>
                    <a:pt x="4775" y="5175"/>
                    <a:pt x="5292" y="4978"/>
                    <a:pt x="5605" y="4578"/>
                  </a:cubicBezTo>
                  <a:cubicBezTo>
                    <a:pt x="6379" y="3676"/>
                    <a:pt x="5863" y="2062"/>
                    <a:pt x="4512" y="969"/>
                  </a:cubicBezTo>
                  <a:cubicBezTo>
                    <a:pt x="3762" y="327"/>
                    <a:pt x="2914" y="0"/>
                    <a:pt x="2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7"/>
            <p:cNvSpPr/>
            <p:nvPr/>
          </p:nvSpPr>
          <p:spPr>
            <a:xfrm>
              <a:off x="5642725" y="3675450"/>
              <a:ext cx="78925" cy="29525"/>
            </a:xfrm>
            <a:custGeom>
              <a:avLst/>
              <a:gdLst/>
              <a:ahLst/>
              <a:cxnLst/>
              <a:rect l="l" t="t" r="r" b="b"/>
              <a:pathLst>
                <a:path w="3157" h="1181" extrusionOk="0">
                  <a:moveTo>
                    <a:pt x="129" y="0"/>
                  </a:moveTo>
                  <a:cubicBezTo>
                    <a:pt x="62" y="0"/>
                    <a:pt x="1" y="62"/>
                    <a:pt x="1" y="129"/>
                  </a:cubicBezTo>
                  <a:cubicBezTo>
                    <a:pt x="287" y="706"/>
                    <a:pt x="888" y="1180"/>
                    <a:pt x="1517" y="1180"/>
                  </a:cubicBezTo>
                  <a:cubicBezTo>
                    <a:pt x="1591" y="1180"/>
                    <a:pt x="1664" y="1174"/>
                    <a:pt x="1738" y="1160"/>
                  </a:cubicBezTo>
                  <a:cubicBezTo>
                    <a:pt x="2383" y="1093"/>
                    <a:pt x="2898" y="645"/>
                    <a:pt x="3094" y="129"/>
                  </a:cubicBezTo>
                  <a:cubicBezTo>
                    <a:pt x="3156" y="62"/>
                    <a:pt x="3094" y="0"/>
                    <a:pt x="3027" y="0"/>
                  </a:cubicBezTo>
                  <a:cubicBezTo>
                    <a:pt x="2769" y="129"/>
                    <a:pt x="2254" y="320"/>
                    <a:pt x="1547" y="320"/>
                  </a:cubicBezTo>
                  <a:cubicBezTo>
                    <a:pt x="903" y="320"/>
                    <a:pt x="387" y="129"/>
                    <a:pt x="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4" name="Google Shape;2104;p47"/>
          <p:cNvGrpSpPr/>
          <p:nvPr/>
        </p:nvGrpSpPr>
        <p:grpSpPr>
          <a:xfrm>
            <a:off x="4775775" y="3311917"/>
            <a:ext cx="360437" cy="419715"/>
            <a:chOff x="4788725" y="3339975"/>
            <a:chExt cx="383525" cy="446600"/>
          </a:xfrm>
        </p:grpSpPr>
        <p:sp>
          <p:nvSpPr>
            <p:cNvPr id="2105" name="Google Shape;2105;p47"/>
            <p:cNvSpPr/>
            <p:nvPr/>
          </p:nvSpPr>
          <p:spPr>
            <a:xfrm>
              <a:off x="4869275" y="3339975"/>
              <a:ext cx="117600" cy="143675"/>
            </a:xfrm>
            <a:custGeom>
              <a:avLst/>
              <a:gdLst/>
              <a:ahLst/>
              <a:cxnLst/>
              <a:rect l="l" t="t" r="r" b="b"/>
              <a:pathLst>
                <a:path w="4704" h="5747" extrusionOk="0">
                  <a:moveTo>
                    <a:pt x="2113" y="0"/>
                  </a:moveTo>
                  <a:cubicBezTo>
                    <a:pt x="1932" y="0"/>
                    <a:pt x="1749" y="64"/>
                    <a:pt x="1610" y="204"/>
                  </a:cubicBezTo>
                  <a:lnTo>
                    <a:pt x="321" y="1560"/>
                  </a:lnTo>
                  <a:cubicBezTo>
                    <a:pt x="1" y="1880"/>
                    <a:pt x="63" y="2395"/>
                    <a:pt x="450" y="2653"/>
                  </a:cubicBezTo>
                  <a:lnTo>
                    <a:pt x="4703" y="5747"/>
                  </a:lnTo>
                  <a:lnTo>
                    <a:pt x="2837" y="529"/>
                  </a:lnTo>
                  <a:cubicBezTo>
                    <a:pt x="2755" y="199"/>
                    <a:pt x="2435" y="0"/>
                    <a:pt x="2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7"/>
            <p:cNvSpPr/>
            <p:nvPr/>
          </p:nvSpPr>
          <p:spPr>
            <a:xfrm>
              <a:off x="4973950" y="3339975"/>
              <a:ext cx="117725" cy="143675"/>
            </a:xfrm>
            <a:custGeom>
              <a:avLst/>
              <a:gdLst/>
              <a:ahLst/>
              <a:cxnLst/>
              <a:rect l="l" t="t" r="r" b="b"/>
              <a:pathLst>
                <a:path w="4709" h="5747" extrusionOk="0">
                  <a:moveTo>
                    <a:pt x="2608" y="0"/>
                  </a:moveTo>
                  <a:cubicBezTo>
                    <a:pt x="2301" y="0"/>
                    <a:pt x="1994" y="199"/>
                    <a:pt x="1873" y="529"/>
                  </a:cubicBezTo>
                  <a:lnTo>
                    <a:pt x="1" y="5747"/>
                  </a:lnTo>
                  <a:lnTo>
                    <a:pt x="4322" y="2653"/>
                  </a:lnTo>
                  <a:cubicBezTo>
                    <a:pt x="4709" y="2395"/>
                    <a:pt x="4709" y="1880"/>
                    <a:pt x="4384" y="1560"/>
                  </a:cubicBezTo>
                  <a:lnTo>
                    <a:pt x="3095" y="204"/>
                  </a:lnTo>
                  <a:cubicBezTo>
                    <a:pt x="2955" y="64"/>
                    <a:pt x="2781" y="0"/>
                    <a:pt x="26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7"/>
            <p:cNvSpPr/>
            <p:nvPr/>
          </p:nvSpPr>
          <p:spPr>
            <a:xfrm>
              <a:off x="4788725" y="3461075"/>
              <a:ext cx="383525" cy="114500"/>
            </a:xfrm>
            <a:custGeom>
              <a:avLst/>
              <a:gdLst/>
              <a:ahLst/>
              <a:cxnLst/>
              <a:rect l="l" t="t" r="r" b="b"/>
              <a:pathLst>
                <a:path w="15341" h="4580" extrusionOk="0">
                  <a:moveTo>
                    <a:pt x="191" y="0"/>
                  </a:moveTo>
                  <a:cubicBezTo>
                    <a:pt x="62" y="0"/>
                    <a:pt x="0" y="67"/>
                    <a:pt x="0" y="196"/>
                  </a:cubicBezTo>
                  <a:lnTo>
                    <a:pt x="0" y="4383"/>
                  </a:lnTo>
                  <a:cubicBezTo>
                    <a:pt x="0" y="4512"/>
                    <a:pt x="62" y="4579"/>
                    <a:pt x="191" y="4579"/>
                  </a:cubicBezTo>
                  <a:lnTo>
                    <a:pt x="15211" y="4579"/>
                  </a:lnTo>
                  <a:cubicBezTo>
                    <a:pt x="15273" y="4579"/>
                    <a:pt x="15340" y="4512"/>
                    <a:pt x="15340" y="4383"/>
                  </a:cubicBezTo>
                  <a:lnTo>
                    <a:pt x="15340" y="196"/>
                  </a:lnTo>
                  <a:cubicBezTo>
                    <a:pt x="15340" y="67"/>
                    <a:pt x="15273" y="0"/>
                    <a:pt x="15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7"/>
            <p:cNvSpPr/>
            <p:nvPr/>
          </p:nvSpPr>
          <p:spPr>
            <a:xfrm>
              <a:off x="4795175" y="3575550"/>
              <a:ext cx="370625" cy="211025"/>
            </a:xfrm>
            <a:custGeom>
              <a:avLst/>
              <a:gdLst/>
              <a:ahLst/>
              <a:cxnLst/>
              <a:rect l="l" t="t" r="r" b="b"/>
              <a:pathLst>
                <a:path w="14825" h="8441" extrusionOk="0">
                  <a:moveTo>
                    <a:pt x="0" y="0"/>
                  </a:moveTo>
                  <a:lnTo>
                    <a:pt x="0" y="8250"/>
                  </a:lnTo>
                  <a:cubicBezTo>
                    <a:pt x="0" y="8379"/>
                    <a:pt x="129" y="8441"/>
                    <a:pt x="191" y="8441"/>
                  </a:cubicBezTo>
                  <a:lnTo>
                    <a:pt x="14628" y="8441"/>
                  </a:lnTo>
                  <a:cubicBezTo>
                    <a:pt x="14757" y="8441"/>
                    <a:pt x="14824" y="8379"/>
                    <a:pt x="14824" y="8250"/>
                  </a:cubicBezTo>
                  <a:lnTo>
                    <a:pt x="148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7"/>
            <p:cNvSpPr/>
            <p:nvPr/>
          </p:nvSpPr>
          <p:spPr>
            <a:xfrm>
              <a:off x="4828950" y="3602875"/>
              <a:ext cx="58025" cy="58025"/>
            </a:xfrm>
            <a:custGeom>
              <a:avLst/>
              <a:gdLst/>
              <a:ahLst/>
              <a:cxnLst/>
              <a:rect l="l" t="t" r="r" b="b"/>
              <a:pathLst>
                <a:path w="2321" h="2321" extrusionOk="0">
                  <a:moveTo>
                    <a:pt x="1160" y="0"/>
                  </a:moveTo>
                  <a:cubicBezTo>
                    <a:pt x="516" y="0"/>
                    <a:pt x="0" y="516"/>
                    <a:pt x="0" y="1160"/>
                  </a:cubicBezTo>
                  <a:cubicBezTo>
                    <a:pt x="0" y="1805"/>
                    <a:pt x="516" y="2321"/>
                    <a:pt x="1160" y="2321"/>
                  </a:cubicBezTo>
                  <a:cubicBezTo>
                    <a:pt x="1743" y="2321"/>
                    <a:pt x="2320" y="1805"/>
                    <a:pt x="2320" y="1160"/>
                  </a:cubicBezTo>
                  <a:cubicBezTo>
                    <a:pt x="2320" y="516"/>
                    <a:pt x="1743" y="0"/>
                    <a:pt x="1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7"/>
            <p:cNvSpPr/>
            <p:nvPr/>
          </p:nvSpPr>
          <p:spPr>
            <a:xfrm>
              <a:off x="4840275" y="3714125"/>
              <a:ext cx="45150" cy="43450"/>
            </a:xfrm>
            <a:custGeom>
              <a:avLst/>
              <a:gdLst/>
              <a:ahLst/>
              <a:cxnLst/>
              <a:rect l="l" t="t" r="r" b="b"/>
              <a:pathLst>
                <a:path w="1806" h="1738" extrusionOk="0">
                  <a:moveTo>
                    <a:pt x="903" y="0"/>
                  </a:moveTo>
                  <a:cubicBezTo>
                    <a:pt x="388" y="0"/>
                    <a:pt x="1" y="387"/>
                    <a:pt x="1" y="902"/>
                  </a:cubicBezTo>
                  <a:cubicBezTo>
                    <a:pt x="1" y="1351"/>
                    <a:pt x="388" y="1738"/>
                    <a:pt x="903" y="1738"/>
                  </a:cubicBezTo>
                  <a:cubicBezTo>
                    <a:pt x="1352" y="1738"/>
                    <a:pt x="1805" y="1351"/>
                    <a:pt x="1805" y="902"/>
                  </a:cubicBezTo>
                  <a:cubicBezTo>
                    <a:pt x="1805" y="387"/>
                    <a:pt x="1352" y="0"/>
                    <a:pt x="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7"/>
            <p:cNvSpPr/>
            <p:nvPr/>
          </p:nvSpPr>
          <p:spPr>
            <a:xfrm>
              <a:off x="4991750" y="3704450"/>
              <a:ext cx="53125" cy="51575"/>
            </a:xfrm>
            <a:custGeom>
              <a:avLst/>
              <a:gdLst/>
              <a:ahLst/>
              <a:cxnLst/>
              <a:rect l="l" t="t" r="r" b="b"/>
              <a:pathLst>
                <a:path w="2125" h="2063" extrusionOk="0">
                  <a:moveTo>
                    <a:pt x="1094" y="0"/>
                  </a:moveTo>
                  <a:cubicBezTo>
                    <a:pt x="516" y="0"/>
                    <a:pt x="0" y="449"/>
                    <a:pt x="0" y="1032"/>
                  </a:cubicBezTo>
                  <a:cubicBezTo>
                    <a:pt x="0" y="1609"/>
                    <a:pt x="516" y="2063"/>
                    <a:pt x="1094" y="2063"/>
                  </a:cubicBezTo>
                  <a:cubicBezTo>
                    <a:pt x="1676" y="2063"/>
                    <a:pt x="2125" y="1609"/>
                    <a:pt x="2125" y="1032"/>
                  </a:cubicBezTo>
                  <a:cubicBezTo>
                    <a:pt x="2125" y="449"/>
                    <a:pt x="1676" y="0"/>
                    <a:pt x="1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7"/>
            <p:cNvSpPr/>
            <p:nvPr/>
          </p:nvSpPr>
          <p:spPr>
            <a:xfrm>
              <a:off x="5101325" y="3730225"/>
              <a:ext cx="29025" cy="29025"/>
            </a:xfrm>
            <a:custGeom>
              <a:avLst/>
              <a:gdLst/>
              <a:ahLst/>
              <a:cxnLst/>
              <a:rect l="l" t="t" r="r" b="b"/>
              <a:pathLst>
                <a:path w="1161" h="1161" extrusionOk="0">
                  <a:moveTo>
                    <a:pt x="578" y="1"/>
                  </a:moveTo>
                  <a:cubicBezTo>
                    <a:pt x="258" y="1"/>
                    <a:pt x="0" y="258"/>
                    <a:pt x="0" y="578"/>
                  </a:cubicBezTo>
                  <a:cubicBezTo>
                    <a:pt x="0" y="903"/>
                    <a:pt x="258" y="1161"/>
                    <a:pt x="578" y="1161"/>
                  </a:cubicBezTo>
                  <a:cubicBezTo>
                    <a:pt x="903" y="1161"/>
                    <a:pt x="1160" y="903"/>
                    <a:pt x="1160" y="578"/>
                  </a:cubicBezTo>
                  <a:cubicBezTo>
                    <a:pt x="1160" y="258"/>
                    <a:pt x="90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7"/>
            <p:cNvSpPr/>
            <p:nvPr/>
          </p:nvSpPr>
          <p:spPr>
            <a:xfrm>
              <a:off x="4915950" y="3686650"/>
              <a:ext cx="30700" cy="29025"/>
            </a:xfrm>
            <a:custGeom>
              <a:avLst/>
              <a:gdLst/>
              <a:ahLst/>
              <a:cxnLst/>
              <a:rect l="l" t="t" r="r" b="b"/>
              <a:pathLst>
                <a:path w="1228" h="1161" extrusionOk="0">
                  <a:moveTo>
                    <a:pt x="645" y="1"/>
                  </a:moveTo>
                  <a:cubicBezTo>
                    <a:pt x="325" y="1"/>
                    <a:pt x="1" y="259"/>
                    <a:pt x="1" y="584"/>
                  </a:cubicBezTo>
                  <a:cubicBezTo>
                    <a:pt x="1" y="903"/>
                    <a:pt x="325" y="1161"/>
                    <a:pt x="645" y="1161"/>
                  </a:cubicBezTo>
                  <a:cubicBezTo>
                    <a:pt x="970" y="1161"/>
                    <a:pt x="1228" y="903"/>
                    <a:pt x="1228" y="584"/>
                  </a:cubicBezTo>
                  <a:cubicBezTo>
                    <a:pt x="1228" y="259"/>
                    <a:pt x="970" y="1"/>
                    <a:pt x="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7"/>
            <p:cNvSpPr/>
            <p:nvPr/>
          </p:nvSpPr>
          <p:spPr>
            <a:xfrm>
              <a:off x="4948175" y="3601325"/>
              <a:ext cx="64475" cy="64475"/>
            </a:xfrm>
            <a:custGeom>
              <a:avLst/>
              <a:gdLst/>
              <a:ahLst/>
              <a:cxnLst/>
              <a:rect l="l" t="t" r="r" b="b"/>
              <a:pathLst>
                <a:path w="2579" h="2579" extrusionOk="0">
                  <a:moveTo>
                    <a:pt x="1290" y="0"/>
                  </a:moveTo>
                  <a:cubicBezTo>
                    <a:pt x="583" y="0"/>
                    <a:pt x="1" y="578"/>
                    <a:pt x="1" y="1289"/>
                  </a:cubicBezTo>
                  <a:cubicBezTo>
                    <a:pt x="1" y="1996"/>
                    <a:pt x="583" y="2579"/>
                    <a:pt x="1290" y="2579"/>
                  </a:cubicBezTo>
                  <a:cubicBezTo>
                    <a:pt x="2001" y="2579"/>
                    <a:pt x="2579" y="1996"/>
                    <a:pt x="2579" y="1289"/>
                  </a:cubicBezTo>
                  <a:cubicBezTo>
                    <a:pt x="2579" y="578"/>
                    <a:pt x="2001" y="0"/>
                    <a:pt x="1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7"/>
            <p:cNvSpPr/>
            <p:nvPr/>
          </p:nvSpPr>
          <p:spPr>
            <a:xfrm>
              <a:off x="5060975" y="3625425"/>
              <a:ext cx="54800" cy="54825"/>
            </a:xfrm>
            <a:custGeom>
              <a:avLst/>
              <a:gdLst/>
              <a:ahLst/>
              <a:cxnLst/>
              <a:rect l="l" t="t" r="r" b="b"/>
              <a:pathLst>
                <a:path w="2192" h="2193" extrusionOk="0">
                  <a:moveTo>
                    <a:pt x="1099" y="1"/>
                  </a:moveTo>
                  <a:cubicBezTo>
                    <a:pt x="516" y="1"/>
                    <a:pt x="0" y="516"/>
                    <a:pt x="0" y="1099"/>
                  </a:cubicBezTo>
                  <a:cubicBezTo>
                    <a:pt x="0" y="1676"/>
                    <a:pt x="516" y="2192"/>
                    <a:pt x="1099" y="2192"/>
                  </a:cubicBezTo>
                  <a:cubicBezTo>
                    <a:pt x="1676" y="2192"/>
                    <a:pt x="2192" y="1676"/>
                    <a:pt x="2192" y="1099"/>
                  </a:cubicBezTo>
                  <a:cubicBezTo>
                    <a:pt x="2192" y="516"/>
                    <a:pt x="1676" y="1"/>
                    <a:pt x="1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6" name="Google Shape;2116;p47"/>
          <p:cNvGrpSpPr/>
          <p:nvPr/>
        </p:nvGrpSpPr>
        <p:grpSpPr>
          <a:xfrm>
            <a:off x="4012540" y="3333415"/>
            <a:ext cx="395209" cy="421007"/>
            <a:chOff x="3976600" y="3362850"/>
            <a:chExt cx="420525" cy="447975"/>
          </a:xfrm>
        </p:grpSpPr>
        <p:sp>
          <p:nvSpPr>
            <p:cNvPr id="2117" name="Google Shape;2117;p47"/>
            <p:cNvSpPr/>
            <p:nvPr/>
          </p:nvSpPr>
          <p:spPr>
            <a:xfrm>
              <a:off x="3976600" y="3480400"/>
              <a:ext cx="420525" cy="330425"/>
            </a:xfrm>
            <a:custGeom>
              <a:avLst/>
              <a:gdLst/>
              <a:ahLst/>
              <a:cxnLst/>
              <a:rect l="l" t="t" r="r" b="b"/>
              <a:pathLst>
                <a:path w="16821" h="13217" extrusionOk="0">
                  <a:moveTo>
                    <a:pt x="1" y="1"/>
                  </a:moveTo>
                  <a:lnTo>
                    <a:pt x="1" y="12376"/>
                  </a:lnTo>
                  <a:cubicBezTo>
                    <a:pt x="1" y="12830"/>
                    <a:pt x="388" y="13216"/>
                    <a:pt x="836" y="13216"/>
                  </a:cubicBezTo>
                  <a:lnTo>
                    <a:pt x="16047" y="13216"/>
                  </a:lnTo>
                  <a:cubicBezTo>
                    <a:pt x="16501" y="13216"/>
                    <a:pt x="16821" y="12830"/>
                    <a:pt x="16821" y="12376"/>
                  </a:cubicBezTo>
                  <a:lnTo>
                    <a:pt x="168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7"/>
            <p:cNvSpPr/>
            <p:nvPr/>
          </p:nvSpPr>
          <p:spPr>
            <a:xfrm>
              <a:off x="3976600" y="3404750"/>
              <a:ext cx="420525" cy="75675"/>
            </a:xfrm>
            <a:custGeom>
              <a:avLst/>
              <a:gdLst/>
              <a:ahLst/>
              <a:cxnLst/>
              <a:rect l="l" t="t" r="r" b="b"/>
              <a:pathLst>
                <a:path w="16821" h="3027" extrusionOk="0">
                  <a:moveTo>
                    <a:pt x="836" y="0"/>
                  </a:moveTo>
                  <a:cubicBezTo>
                    <a:pt x="388" y="0"/>
                    <a:pt x="1" y="387"/>
                    <a:pt x="1" y="835"/>
                  </a:cubicBezTo>
                  <a:lnTo>
                    <a:pt x="1" y="3027"/>
                  </a:lnTo>
                  <a:lnTo>
                    <a:pt x="16821" y="3027"/>
                  </a:lnTo>
                  <a:lnTo>
                    <a:pt x="16821" y="835"/>
                  </a:lnTo>
                  <a:cubicBezTo>
                    <a:pt x="16821" y="387"/>
                    <a:pt x="16501" y="0"/>
                    <a:pt x="16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7"/>
            <p:cNvSpPr/>
            <p:nvPr/>
          </p:nvSpPr>
          <p:spPr>
            <a:xfrm>
              <a:off x="4070075" y="3565875"/>
              <a:ext cx="128925" cy="164375"/>
            </a:xfrm>
            <a:custGeom>
              <a:avLst/>
              <a:gdLst/>
              <a:ahLst/>
              <a:cxnLst/>
              <a:rect l="l" t="t" r="r" b="b"/>
              <a:pathLst>
                <a:path w="5157" h="6575" extrusionOk="0">
                  <a:moveTo>
                    <a:pt x="578" y="0"/>
                  </a:moveTo>
                  <a:cubicBezTo>
                    <a:pt x="516" y="0"/>
                    <a:pt x="449" y="0"/>
                    <a:pt x="387" y="62"/>
                  </a:cubicBezTo>
                  <a:cubicBezTo>
                    <a:pt x="320" y="62"/>
                    <a:pt x="320" y="129"/>
                    <a:pt x="320" y="191"/>
                  </a:cubicBezTo>
                  <a:lnTo>
                    <a:pt x="320" y="903"/>
                  </a:lnTo>
                  <a:cubicBezTo>
                    <a:pt x="320" y="965"/>
                    <a:pt x="320" y="1032"/>
                    <a:pt x="387" y="1032"/>
                  </a:cubicBezTo>
                  <a:cubicBezTo>
                    <a:pt x="449" y="1094"/>
                    <a:pt x="516" y="1161"/>
                    <a:pt x="578" y="1161"/>
                  </a:cubicBezTo>
                  <a:lnTo>
                    <a:pt x="3156" y="1161"/>
                  </a:lnTo>
                  <a:lnTo>
                    <a:pt x="1805" y="2512"/>
                  </a:lnTo>
                  <a:cubicBezTo>
                    <a:pt x="1805" y="2579"/>
                    <a:pt x="1738" y="2579"/>
                    <a:pt x="1676" y="2640"/>
                  </a:cubicBezTo>
                  <a:cubicBezTo>
                    <a:pt x="1676" y="2707"/>
                    <a:pt x="1609" y="2769"/>
                    <a:pt x="1609" y="2836"/>
                  </a:cubicBezTo>
                  <a:lnTo>
                    <a:pt x="1609" y="3543"/>
                  </a:lnTo>
                  <a:cubicBezTo>
                    <a:pt x="1609" y="3610"/>
                    <a:pt x="1676" y="3672"/>
                    <a:pt x="1676" y="3672"/>
                  </a:cubicBezTo>
                  <a:cubicBezTo>
                    <a:pt x="1738" y="3739"/>
                    <a:pt x="1805" y="3801"/>
                    <a:pt x="1867" y="3801"/>
                  </a:cubicBezTo>
                  <a:lnTo>
                    <a:pt x="2640" y="3801"/>
                  </a:lnTo>
                  <a:cubicBezTo>
                    <a:pt x="3027" y="3801"/>
                    <a:pt x="3352" y="3801"/>
                    <a:pt x="3542" y="3929"/>
                  </a:cubicBezTo>
                  <a:cubicBezTo>
                    <a:pt x="3800" y="4058"/>
                    <a:pt x="3929" y="4254"/>
                    <a:pt x="3929" y="4574"/>
                  </a:cubicBezTo>
                  <a:cubicBezTo>
                    <a:pt x="3929" y="4832"/>
                    <a:pt x="3800" y="5028"/>
                    <a:pt x="3542" y="5219"/>
                  </a:cubicBezTo>
                  <a:cubicBezTo>
                    <a:pt x="3352" y="5347"/>
                    <a:pt x="3027" y="5415"/>
                    <a:pt x="2640" y="5415"/>
                  </a:cubicBezTo>
                  <a:lnTo>
                    <a:pt x="2063" y="5415"/>
                  </a:lnTo>
                  <a:cubicBezTo>
                    <a:pt x="1934" y="5347"/>
                    <a:pt x="1805" y="5286"/>
                    <a:pt x="1676" y="5286"/>
                  </a:cubicBezTo>
                  <a:cubicBezTo>
                    <a:pt x="1609" y="5219"/>
                    <a:pt x="1480" y="5157"/>
                    <a:pt x="1418" y="5090"/>
                  </a:cubicBezTo>
                  <a:cubicBezTo>
                    <a:pt x="1351" y="5028"/>
                    <a:pt x="1351" y="4961"/>
                    <a:pt x="1289" y="4899"/>
                  </a:cubicBezTo>
                  <a:cubicBezTo>
                    <a:pt x="1222" y="4770"/>
                    <a:pt x="1222" y="4770"/>
                    <a:pt x="1160" y="4703"/>
                  </a:cubicBezTo>
                  <a:cubicBezTo>
                    <a:pt x="1160" y="4641"/>
                    <a:pt x="1093" y="4641"/>
                    <a:pt x="1031" y="4641"/>
                  </a:cubicBezTo>
                  <a:lnTo>
                    <a:pt x="258" y="4641"/>
                  </a:lnTo>
                  <a:cubicBezTo>
                    <a:pt x="191" y="4641"/>
                    <a:pt x="129" y="4641"/>
                    <a:pt x="62" y="4703"/>
                  </a:cubicBezTo>
                  <a:cubicBezTo>
                    <a:pt x="62" y="4770"/>
                    <a:pt x="0" y="4832"/>
                    <a:pt x="0" y="4899"/>
                  </a:cubicBezTo>
                  <a:lnTo>
                    <a:pt x="191" y="5476"/>
                  </a:lnTo>
                  <a:cubicBezTo>
                    <a:pt x="320" y="5734"/>
                    <a:pt x="516" y="5863"/>
                    <a:pt x="707" y="6059"/>
                  </a:cubicBezTo>
                  <a:cubicBezTo>
                    <a:pt x="902" y="6188"/>
                    <a:pt x="1222" y="6317"/>
                    <a:pt x="1547" y="6446"/>
                  </a:cubicBezTo>
                  <a:cubicBezTo>
                    <a:pt x="1805" y="6575"/>
                    <a:pt x="2192" y="6575"/>
                    <a:pt x="2640" y="6575"/>
                  </a:cubicBezTo>
                  <a:cubicBezTo>
                    <a:pt x="3027" y="6575"/>
                    <a:pt x="3352" y="6575"/>
                    <a:pt x="3671" y="6446"/>
                  </a:cubicBezTo>
                  <a:cubicBezTo>
                    <a:pt x="3929" y="6379"/>
                    <a:pt x="4254" y="6250"/>
                    <a:pt x="4445" y="6059"/>
                  </a:cubicBezTo>
                  <a:cubicBezTo>
                    <a:pt x="4703" y="5863"/>
                    <a:pt x="4832" y="5672"/>
                    <a:pt x="4960" y="5415"/>
                  </a:cubicBezTo>
                  <a:cubicBezTo>
                    <a:pt x="5089" y="5157"/>
                    <a:pt x="5156" y="4899"/>
                    <a:pt x="5156" y="4574"/>
                  </a:cubicBezTo>
                  <a:cubicBezTo>
                    <a:pt x="5156" y="4316"/>
                    <a:pt x="5156" y="4058"/>
                    <a:pt x="5027" y="3801"/>
                  </a:cubicBezTo>
                  <a:cubicBezTo>
                    <a:pt x="4960" y="3610"/>
                    <a:pt x="4832" y="3414"/>
                    <a:pt x="4703" y="3285"/>
                  </a:cubicBezTo>
                  <a:cubicBezTo>
                    <a:pt x="4512" y="3094"/>
                    <a:pt x="4316" y="2965"/>
                    <a:pt x="4125" y="2898"/>
                  </a:cubicBezTo>
                  <a:cubicBezTo>
                    <a:pt x="3867" y="2769"/>
                    <a:pt x="3609" y="2707"/>
                    <a:pt x="3352" y="2640"/>
                  </a:cubicBezTo>
                  <a:lnTo>
                    <a:pt x="4703" y="1222"/>
                  </a:lnTo>
                  <a:lnTo>
                    <a:pt x="4832" y="1094"/>
                  </a:lnTo>
                  <a:cubicBezTo>
                    <a:pt x="4899" y="1032"/>
                    <a:pt x="4899" y="965"/>
                    <a:pt x="4899" y="903"/>
                  </a:cubicBezTo>
                  <a:lnTo>
                    <a:pt x="4899" y="191"/>
                  </a:lnTo>
                  <a:cubicBezTo>
                    <a:pt x="4899" y="129"/>
                    <a:pt x="4899" y="62"/>
                    <a:pt x="4832" y="62"/>
                  </a:cubicBezTo>
                  <a:cubicBezTo>
                    <a:pt x="4770" y="0"/>
                    <a:pt x="4703" y="0"/>
                    <a:pt x="46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7"/>
            <p:cNvSpPr/>
            <p:nvPr/>
          </p:nvSpPr>
          <p:spPr>
            <a:xfrm>
              <a:off x="4210175" y="3565875"/>
              <a:ext cx="87050" cy="162700"/>
            </a:xfrm>
            <a:custGeom>
              <a:avLst/>
              <a:gdLst/>
              <a:ahLst/>
              <a:cxnLst/>
              <a:rect l="l" t="t" r="r" b="b"/>
              <a:pathLst>
                <a:path w="3482" h="6508" extrusionOk="0">
                  <a:moveTo>
                    <a:pt x="2321" y="0"/>
                  </a:moveTo>
                  <a:cubicBezTo>
                    <a:pt x="2259" y="62"/>
                    <a:pt x="2192" y="62"/>
                    <a:pt x="2130" y="129"/>
                  </a:cubicBezTo>
                  <a:lnTo>
                    <a:pt x="130" y="1738"/>
                  </a:lnTo>
                  <a:cubicBezTo>
                    <a:pt x="68" y="1738"/>
                    <a:pt x="1" y="1805"/>
                    <a:pt x="1" y="1867"/>
                  </a:cubicBezTo>
                  <a:cubicBezTo>
                    <a:pt x="1" y="1934"/>
                    <a:pt x="1" y="1996"/>
                    <a:pt x="68" y="2063"/>
                  </a:cubicBezTo>
                  <a:lnTo>
                    <a:pt x="517" y="2640"/>
                  </a:lnTo>
                  <a:cubicBezTo>
                    <a:pt x="584" y="2707"/>
                    <a:pt x="645" y="2707"/>
                    <a:pt x="713" y="2707"/>
                  </a:cubicBezTo>
                  <a:cubicBezTo>
                    <a:pt x="733" y="2728"/>
                    <a:pt x="754" y="2735"/>
                    <a:pt x="773" y="2735"/>
                  </a:cubicBezTo>
                  <a:cubicBezTo>
                    <a:pt x="812" y="2735"/>
                    <a:pt x="841" y="2707"/>
                    <a:pt x="841" y="2707"/>
                  </a:cubicBezTo>
                  <a:lnTo>
                    <a:pt x="2192" y="1609"/>
                  </a:lnTo>
                  <a:lnTo>
                    <a:pt x="2192" y="6250"/>
                  </a:lnTo>
                  <a:cubicBezTo>
                    <a:pt x="2192" y="6317"/>
                    <a:pt x="2192" y="6379"/>
                    <a:pt x="2259" y="6446"/>
                  </a:cubicBezTo>
                  <a:cubicBezTo>
                    <a:pt x="2321" y="6508"/>
                    <a:pt x="2388" y="6508"/>
                    <a:pt x="2450" y="6508"/>
                  </a:cubicBezTo>
                  <a:lnTo>
                    <a:pt x="3224" y="6508"/>
                  </a:lnTo>
                  <a:cubicBezTo>
                    <a:pt x="3291" y="6508"/>
                    <a:pt x="3353" y="6508"/>
                    <a:pt x="3353" y="6446"/>
                  </a:cubicBezTo>
                  <a:cubicBezTo>
                    <a:pt x="3420" y="6379"/>
                    <a:pt x="3481" y="6317"/>
                    <a:pt x="3481" y="6250"/>
                  </a:cubicBezTo>
                  <a:lnTo>
                    <a:pt x="3481" y="191"/>
                  </a:lnTo>
                  <a:cubicBezTo>
                    <a:pt x="3481" y="129"/>
                    <a:pt x="3420" y="62"/>
                    <a:pt x="3353" y="62"/>
                  </a:cubicBezTo>
                  <a:cubicBezTo>
                    <a:pt x="3353" y="0"/>
                    <a:pt x="3291" y="0"/>
                    <a:pt x="3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7"/>
            <p:cNvSpPr/>
            <p:nvPr/>
          </p:nvSpPr>
          <p:spPr>
            <a:xfrm>
              <a:off x="4029725" y="3362850"/>
              <a:ext cx="37150" cy="82125"/>
            </a:xfrm>
            <a:custGeom>
              <a:avLst/>
              <a:gdLst/>
              <a:ahLst/>
              <a:cxnLst/>
              <a:rect l="l" t="t" r="r" b="b"/>
              <a:pathLst>
                <a:path w="1486" h="3285" extrusionOk="0">
                  <a:moveTo>
                    <a:pt x="196" y="0"/>
                  </a:moveTo>
                  <a:cubicBezTo>
                    <a:pt x="67" y="0"/>
                    <a:pt x="0" y="129"/>
                    <a:pt x="0" y="191"/>
                  </a:cubicBezTo>
                  <a:lnTo>
                    <a:pt x="0" y="3156"/>
                  </a:lnTo>
                  <a:cubicBezTo>
                    <a:pt x="0" y="3223"/>
                    <a:pt x="67" y="3285"/>
                    <a:pt x="196" y="3285"/>
                  </a:cubicBezTo>
                  <a:lnTo>
                    <a:pt x="1289" y="3285"/>
                  </a:lnTo>
                  <a:cubicBezTo>
                    <a:pt x="1356" y="3285"/>
                    <a:pt x="1485" y="3223"/>
                    <a:pt x="1485" y="3156"/>
                  </a:cubicBezTo>
                  <a:lnTo>
                    <a:pt x="1485" y="191"/>
                  </a:lnTo>
                  <a:cubicBezTo>
                    <a:pt x="1485" y="129"/>
                    <a:pt x="1356" y="0"/>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7"/>
            <p:cNvSpPr/>
            <p:nvPr/>
          </p:nvSpPr>
          <p:spPr>
            <a:xfrm>
              <a:off x="4123175" y="3362850"/>
              <a:ext cx="35475" cy="82125"/>
            </a:xfrm>
            <a:custGeom>
              <a:avLst/>
              <a:gdLst/>
              <a:ahLst/>
              <a:cxnLst/>
              <a:rect l="l" t="t" r="r" b="b"/>
              <a:pathLst>
                <a:path w="1419" h="3285" extrusionOk="0">
                  <a:moveTo>
                    <a:pt x="129" y="0"/>
                  </a:moveTo>
                  <a:cubicBezTo>
                    <a:pt x="68" y="0"/>
                    <a:pt x="0" y="129"/>
                    <a:pt x="0" y="191"/>
                  </a:cubicBezTo>
                  <a:lnTo>
                    <a:pt x="0" y="3156"/>
                  </a:lnTo>
                  <a:cubicBezTo>
                    <a:pt x="0" y="3223"/>
                    <a:pt x="68" y="3285"/>
                    <a:pt x="129" y="3285"/>
                  </a:cubicBezTo>
                  <a:lnTo>
                    <a:pt x="1228" y="3285"/>
                  </a:lnTo>
                  <a:cubicBezTo>
                    <a:pt x="1357" y="3285"/>
                    <a:pt x="1418" y="3223"/>
                    <a:pt x="1418" y="3156"/>
                  </a:cubicBezTo>
                  <a:lnTo>
                    <a:pt x="1418" y="191"/>
                  </a:lnTo>
                  <a:cubicBezTo>
                    <a:pt x="1418" y="129"/>
                    <a:pt x="1357" y="0"/>
                    <a:pt x="1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7"/>
            <p:cNvSpPr/>
            <p:nvPr/>
          </p:nvSpPr>
          <p:spPr>
            <a:xfrm>
              <a:off x="4215075" y="3362850"/>
              <a:ext cx="37025" cy="82125"/>
            </a:xfrm>
            <a:custGeom>
              <a:avLst/>
              <a:gdLst/>
              <a:ahLst/>
              <a:cxnLst/>
              <a:rect l="l" t="t" r="r" b="b"/>
              <a:pathLst>
                <a:path w="1481" h="3285" extrusionOk="0">
                  <a:moveTo>
                    <a:pt x="192" y="0"/>
                  </a:moveTo>
                  <a:cubicBezTo>
                    <a:pt x="63" y="0"/>
                    <a:pt x="1" y="129"/>
                    <a:pt x="1" y="191"/>
                  </a:cubicBezTo>
                  <a:lnTo>
                    <a:pt x="1" y="3156"/>
                  </a:lnTo>
                  <a:cubicBezTo>
                    <a:pt x="1" y="3223"/>
                    <a:pt x="63" y="3285"/>
                    <a:pt x="192" y="3285"/>
                  </a:cubicBezTo>
                  <a:lnTo>
                    <a:pt x="1290" y="3285"/>
                  </a:lnTo>
                  <a:cubicBezTo>
                    <a:pt x="1419" y="3285"/>
                    <a:pt x="1481" y="3223"/>
                    <a:pt x="1481" y="3156"/>
                  </a:cubicBezTo>
                  <a:lnTo>
                    <a:pt x="1481" y="191"/>
                  </a:lnTo>
                  <a:cubicBezTo>
                    <a:pt x="1481" y="129"/>
                    <a:pt x="1419" y="0"/>
                    <a:pt x="1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7"/>
            <p:cNvSpPr/>
            <p:nvPr/>
          </p:nvSpPr>
          <p:spPr>
            <a:xfrm>
              <a:off x="4308550" y="3362850"/>
              <a:ext cx="35475" cy="82125"/>
            </a:xfrm>
            <a:custGeom>
              <a:avLst/>
              <a:gdLst/>
              <a:ahLst/>
              <a:cxnLst/>
              <a:rect l="l" t="t" r="r" b="b"/>
              <a:pathLst>
                <a:path w="1419" h="3285" extrusionOk="0">
                  <a:moveTo>
                    <a:pt x="191" y="0"/>
                  </a:moveTo>
                  <a:cubicBezTo>
                    <a:pt x="62" y="0"/>
                    <a:pt x="0" y="129"/>
                    <a:pt x="0" y="191"/>
                  </a:cubicBezTo>
                  <a:lnTo>
                    <a:pt x="0" y="3156"/>
                  </a:lnTo>
                  <a:cubicBezTo>
                    <a:pt x="0" y="3223"/>
                    <a:pt x="62" y="3285"/>
                    <a:pt x="191" y="3285"/>
                  </a:cubicBezTo>
                  <a:lnTo>
                    <a:pt x="1289" y="3285"/>
                  </a:lnTo>
                  <a:cubicBezTo>
                    <a:pt x="1351" y="3285"/>
                    <a:pt x="1418" y="3223"/>
                    <a:pt x="1418" y="3156"/>
                  </a:cubicBezTo>
                  <a:lnTo>
                    <a:pt x="1418" y="191"/>
                  </a:lnTo>
                  <a:cubicBezTo>
                    <a:pt x="1418" y="129"/>
                    <a:pt x="1351" y="0"/>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5" name="Google Shape;2125;p47"/>
          <p:cNvGrpSpPr/>
          <p:nvPr/>
        </p:nvGrpSpPr>
        <p:grpSpPr>
          <a:xfrm>
            <a:off x="3306868" y="3321291"/>
            <a:ext cx="387691" cy="419433"/>
            <a:chOff x="3225725" y="3349950"/>
            <a:chExt cx="412525" cy="446300"/>
          </a:xfrm>
        </p:grpSpPr>
        <p:sp>
          <p:nvSpPr>
            <p:cNvPr id="2126" name="Google Shape;2126;p47"/>
            <p:cNvSpPr/>
            <p:nvPr/>
          </p:nvSpPr>
          <p:spPr>
            <a:xfrm>
              <a:off x="3404525" y="3451400"/>
              <a:ext cx="54800" cy="344850"/>
            </a:xfrm>
            <a:custGeom>
              <a:avLst/>
              <a:gdLst/>
              <a:ahLst/>
              <a:cxnLst/>
              <a:rect l="l" t="t" r="r" b="b"/>
              <a:pathLst>
                <a:path w="2192" h="13794" extrusionOk="0">
                  <a:moveTo>
                    <a:pt x="0" y="1"/>
                  </a:moveTo>
                  <a:lnTo>
                    <a:pt x="0" y="12701"/>
                  </a:lnTo>
                  <a:cubicBezTo>
                    <a:pt x="0" y="13345"/>
                    <a:pt x="516" y="13794"/>
                    <a:pt x="1099" y="13794"/>
                  </a:cubicBezTo>
                  <a:cubicBezTo>
                    <a:pt x="1676" y="13794"/>
                    <a:pt x="2192" y="13345"/>
                    <a:pt x="2192" y="12701"/>
                  </a:cubicBezTo>
                  <a:lnTo>
                    <a:pt x="2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7"/>
            <p:cNvSpPr/>
            <p:nvPr/>
          </p:nvSpPr>
          <p:spPr>
            <a:xfrm>
              <a:off x="3377200" y="3349950"/>
              <a:ext cx="109575" cy="101475"/>
            </a:xfrm>
            <a:custGeom>
              <a:avLst/>
              <a:gdLst/>
              <a:ahLst/>
              <a:cxnLst/>
              <a:rect l="l" t="t" r="r" b="b"/>
              <a:pathLst>
                <a:path w="4383" h="4059" extrusionOk="0">
                  <a:moveTo>
                    <a:pt x="191" y="1"/>
                  </a:moveTo>
                  <a:cubicBezTo>
                    <a:pt x="129" y="1"/>
                    <a:pt x="0" y="63"/>
                    <a:pt x="0" y="191"/>
                  </a:cubicBezTo>
                  <a:lnTo>
                    <a:pt x="0" y="3868"/>
                  </a:lnTo>
                  <a:cubicBezTo>
                    <a:pt x="0" y="3997"/>
                    <a:pt x="129" y="4059"/>
                    <a:pt x="191" y="4059"/>
                  </a:cubicBezTo>
                  <a:lnTo>
                    <a:pt x="4187" y="4059"/>
                  </a:lnTo>
                  <a:cubicBezTo>
                    <a:pt x="4254" y="4059"/>
                    <a:pt x="4383" y="3997"/>
                    <a:pt x="4383" y="3868"/>
                  </a:cubicBezTo>
                  <a:lnTo>
                    <a:pt x="4383" y="191"/>
                  </a:lnTo>
                  <a:cubicBezTo>
                    <a:pt x="4383" y="63"/>
                    <a:pt x="4254" y="1"/>
                    <a:pt x="4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7"/>
            <p:cNvSpPr/>
            <p:nvPr/>
          </p:nvSpPr>
          <p:spPr>
            <a:xfrm>
              <a:off x="3486750" y="3364400"/>
              <a:ext cx="151500" cy="144125"/>
            </a:xfrm>
            <a:custGeom>
              <a:avLst/>
              <a:gdLst/>
              <a:ahLst/>
              <a:cxnLst/>
              <a:rect l="l" t="t" r="r" b="b"/>
              <a:pathLst>
                <a:path w="6060" h="5765" extrusionOk="0">
                  <a:moveTo>
                    <a:pt x="1" y="0"/>
                  </a:moveTo>
                  <a:lnTo>
                    <a:pt x="1" y="2774"/>
                  </a:lnTo>
                  <a:cubicBezTo>
                    <a:pt x="3414" y="2774"/>
                    <a:pt x="5415" y="5095"/>
                    <a:pt x="5931" y="5739"/>
                  </a:cubicBezTo>
                  <a:cubicBezTo>
                    <a:pt x="5931" y="5757"/>
                    <a:pt x="5942" y="5765"/>
                    <a:pt x="5957" y="5765"/>
                  </a:cubicBezTo>
                  <a:cubicBezTo>
                    <a:pt x="5995" y="5765"/>
                    <a:pt x="6060" y="5720"/>
                    <a:pt x="6060" y="5672"/>
                  </a:cubicBezTo>
                  <a:cubicBezTo>
                    <a:pt x="5864"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7"/>
            <p:cNvSpPr/>
            <p:nvPr/>
          </p:nvSpPr>
          <p:spPr>
            <a:xfrm>
              <a:off x="3225725" y="3364400"/>
              <a:ext cx="151500" cy="144125"/>
            </a:xfrm>
            <a:custGeom>
              <a:avLst/>
              <a:gdLst/>
              <a:ahLst/>
              <a:cxnLst/>
              <a:rect l="l" t="t" r="r" b="b"/>
              <a:pathLst>
                <a:path w="6060" h="5765" extrusionOk="0">
                  <a:moveTo>
                    <a:pt x="6059" y="0"/>
                  </a:moveTo>
                  <a:cubicBezTo>
                    <a:pt x="6059" y="0"/>
                    <a:pt x="191" y="0"/>
                    <a:pt x="1" y="5672"/>
                  </a:cubicBezTo>
                  <a:cubicBezTo>
                    <a:pt x="1" y="5720"/>
                    <a:pt x="65" y="5765"/>
                    <a:pt x="103" y="5765"/>
                  </a:cubicBezTo>
                  <a:cubicBezTo>
                    <a:pt x="119" y="5765"/>
                    <a:pt x="129" y="5757"/>
                    <a:pt x="129" y="5739"/>
                  </a:cubicBezTo>
                  <a:cubicBezTo>
                    <a:pt x="645" y="5095"/>
                    <a:pt x="2641" y="2774"/>
                    <a:pt x="6059" y="2774"/>
                  </a:cubicBezTo>
                  <a:lnTo>
                    <a:pt x="6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47"/>
          <p:cNvGrpSpPr/>
          <p:nvPr/>
        </p:nvGrpSpPr>
        <p:grpSpPr>
          <a:xfrm>
            <a:off x="2685989" y="3283370"/>
            <a:ext cx="298293" cy="420138"/>
            <a:chOff x="2565075" y="3309600"/>
            <a:chExt cx="317400" cy="447050"/>
          </a:xfrm>
        </p:grpSpPr>
        <p:sp>
          <p:nvSpPr>
            <p:cNvPr id="2131" name="Google Shape;2131;p47"/>
            <p:cNvSpPr/>
            <p:nvPr/>
          </p:nvSpPr>
          <p:spPr>
            <a:xfrm>
              <a:off x="2627850" y="3696325"/>
              <a:ext cx="40375" cy="60325"/>
            </a:xfrm>
            <a:custGeom>
              <a:avLst/>
              <a:gdLst/>
              <a:ahLst/>
              <a:cxnLst/>
              <a:rect l="l" t="t" r="r" b="b"/>
              <a:pathLst>
                <a:path w="1615" h="2413" extrusionOk="0">
                  <a:moveTo>
                    <a:pt x="1" y="1"/>
                  </a:moveTo>
                  <a:lnTo>
                    <a:pt x="1" y="2259"/>
                  </a:lnTo>
                  <a:cubicBezTo>
                    <a:pt x="1" y="2354"/>
                    <a:pt x="70" y="2412"/>
                    <a:pt x="134" y="2412"/>
                  </a:cubicBezTo>
                  <a:cubicBezTo>
                    <a:pt x="157" y="2412"/>
                    <a:pt x="179" y="2404"/>
                    <a:pt x="197" y="2388"/>
                  </a:cubicBezTo>
                  <a:lnTo>
                    <a:pt x="774" y="1934"/>
                  </a:lnTo>
                  <a:lnTo>
                    <a:pt x="1419" y="2388"/>
                  </a:lnTo>
                  <a:cubicBezTo>
                    <a:pt x="1437" y="2404"/>
                    <a:pt x="1459" y="2412"/>
                    <a:pt x="1482" y="2412"/>
                  </a:cubicBezTo>
                  <a:cubicBezTo>
                    <a:pt x="1545" y="2412"/>
                    <a:pt x="1615" y="2354"/>
                    <a:pt x="1615" y="2259"/>
                  </a:cubicBezTo>
                  <a:lnTo>
                    <a:pt x="16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7"/>
            <p:cNvSpPr/>
            <p:nvPr/>
          </p:nvSpPr>
          <p:spPr>
            <a:xfrm>
              <a:off x="2565075" y="3309600"/>
              <a:ext cx="37025" cy="386750"/>
            </a:xfrm>
            <a:custGeom>
              <a:avLst/>
              <a:gdLst/>
              <a:ahLst/>
              <a:cxnLst/>
              <a:rect l="l" t="t" r="r" b="b"/>
              <a:pathLst>
                <a:path w="1481" h="15470" extrusionOk="0">
                  <a:moveTo>
                    <a:pt x="191" y="1"/>
                  </a:moveTo>
                  <a:cubicBezTo>
                    <a:pt x="130" y="1"/>
                    <a:pt x="1" y="68"/>
                    <a:pt x="1" y="197"/>
                  </a:cubicBezTo>
                  <a:lnTo>
                    <a:pt x="1" y="15341"/>
                  </a:lnTo>
                  <a:cubicBezTo>
                    <a:pt x="1" y="15408"/>
                    <a:pt x="130" y="15470"/>
                    <a:pt x="191" y="15470"/>
                  </a:cubicBezTo>
                  <a:lnTo>
                    <a:pt x="1481" y="15470"/>
                  </a:lnTo>
                  <a:lnTo>
                    <a:pt x="1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7"/>
            <p:cNvSpPr/>
            <p:nvPr/>
          </p:nvSpPr>
          <p:spPr>
            <a:xfrm>
              <a:off x="2602075" y="3309600"/>
              <a:ext cx="280400" cy="386750"/>
            </a:xfrm>
            <a:custGeom>
              <a:avLst/>
              <a:gdLst/>
              <a:ahLst/>
              <a:cxnLst/>
              <a:rect l="l" t="t" r="r" b="b"/>
              <a:pathLst>
                <a:path w="11216" h="15470" extrusionOk="0">
                  <a:moveTo>
                    <a:pt x="1" y="1"/>
                  </a:moveTo>
                  <a:lnTo>
                    <a:pt x="1" y="15470"/>
                  </a:lnTo>
                  <a:lnTo>
                    <a:pt x="10251" y="15470"/>
                  </a:lnTo>
                  <a:cubicBezTo>
                    <a:pt x="10767" y="15470"/>
                    <a:pt x="11215" y="15021"/>
                    <a:pt x="11215" y="14505"/>
                  </a:cubicBezTo>
                  <a:lnTo>
                    <a:pt x="11215" y="970"/>
                  </a:lnTo>
                  <a:cubicBezTo>
                    <a:pt x="11215" y="455"/>
                    <a:pt x="10767" y="1"/>
                    <a:pt x="10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7"/>
            <p:cNvSpPr/>
            <p:nvPr/>
          </p:nvSpPr>
          <p:spPr>
            <a:xfrm>
              <a:off x="2602075" y="3309600"/>
              <a:ext cx="45150" cy="386750"/>
            </a:xfrm>
            <a:custGeom>
              <a:avLst/>
              <a:gdLst/>
              <a:ahLst/>
              <a:cxnLst/>
              <a:rect l="l" t="t" r="r" b="b"/>
              <a:pathLst>
                <a:path w="1806" h="15470" extrusionOk="0">
                  <a:moveTo>
                    <a:pt x="1" y="1"/>
                  </a:moveTo>
                  <a:lnTo>
                    <a:pt x="1" y="15470"/>
                  </a:lnTo>
                  <a:lnTo>
                    <a:pt x="1805" y="15470"/>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7"/>
            <p:cNvSpPr/>
            <p:nvPr/>
          </p:nvSpPr>
          <p:spPr>
            <a:xfrm>
              <a:off x="2818000" y="3309600"/>
              <a:ext cx="64475" cy="61250"/>
            </a:xfrm>
            <a:custGeom>
              <a:avLst/>
              <a:gdLst/>
              <a:ahLst/>
              <a:cxnLst/>
              <a:rect l="l" t="t" r="r" b="b"/>
              <a:pathLst>
                <a:path w="2579" h="2450" extrusionOk="0">
                  <a:moveTo>
                    <a:pt x="0" y="1"/>
                  </a:moveTo>
                  <a:cubicBezTo>
                    <a:pt x="0" y="1"/>
                    <a:pt x="454" y="2192"/>
                    <a:pt x="2578" y="2450"/>
                  </a:cubicBezTo>
                  <a:lnTo>
                    <a:pt x="2578" y="970"/>
                  </a:lnTo>
                  <a:cubicBezTo>
                    <a:pt x="2578" y="455"/>
                    <a:pt x="2130" y="1"/>
                    <a:pt x="1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7"/>
            <p:cNvSpPr/>
            <p:nvPr/>
          </p:nvSpPr>
          <p:spPr>
            <a:xfrm>
              <a:off x="2818000" y="3636775"/>
              <a:ext cx="64475" cy="59575"/>
            </a:xfrm>
            <a:custGeom>
              <a:avLst/>
              <a:gdLst/>
              <a:ahLst/>
              <a:cxnLst/>
              <a:rect l="l" t="t" r="r" b="b"/>
              <a:pathLst>
                <a:path w="2579" h="2383" extrusionOk="0">
                  <a:moveTo>
                    <a:pt x="2578" y="0"/>
                  </a:moveTo>
                  <a:cubicBezTo>
                    <a:pt x="454" y="191"/>
                    <a:pt x="0" y="2383"/>
                    <a:pt x="0" y="2383"/>
                  </a:cubicBezTo>
                  <a:lnTo>
                    <a:pt x="1614" y="2383"/>
                  </a:lnTo>
                  <a:cubicBezTo>
                    <a:pt x="2130" y="2383"/>
                    <a:pt x="2578" y="1934"/>
                    <a:pt x="2578" y="1418"/>
                  </a:cubicBezTo>
                  <a:lnTo>
                    <a:pt x="2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7"/>
            <p:cNvSpPr/>
            <p:nvPr/>
          </p:nvSpPr>
          <p:spPr>
            <a:xfrm>
              <a:off x="2672975" y="3417625"/>
              <a:ext cx="114500" cy="156275"/>
            </a:xfrm>
            <a:custGeom>
              <a:avLst/>
              <a:gdLst/>
              <a:ahLst/>
              <a:cxnLst/>
              <a:rect l="l" t="t" r="r" b="b"/>
              <a:pathLst>
                <a:path w="4580" h="6251" extrusionOk="0">
                  <a:moveTo>
                    <a:pt x="1872" y="1"/>
                  </a:moveTo>
                  <a:cubicBezTo>
                    <a:pt x="1805" y="1"/>
                    <a:pt x="1743" y="63"/>
                    <a:pt x="1743" y="192"/>
                  </a:cubicBezTo>
                  <a:lnTo>
                    <a:pt x="1743" y="1352"/>
                  </a:lnTo>
                  <a:lnTo>
                    <a:pt x="196" y="1352"/>
                  </a:lnTo>
                  <a:cubicBezTo>
                    <a:pt x="129" y="1352"/>
                    <a:pt x="0" y="1419"/>
                    <a:pt x="0" y="1481"/>
                  </a:cubicBezTo>
                  <a:lnTo>
                    <a:pt x="0" y="2321"/>
                  </a:lnTo>
                  <a:cubicBezTo>
                    <a:pt x="0" y="2383"/>
                    <a:pt x="129" y="2450"/>
                    <a:pt x="196" y="2450"/>
                  </a:cubicBezTo>
                  <a:lnTo>
                    <a:pt x="1743" y="2450"/>
                  </a:lnTo>
                  <a:lnTo>
                    <a:pt x="1743" y="6059"/>
                  </a:lnTo>
                  <a:cubicBezTo>
                    <a:pt x="1743" y="6188"/>
                    <a:pt x="1805" y="6250"/>
                    <a:pt x="1872" y="6250"/>
                  </a:cubicBezTo>
                  <a:lnTo>
                    <a:pt x="2708" y="6250"/>
                  </a:lnTo>
                  <a:cubicBezTo>
                    <a:pt x="2775" y="6250"/>
                    <a:pt x="2903" y="6188"/>
                    <a:pt x="2903" y="6059"/>
                  </a:cubicBezTo>
                  <a:lnTo>
                    <a:pt x="2903" y="2450"/>
                  </a:lnTo>
                  <a:lnTo>
                    <a:pt x="4383" y="2450"/>
                  </a:lnTo>
                  <a:cubicBezTo>
                    <a:pt x="4512" y="2450"/>
                    <a:pt x="4579" y="2383"/>
                    <a:pt x="4579" y="2321"/>
                  </a:cubicBezTo>
                  <a:lnTo>
                    <a:pt x="4579" y="1481"/>
                  </a:lnTo>
                  <a:cubicBezTo>
                    <a:pt x="4579" y="1419"/>
                    <a:pt x="4512" y="1352"/>
                    <a:pt x="4383" y="1352"/>
                  </a:cubicBezTo>
                  <a:lnTo>
                    <a:pt x="2903" y="1352"/>
                  </a:lnTo>
                  <a:lnTo>
                    <a:pt x="2903" y="192"/>
                  </a:lnTo>
                  <a:cubicBezTo>
                    <a:pt x="2903" y="63"/>
                    <a:pt x="2775"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47"/>
          <p:cNvGrpSpPr/>
          <p:nvPr/>
        </p:nvGrpSpPr>
        <p:grpSpPr>
          <a:xfrm>
            <a:off x="2033251" y="3317438"/>
            <a:ext cx="183331" cy="420255"/>
            <a:chOff x="1870525" y="3345850"/>
            <a:chExt cx="195075" cy="447175"/>
          </a:xfrm>
        </p:grpSpPr>
        <p:sp>
          <p:nvSpPr>
            <p:cNvPr id="2139" name="Google Shape;2139;p47"/>
            <p:cNvSpPr/>
            <p:nvPr/>
          </p:nvSpPr>
          <p:spPr>
            <a:xfrm>
              <a:off x="1947875" y="3491750"/>
              <a:ext cx="38700" cy="301275"/>
            </a:xfrm>
            <a:custGeom>
              <a:avLst/>
              <a:gdLst/>
              <a:ahLst/>
              <a:cxnLst/>
              <a:rect l="l" t="t" r="r" b="b"/>
              <a:pathLst>
                <a:path w="1548" h="12051" extrusionOk="0">
                  <a:moveTo>
                    <a:pt x="0" y="1"/>
                  </a:moveTo>
                  <a:lnTo>
                    <a:pt x="0" y="11277"/>
                  </a:lnTo>
                  <a:cubicBezTo>
                    <a:pt x="0" y="11664"/>
                    <a:pt x="387" y="12051"/>
                    <a:pt x="774" y="12051"/>
                  </a:cubicBezTo>
                  <a:cubicBezTo>
                    <a:pt x="1228" y="12051"/>
                    <a:pt x="1547" y="11664"/>
                    <a:pt x="1547" y="11277"/>
                  </a:cubicBezTo>
                  <a:lnTo>
                    <a:pt x="15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7"/>
            <p:cNvSpPr/>
            <p:nvPr/>
          </p:nvSpPr>
          <p:spPr>
            <a:xfrm>
              <a:off x="1870525" y="3345850"/>
              <a:ext cx="195075" cy="183375"/>
            </a:xfrm>
            <a:custGeom>
              <a:avLst/>
              <a:gdLst/>
              <a:ahLst/>
              <a:cxnLst/>
              <a:rect l="l" t="t" r="r" b="b"/>
              <a:pathLst>
                <a:path w="7803" h="7335" extrusionOk="0">
                  <a:moveTo>
                    <a:pt x="3901" y="1"/>
                  </a:moveTo>
                  <a:cubicBezTo>
                    <a:pt x="3837" y="1"/>
                    <a:pt x="3773" y="33"/>
                    <a:pt x="3739" y="98"/>
                  </a:cubicBezTo>
                  <a:lnTo>
                    <a:pt x="2646" y="2289"/>
                  </a:lnTo>
                  <a:lnTo>
                    <a:pt x="197" y="2676"/>
                  </a:lnTo>
                  <a:cubicBezTo>
                    <a:pt x="68" y="2676"/>
                    <a:pt x="1" y="2872"/>
                    <a:pt x="130" y="3001"/>
                  </a:cubicBezTo>
                  <a:lnTo>
                    <a:pt x="1872" y="4676"/>
                  </a:lnTo>
                  <a:lnTo>
                    <a:pt x="1419" y="7059"/>
                  </a:lnTo>
                  <a:cubicBezTo>
                    <a:pt x="1419" y="7219"/>
                    <a:pt x="1550" y="7334"/>
                    <a:pt x="1668" y="7334"/>
                  </a:cubicBezTo>
                  <a:cubicBezTo>
                    <a:pt x="1694" y="7334"/>
                    <a:pt x="1720" y="7329"/>
                    <a:pt x="1744" y="7316"/>
                  </a:cubicBezTo>
                  <a:lnTo>
                    <a:pt x="3868" y="6156"/>
                  </a:lnTo>
                  <a:lnTo>
                    <a:pt x="6059" y="7316"/>
                  </a:lnTo>
                  <a:cubicBezTo>
                    <a:pt x="6083" y="7329"/>
                    <a:pt x="6108" y="7334"/>
                    <a:pt x="6134" y="7334"/>
                  </a:cubicBezTo>
                  <a:cubicBezTo>
                    <a:pt x="6251" y="7334"/>
                    <a:pt x="6372" y="7219"/>
                    <a:pt x="6317" y="7059"/>
                  </a:cubicBezTo>
                  <a:lnTo>
                    <a:pt x="5930" y="4676"/>
                  </a:lnTo>
                  <a:lnTo>
                    <a:pt x="7673" y="3001"/>
                  </a:lnTo>
                  <a:cubicBezTo>
                    <a:pt x="7802" y="2872"/>
                    <a:pt x="7735" y="2676"/>
                    <a:pt x="7544" y="2676"/>
                  </a:cubicBezTo>
                  <a:lnTo>
                    <a:pt x="5157" y="2289"/>
                  </a:lnTo>
                  <a:lnTo>
                    <a:pt x="4064" y="98"/>
                  </a:lnTo>
                  <a:cubicBezTo>
                    <a:pt x="4030" y="33"/>
                    <a:pt x="3966" y="1"/>
                    <a:pt x="3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1" name="Google Shape;2141;p47"/>
          <p:cNvGrpSpPr/>
          <p:nvPr/>
        </p:nvGrpSpPr>
        <p:grpSpPr>
          <a:xfrm>
            <a:off x="1280682" y="3919404"/>
            <a:ext cx="345306" cy="419550"/>
            <a:chOff x="1069750" y="3986375"/>
            <a:chExt cx="367425" cy="446425"/>
          </a:xfrm>
        </p:grpSpPr>
        <p:sp>
          <p:nvSpPr>
            <p:cNvPr id="2142" name="Google Shape;2142;p47"/>
            <p:cNvSpPr/>
            <p:nvPr/>
          </p:nvSpPr>
          <p:spPr>
            <a:xfrm>
              <a:off x="1069750" y="4084725"/>
              <a:ext cx="95050" cy="323825"/>
            </a:xfrm>
            <a:custGeom>
              <a:avLst/>
              <a:gdLst/>
              <a:ahLst/>
              <a:cxnLst/>
              <a:rect l="l" t="t" r="r" b="b"/>
              <a:pathLst>
                <a:path w="3802" h="12953" extrusionOk="0">
                  <a:moveTo>
                    <a:pt x="2770" y="0"/>
                  </a:moveTo>
                  <a:cubicBezTo>
                    <a:pt x="1996" y="0"/>
                    <a:pt x="1352" y="578"/>
                    <a:pt x="1290" y="1351"/>
                  </a:cubicBezTo>
                  <a:lnTo>
                    <a:pt x="63" y="11215"/>
                  </a:lnTo>
                  <a:cubicBezTo>
                    <a:pt x="1" y="11664"/>
                    <a:pt x="130" y="12051"/>
                    <a:pt x="388" y="12437"/>
                  </a:cubicBezTo>
                  <a:cubicBezTo>
                    <a:pt x="707" y="12762"/>
                    <a:pt x="1094" y="12953"/>
                    <a:pt x="1548" y="12953"/>
                  </a:cubicBezTo>
                  <a:lnTo>
                    <a:pt x="2512" y="12953"/>
                  </a:lnTo>
                  <a:cubicBezTo>
                    <a:pt x="2641" y="12953"/>
                    <a:pt x="2770" y="12824"/>
                    <a:pt x="2770" y="12695"/>
                  </a:cubicBezTo>
                  <a:cubicBezTo>
                    <a:pt x="2770" y="12504"/>
                    <a:pt x="2641" y="12437"/>
                    <a:pt x="2512" y="12437"/>
                  </a:cubicBezTo>
                  <a:lnTo>
                    <a:pt x="1548" y="12437"/>
                  </a:lnTo>
                  <a:cubicBezTo>
                    <a:pt x="1290" y="12437"/>
                    <a:pt x="1032" y="12308"/>
                    <a:pt x="836" y="12051"/>
                  </a:cubicBezTo>
                  <a:cubicBezTo>
                    <a:pt x="578" y="11860"/>
                    <a:pt x="517" y="11535"/>
                    <a:pt x="578" y="11277"/>
                  </a:cubicBezTo>
                  <a:lnTo>
                    <a:pt x="1806" y="1418"/>
                  </a:lnTo>
                  <a:cubicBezTo>
                    <a:pt x="1868" y="903"/>
                    <a:pt x="2254" y="516"/>
                    <a:pt x="2770" y="516"/>
                  </a:cubicBezTo>
                  <a:lnTo>
                    <a:pt x="3543" y="516"/>
                  </a:lnTo>
                  <a:cubicBezTo>
                    <a:pt x="3672" y="516"/>
                    <a:pt x="3801" y="449"/>
                    <a:pt x="3801" y="258"/>
                  </a:cubicBezTo>
                  <a:cubicBezTo>
                    <a:pt x="3801" y="129"/>
                    <a:pt x="3672" y="0"/>
                    <a:pt x="3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7"/>
            <p:cNvSpPr/>
            <p:nvPr/>
          </p:nvSpPr>
          <p:spPr>
            <a:xfrm>
              <a:off x="1342025" y="4084725"/>
              <a:ext cx="95150" cy="323825"/>
            </a:xfrm>
            <a:custGeom>
              <a:avLst/>
              <a:gdLst/>
              <a:ahLst/>
              <a:cxnLst/>
              <a:rect l="l" t="t" r="r" b="b"/>
              <a:pathLst>
                <a:path w="3806" h="12953" extrusionOk="0">
                  <a:moveTo>
                    <a:pt x="258" y="0"/>
                  </a:moveTo>
                  <a:cubicBezTo>
                    <a:pt x="129" y="0"/>
                    <a:pt x="0" y="129"/>
                    <a:pt x="0" y="258"/>
                  </a:cubicBezTo>
                  <a:cubicBezTo>
                    <a:pt x="0" y="449"/>
                    <a:pt x="129" y="516"/>
                    <a:pt x="258" y="516"/>
                  </a:cubicBezTo>
                  <a:lnTo>
                    <a:pt x="969" y="516"/>
                  </a:lnTo>
                  <a:cubicBezTo>
                    <a:pt x="1485" y="516"/>
                    <a:pt x="1934" y="903"/>
                    <a:pt x="2001" y="1418"/>
                  </a:cubicBezTo>
                  <a:lnTo>
                    <a:pt x="3223" y="11277"/>
                  </a:lnTo>
                  <a:cubicBezTo>
                    <a:pt x="3290" y="11535"/>
                    <a:pt x="3161" y="11860"/>
                    <a:pt x="2965" y="12051"/>
                  </a:cubicBezTo>
                  <a:cubicBezTo>
                    <a:pt x="2774" y="12308"/>
                    <a:pt x="2516" y="12437"/>
                    <a:pt x="2191" y="12437"/>
                  </a:cubicBezTo>
                  <a:lnTo>
                    <a:pt x="1289" y="12437"/>
                  </a:lnTo>
                  <a:cubicBezTo>
                    <a:pt x="1160" y="12437"/>
                    <a:pt x="1031" y="12504"/>
                    <a:pt x="1031" y="12695"/>
                  </a:cubicBezTo>
                  <a:cubicBezTo>
                    <a:pt x="1031" y="12824"/>
                    <a:pt x="1160" y="12953"/>
                    <a:pt x="1289" y="12953"/>
                  </a:cubicBezTo>
                  <a:lnTo>
                    <a:pt x="2191" y="12953"/>
                  </a:lnTo>
                  <a:cubicBezTo>
                    <a:pt x="2645" y="12953"/>
                    <a:pt x="3094" y="12762"/>
                    <a:pt x="3352" y="12437"/>
                  </a:cubicBezTo>
                  <a:cubicBezTo>
                    <a:pt x="3676" y="12051"/>
                    <a:pt x="3805" y="11664"/>
                    <a:pt x="3738" y="11215"/>
                  </a:cubicBezTo>
                  <a:lnTo>
                    <a:pt x="2516" y="1351"/>
                  </a:lnTo>
                  <a:cubicBezTo>
                    <a:pt x="2449" y="578"/>
                    <a:pt x="1743" y="0"/>
                    <a:pt x="9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7"/>
            <p:cNvSpPr/>
            <p:nvPr/>
          </p:nvSpPr>
          <p:spPr>
            <a:xfrm>
              <a:off x="1129325" y="4126625"/>
              <a:ext cx="241725" cy="235275"/>
            </a:xfrm>
            <a:custGeom>
              <a:avLst/>
              <a:gdLst/>
              <a:ahLst/>
              <a:cxnLst/>
              <a:rect l="l" t="t" r="r" b="b"/>
              <a:pathLst>
                <a:path w="9669" h="9411" extrusionOk="0">
                  <a:moveTo>
                    <a:pt x="2001" y="0"/>
                  </a:moveTo>
                  <a:cubicBezTo>
                    <a:pt x="1418" y="0"/>
                    <a:pt x="903" y="449"/>
                    <a:pt x="841" y="1031"/>
                  </a:cubicBezTo>
                  <a:lnTo>
                    <a:pt x="129" y="8121"/>
                  </a:lnTo>
                  <a:cubicBezTo>
                    <a:pt x="0" y="8766"/>
                    <a:pt x="583" y="9410"/>
                    <a:pt x="1227" y="9410"/>
                  </a:cubicBezTo>
                  <a:lnTo>
                    <a:pt x="8446" y="9410"/>
                  </a:lnTo>
                  <a:cubicBezTo>
                    <a:pt x="9091" y="9410"/>
                    <a:pt x="9668" y="8766"/>
                    <a:pt x="9539" y="8121"/>
                  </a:cubicBezTo>
                  <a:lnTo>
                    <a:pt x="8833" y="1031"/>
                  </a:lnTo>
                  <a:cubicBezTo>
                    <a:pt x="8766" y="449"/>
                    <a:pt x="8250" y="0"/>
                    <a:pt x="7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7"/>
            <p:cNvSpPr/>
            <p:nvPr/>
          </p:nvSpPr>
          <p:spPr>
            <a:xfrm>
              <a:off x="1214775" y="4329650"/>
              <a:ext cx="70925" cy="32250"/>
            </a:xfrm>
            <a:custGeom>
              <a:avLst/>
              <a:gdLst/>
              <a:ahLst/>
              <a:cxnLst/>
              <a:rect l="l" t="t" r="r" b="b"/>
              <a:pathLst>
                <a:path w="2837" h="1290" extrusionOk="0">
                  <a:moveTo>
                    <a:pt x="192" y="0"/>
                  </a:moveTo>
                  <a:cubicBezTo>
                    <a:pt x="63" y="0"/>
                    <a:pt x="1" y="62"/>
                    <a:pt x="1" y="191"/>
                  </a:cubicBezTo>
                  <a:lnTo>
                    <a:pt x="1" y="1093"/>
                  </a:lnTo>
                  <a:cubicBezTo>
                    <a:pt x="1" y="1160"/>
                    <a:pt x="63" y="1289"/>
                    <a:pt x="192" y="1289"/>
                  </a:cubicBezTo>
                  <a:lnTo>
                    <a:pt x="2641" y="1289"/>
                  </a:lnTo>
                  <a:cubicBezTo>
                    <a:pt x="2770" y="1289"/>
                    <a:pt x="2837" y="1160"/>
                    <a:pt x="2837" y="1093"/>
                  </a:cubicBezTo>
                  <a:lnTo>
                    <a:pt x="2837" y="191"/>
                  </a:lnTo>
                  <a:cubicBezTo>
                    <a:pt x="2837" y="62"/>
                    <a:pt x="2770" y="0"/>
                    <a:pt x="26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7"/>
            <p:cNvSpPr/>
            <p:nvPr/>
          </p:nvSpPr>
          <p:spPr>
            <a:xfrm>
              <a:off x="1213100" y="3986375"/>
              <a:ext cx="74150" cy="74150"/>
            </a:xfrm>
            <a:custGeom>
              <a:avLst/>
              <a:gdLst/>
              <a:ahLst/>
              <a:cxnLst/>
              <a:rect l="l" t="t" r="r" b="b"/>
              <a:pathLst>
                <a:path w="2966" h="2966" extrusionOk="0">
                  <a:moveTo>
                    <a:pt x="1486" y="970"/>
                  </a:moveTo>
                  <a:cubicBezTo>
                    <a:pt x="1744" y="970"/>
                    <a:pt x="2001" y="1160"/>
                    <a:pt x="2001" y="1485"/>
                  </a:cubicBezTo>
                  <a:cubicBezTo>
                    <a:pt x="2001" y="1743"/>
                    <a:pt x="1744" y="2001"/>
                    <a:pt x="1486" y="2001"/>
                  </a:cubicBezTo>
                  <a:cubicBezTo>
                    <a:pt x="1228" y="2001"/>
                    <a:pt x="970" y="1743"/>
                    <a:pt x="970" y="1485"/>
                  </a:cubicBezTo>
                  <a:cubicBezTo>
                    <a:pt x="970" y="1160"/>
                    <a:pt x="1228" y="970"/>
                    <a:pt x="1486" y="970"/>
                  </a:cubicBezTo>
                  <a:close/>
                  <a:moveTo>
                    <a:pt x="1486" y="0"/>
                  </a:moveTo>
                  <a:cubicBezTo>
                    <a:pt x="645" y="0"/>
                    <a:pt x="1" y="645"/>
                    <a:pt x="1" y="1485"/>
                  </a:cubicBezTo>
                  <a:cubicBezTo>
                    <a:pt x="1" y="2259"/>
                    <a:pt x="645" y="2965"/>
                    <a:pt x="1486" y="2965"/>
                  </a:cubicBezTo>
                  <a:cubicBezTo>
                    <a:pt x="2321" y="2965"/>
                    <a:pt x="2966" y="2259"/>
                    <a:pt x="2966" y="1485"/>
                  </a:cubicBezTo>
                  <a:cubicBezTo>
                    <a:pt x="2966" y="645"/>
                    <a:pt x="2321" y="0"/>
                    <a:pt x="1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7"/>
            <p:cNvSpPr/>
            <p:nvPr/>
          </p:nvSpPr>
          <p:spPr>
            <a:xfrm>
              <a:off x="1153550" y="4055725"/>
              <a:ext cx="193375" cy="70925"/>
            </a:xfrm>
            <a:custGeom>
              <a:avLst/>
              <a:gdLst/>
              <a:ahLst/>
              <a:cxnLst/>
              <a:rect l="l" t="t" r="r" b="b"/>
              <a:pathLst>
                <a:path w="7735" h="2837" extrusionOk="0">
                  <a:moveTo>
                    <a:pt x="320" y="0"/>
                  </a:moveTo>
                  <a:cubicBezTo>
                    <a:pt x="129" y="0"/>
                    <a:pt x="1" y="129"/>
                    <a:pt x="1" y="320"/>
                  </a:cubicBezTo>
                  <a:lnTo>
                    <a:pt x="1" y="2511"/>
                  </a:lnTo>
                  <a:cubicBezTo>
                    <a:pt x="1" y="2707"/>
                    <a:pt x="129" y="2836"/>
                    <a:pt x="320" y="2836"/>
                  </a:cubicBezTo>
                  <a:lnTo>
                    <a:pt x="7410" y="2836"/>
                  </a:lnTo>
                  <a:cubicBezTo>
                    <a:pt x="7606" y="2836"/>
                    <a:pt x="7735" y="2707"/>
                    <a:pt x="7735" y="2511"/>
                  </a:cubicBezTo>
                  <a:lnTo>
                    <a:pt x="7735" y="320"/>
                  </a:lnTo>
                  <a:cubicBezTo>
                    <a:pt x="7735" y="129"/>
                    <a:pt x="7606" y="0"/>
                    <a:pt x="74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7"/>
            <p:cNvSpPr/>
            <p:nvPr/>
          </p:nvSpPr>
          <p:spPr>
            <a:xfrm>
              <a:off x="1127775" y="4361875"/>
              <a:ext cx="244950" cy="70925"/>
            </a:xfrm>
            <a:custGeom>
              <a:avLst/>
              <a:gdLst/>
              <a:ahLst/>
              <a:cxnLst/>
              <a:rect l="l" t="t" r="r" b="b"/>
              <a:pathLst>
                <a:path w="9798" h="2837" extrusionOk="0">
                  <a:moveTo>
                    <a:pt x="320" y="0"/>
                  </a:moveTo>
                  <a:cubicBezTo>
                    <a:pt x="129" y="0"/>
                    <a:pt x="0" y="129"/>
                    <a:pt x="0" y="320"/>
                  </a:cubicBezTo>
                  <a:lnTo>
                    <a:pt x="0" y="2511"/>
                  </a:lnTo>
                  <a:cubicBezTo>
                    <a:pt x="0" y="2707"/>
                    <a:pt x="129" y="2836"/>
                    <a:pt x="320" y="2836"/>
                  </a:cubicBezTo>
                  <a:lnTo>
                    <a:pt x="9472" y="2836"/>
                  </a:lnTo>
                  <a:cubicBezTo>
                    <a:pt x="9668" y="2836"/>
                    <a:pt x="9797" y="2707"/>
                    <a:pt x="9797" y="2511"/>
                  </a:cubicBezTo>
                  <a:lnTo>
                    <a:pt x="9797" y="320"/>
                  </a:lnTo>
                  <a:cubicBezTo>
                    <a:pt x="9797" y="129"/>
                    <a:pt x="9668" y="0"/>
                    <a:pt x="9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7"/>
            <p:cNvSpPr/>
            <p:nvPr/>
          </p:nvSpPr>
          <p:spPr>
            <a:xfrm>
              <a:off x="1218000" y="4270375"/>
              <a:ext cx="64475" cy="59300"/>
            </a:xfrm>
            <a:custGeom>
              <a:avLst/>
              <a:gdLst/>
              <a:ahLst/>
              <a:cxnLst/>
              <a:rect l="l" t="t" r="r" b="b"/>
              <a:pathLst>
                <a:path w="2579" h="2372" extrusionOk="0">
                  <a:moveTo>
                    <a:pt x="1264" y="1"/>
                  </a:moveTo>
                  <a:cubicBezTo>
                    <a:pt x="1239" y="1"/>
                    <a:pt x="1223" y="17"/>
                    <a:pt x="1223" y="51"/>
                  </a:cubicBezTo>
                  <a:lnTo>
                    <a:pt x="903" y="242"/>
                  </a:lnTo>
                  <a:cubicBezTo>
                    <a:pt x="903" y="242"/>
                    <a:pt x="1" y="953"/>
                    <a:pt x="449" y="1856"/>
                  </a:cubicBezTo>
                  <a:cubicBezTo>
                    <a:pt x="449" y="1856"/>
                    <a:pt x="645" y="2371"/>
                    <a:pt x="1290" y="2371"/>
                  </a:cubicBezTo>
                  <a:cubicBezTo>
                    <a:pt x="1867" y="2371"/>
                    <a:pt x="2125" y="1856"/>
                    <a:pt x="2125" y="1856"/>
                  </a:cubicBezTo>
                  <a:cubicBezTo>
                    <a:pt x="2579" y="953"/>
                    <a:pt x="1676" y="242"/>
                    <a:pt x="1676" y="242"/>
                  </a:cubicBezTo>
                  <a:lnTo>
                    <a:pt x="1352" y="51"/>
                  </a:lnTo>
                  <a:cubicBezTo>
                    <a:pt x="1321" y="17"/>
                    <a:pt x="1288" y="1"/>
                    <a:pt x="1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47"/>
          <p:cNvGrpSpPr/>
          <p:nvPr/>
        </p:nvGrpSpPr>
        <p:grpSpPr>
          <a:xfrm>
            <a:off x="2062079" y="3933078"/>
            <a:ext cx="242327" cy="419433"/>
            <a:chOff x="1901200" y="4000925"/>
            <a:chExt cx="257850" cy="446300"/>
          </a:xfrm>
        </p:grpSpPr>
        <p:sp>
          <p:nvSpPr>
            <p:cNvPr id="2151" name="Google Shape;2151;p47"/>
            <p:cNvSpPr/>
            <p:nvPr/>
          </p:nvSpPr>
          <p:spPr>
            <a:xfrm>
              <a:off x="1901200" y="4000925"/>
              <a:ext cx="257850" cy="446300"/>
            </a:xfrm>
            <a:custGeom>
              <a:avLst/>
              <a:gdLst/>
              <a:ahLst/>
              <a:cxnLst/>
              <a:rect l="l" t="t" r="r" b="b"/>
              <a:pathLst>
                <a:path w="10314" h="17852" extrusionOk="0">
                  <a:moveTo>
                    <a:pt x="1481" y="1"/>
                  </a:moveTo>
                  <a:cubicBezTo>
                    <a:pt x="1419" y="1"/>
                    <a:pt x="1352" y="63"/>
                    <a:pt x="1290" y="130"/>
                  </a:cubicBezTo>
                  <a:lnTo>
                    <a:pt x="1" y="5992"/>
                  </a:lnTo>
                  <a:lnTo>
                    <a:pt x="1" y="6059"/>
                  </a:lnTo>
                  <a:lnTo>
                    <a:pt x="1548" y="17723"/>
                  </a:lnTo>
                  <a:cubicBezTo>
                    <a:pt x="1610" y="17790"/>
                    <a:pt x="1677" y="17852"/>
                    <a:pt x="1739" y="17852"/>
                  </a:cubicBezTo>
                  <a:lnTo>
                    <a:pt x="8571" y="17852"/>
                  </a:lnTo>
                  <a:cubicBezTo>
                    <a:pt x="8638" y="17852"/>
                    <a:pt x="8700" y="17790"/>
                    <a:pt x="8767" y="17723"/>
                  </a:cubicBezTo>
                  <a:lnTo>
                    <a:pt x="10313" y="6059"/>
                  </a:lnTo>
                  <a:lnTo>
                    <a:pt x="10313" y="5992"/>
                  </a:lnTo>
                  <a:lnTo>
                    <a:pt x="9024" y="130"/>
                  </a:lnTo>
                  <a:cubicBezTo>
                    <a:pt x="8957" y="63"/>
                    <a:pt x="8895" y="1"/>
                    <a:pt x="8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7"/>
            <p:cNvSpPr/>
            <p:nvPr/>
          </p:nvSpPr>
          <p:spPr>
            <a:xfrm>
              <a:off x="1934975" y="4047600"/>
              <a:ext cx="190175" cy="362625"/>
            </a:xfrm>
            <a:custGeom>
              <a:avLst/>
              <a:gdLst/>
              <a:ahLst/>
              <a:cxnLst/>
              <a:rect l="l" t="t" r="r" b="b"/>
              <a:pathLst>
                <a:path w="7607" h="14505" extrusionOk="0">
                  <a:moveTo>
                    <a:pt x="1161" y="0"/>
                  </a:moveTo>
                  <a:cubicBezTo>
                    <a:pt x="1099" y="0"/>
                    <a:pt x="1032" y="0"/>
                    <a:pt x="1032" y="129"/>
                  </a:cubicBezTo>
                  <a:lnTo>
                    <a:pt x="68" y="4512"/>
                  </a:lnTo>
                  <a:cubicBezTo>
                    <a:pt x="1" y="4512"/>
                    <a:pt x="1" y="4579"/>
                    <a:pt x="1" y="4579"/>
                  </a:cubicBezTo>
                  <a:lnTo>
                    <a:pt x="1161" y="14376"/>
                  </a:lnTo>
                  <a:cubicBezTo>
                    <a:pt x="1228" y="14438"/>
                    <a:pt x="1290" y="14505"/>
                    <a:pt x="1357" y="14505"/>
                  </a:cubicBezTo>
                  <a:lnTo>
                    <a:pt x="6255" y="14505"/>
                  </a:lnTo>
                  <a:cubicBezTo>
                    <a:pt x="6317" y="14505"/>
                    <a:pt x="6384" y="14438"/>
                    <a:pt x="6446" y="14376"/>
                  </a:cubicBezTo>
                  <a:lnTo>
                    <a:pt x="7606" y="4579"/>
                  </a:lnTo>
                  <a:lnTo>
                    <a:pt x="7606" y="4512"/>
                  </a:lnTo>
                  <a:lnTo>
                    <a:pt x="6642" y="129"/>
                  </a:lnTo>
                  <a:cubicBezTo>
                    <a:pt x="6575" y="0"/>
                    <a:pt x="6513" y="0"/>
                    <a:pt x="6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7"/>
            <p:cNvSpPr/>
            <p:nvPr/>
          </p:nvSpPr>
          <p:spPr>
            <a:xfrm>
              <a:off x="2015550" y="4116950"/>
              <a:ext cx="29025" cy="156250"/>
            </a:xfrm>
            <a:custGeom>
              <a:avLst/>
              <a:gdLst/>
              <a:ahLst/>
              <a:cxnLst/>
              <a:rect l="l" t="t" r="r" b="b"/>
              <a:pathLst>
                <a:path w="1161" h="6250" extrusionOk="0">
                  <a:moveTo>
                    <a:pt x="196" y="0"/>
                  </a:moveTo>
                  <a:cubicBezTo>
                    <a:pt x="68" y="0"/>
                    <a:pt x="1" y="62"/>
                    <a:pt x="1" y="191"/>
                  </a:cubicBezTo>
                  <a:lnTo>
                    <a:pt x="1" y="6059"/>
                  </a:lnTo>
                  <a:cubicBezTo>
                    <a:pt x="1" y="6188"/>
                    <a:pt x="68" y="6250"/>
                    <a:pt x="196" y="6250"/>
                  </a:cubicBezTo>
                  <a:lnTo>
                    <a:pt x="970" y="6250"/>
                  </a:lnTo>
                  <a:cubicBezTo>
                    <a:pt x="1099" y="6250"/>
                    <a:pt x="1161" y="6188"/>
                    <a:pt x="1161" y="6059"/>
                  </a:cubicBezTo>
                  <a:lnTo>
                    <a:pt x="1161" y="191"/>
                  </a:lnTo>
                  <a:cubicBezTo>
                    <a:pt x="1161" y="62"/>
                    <a:pt x="1099" y="0"/>
                    <a:pt x="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7"/>
            <p:cNvSpPr/>
            <p:nvPr/>
          </p:nvSpPr>
          <p:spPr>
            <a:xfrm>
              <a:off x="1973650" y="4150725"/>
              <a:ext cx="112825" cy="29025"/>
            </a:xfrm>
            <a:custGeom>
              <a:avLst/>
              <a:gdLst/>
              <a:ahLst/>
              <a:cxnLst/>
              <a:rect l="l" t="t" r="r" b="b"/>
              <a:pathLst>
                <a:path w="4513" h="1161" extrusionOk="0">
                  <a:moveTo>
                    <a:pt x="130" y="0"/>
                  </a:moveTo>
                  <a:cubicBezTo>
                    <a:pt x="68" y="0"/>
                    <a:pt x="1" y="67"/>
                    <a:pt x="1" y="196"/>
                  </a:cubicBezTo>
                  <a:lnTo>
                    <a:pt x="1" y="970"/>
                  </a:lnTo>
                  <a:cubicBezTo>
                    <a:pt x="1" y="1032"/>
                    <a:pt x="68" y="1161"/>
                    <a:pt x="130" y="1161"/>
                  </a:cubicBezTo>
                  <a:lnTo>
                    <a:pt x="4384" y="1161"/>
                  </a:lnTo>
                  <a:cubicBezTo>
                    <a:pt x="4451" y="1161"/>
                    <a:pt x="4512" y="1032"/>
                    <a:pt x="4512" y="970"/>
                  </a:cubicBezTo>
                  <a:lnTo>
                    <a:pt x="4512" y="196"/>
                  </a:lnTo>
                  <a:cubicBezTo>
                    <a:pt x="4512" y="67"/>
                    <a:pt x="4451" y="0"/>
                    <a:pt x="4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47"/>
          <p:cNvGrpSpPr/>
          <p:nvPr/>
        </p:nvGrpSpPr>
        <p:grpSpPr>
          <a:xfrm>
            <a:off x="1323091" y="3328810"/>
            <a:ext cx="171091" cy="419550"/>
            <a:chOff x="1114875" y="3357950"/>
            <a:chExt cx="182050" cy="446425"/>
          </a:xfrm>
        </p:grpSpPr>
        <p:sp>
          <p:nvSpPr>
            <p:cNvPr id="2156" name="Google Shape;2156;p47"/>
            <p:cNvSpPr/>
            <p:nvPr/>
          </p:nvSpPr>
          <p:spPr>
            <a:xfrm>
              <a:off x="1114875" y="3357950"/>
              <a:ext cx="182050" cy="319075"/>
            </a:xfrm>
            <a:custGeom>
              <a:avLst/>
              <a:gdLst/>
              <a:ahLst/>
              <a:cxnLst/>
              <a:rect l="l" t="t" r="r" b="b"/>
              <a:pathLst>
                <a:path w="7282" h="12763" extrusionOk="0">
                  <a:moveTo>
                    <a:pt x="903" y="0"/>
                  </a:moveTo>
                  <a:cubicBezTo>
                    <a:pt x="449" y="0"/>
                    <a:pt x="63" y="387"/>
                    <a:pt x="63" y="903"/>
                  </a:cubicBezTo>
                  <a:lnTo>
                    <a:pt x="63" y="5997"/>
                  </a:lnTo>
                  <a:lnTo>
                    <a:pt x="1" y="5997"/>
                  </a:lnTo>
                  <a:lnTo>
                    <a:pt x="1" y="8121"/>
                  </a:lnTo>
                  <a:cubicBezTo>
                    <a:pt x="1" y="9349"/>
                    <a:pt x="707" y="10442"/>
                    <a:pt x="1676" y="11024"/>
                  </a:cubicBezTo>
                  <a:lnTo>
                    <a:pt x="1676" y="12571"/>
                  </a:lnTo>
                  <a:cubicBezTo>
                    <a:pt x="1676" y="12700"/>
                    <a:pt x="1805" y="12762"/>
                    <a:pt x="1867" y="12762"/>
                  </a:cubicBezTo>
                  <a:lnTo>
                    <a:pt x="5415" y="12762"/>
                  </a:lnTo>
                  <a:cubicBezTo>
                    <a:pt x="5544" y="12762"/>
                    <a:pt x="5606" y="12700"/>
                    <a:pt x="5606" y="12571"/>
                  </a:cubicBezTo>
                  <a:lnTo>
                    <a:pt x="5606" y="11024"/>
                  </a:lnTo>
                  <a:cubicBezTo>
                    <a:pt x="6575" y="10442"/>
                    <a:pt x="7281" y="9349"/>
                    <a:pt x="7281" y="8121"/>
                  </a:cubicBezTo>
                  <a:lnTo>
                    <a:pt x="7281" y="7028"/>
                  </a:lnTo>
                  <a:lnTo>
                    <a:pt x="7281" y="6513"/>
                  </a:lnTo>
                  <a:lnTo>
                    <a:pt x="7281" y="6446"/>
                  </a:lnTo>
                  <a:lnTo>
                    <a:pt x="7281" y="2259"/>
                  </a:lnTo>
                  <a:cubicBezTo>
                    <a:pt x="7281" y="1743"/>
                    <a:pt x="6895" y="1356"/>
                    <a:pt x="6379" y="1356"/>
                  </a:cubicBezTo>
                  <a:lnTo>
                    <a:pt x="6317" y="1356"/>
                  </a:lnTo>
                  <a:cubicBezTo>
                    <a:pt x="5863" y="1356"/>
                    <a:pt x="5415" y="1743"/>
                    <a:pt x="5415" y="2259"/>
                  </a:cubicBezTo>
                  <a:lnTo>
                    <a:pt x="5415" y="3868"/>
                  </a:lnTo>
                  <a:cubicBezTo>
                    <a:pt x="5415" y="3419"/>
                    <a:pt x="5028" y="3032"/>
                    <a:pt x="4574" y="3032"/>
                  </a:cubicBezTo>
                  <a:cubicBezTo>
                    <a:pt x="4059" y="3032"/>
                    <a:pt x="3672" y="3481"/>
                    <a:pt x="3672" y="3935"/>
                  </a:cubicBezTo>
                  <a:cubicBezTo>
                    <a:pt x="3672" y="3481"/>
                    <a:pt x="3223" y="3032"/>
                    <a:pt x="2770" y="3032"/>
                  </a:cubicBezTo>
                  <a:cubicBezTo>
                    <a:pt x="2254" y="3032"/>
                    <a:pt x="1805" y="3481"/>
                    <a:pt x="1805" y="3935"/>
                  </a:cubicBezTo>
                  <a:lnTo>
                    <a:pt x="1805" y="903"/>
                  </a:lnTo>
                  <a:cubicBezTo>
                    <a:pt x="1805" y="387"/>
                    <a:pt x="1419" y="0"/>
                    <a:pt x="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7"/>
            <p:cNvSpPr/>
            <p:nvPr/>
          </p:nvSpPr>
          <p:spPr>
            <a:xfrm>
              <a:off x="1114875" y="3357950"/>
              <a:ext cx="122500" cy="319075"/>
            </a:xfrm>
            <a:custGeom>
              <a:avLst/>
              <a:gdLst/>
              <a:ahLst/>
              <a:cxnLst/>
              <a:rect l="l" t="t" r="r" b="b"/>
              <a:pathLst>
                <a:path w="4900" h="12763" extrusionOk="0">
                  <a:moveTo>
                    <a:pt x="836" y="0"/>
                  </a:moveTo>
                  <a:cubicBezTo>
                    <a:pt x="387" y="0"/>
                    <a:pt x="63" y="454"/>
                    <a:pt x="63" y="903"/>
                  </a:cubicBezTo>
                  <a:lnTo>
                    <a:pt x="63" y="5930"/>
                  </a:lnTo>
                  <a:lnTo>
                    <a:pt x="1" y="5930"/>
                  </a:lnTo>
                  <a:lnTo>
                    <a:pt x="1" y="5997"/>
                  </a:lnTo>
                  <a:lnTo>
                    <a:pt x="1" y="8121"/>
                  </a:lnTo>
                  <a:cubicBezTo>
                    <a:pt x="1" y="9349"/>
                    <a:pt x="707" y="10442"/>
                    <a:pt x="1676" y="11024"/>
                  </a:cubicBezTo>
                  <a:lnTo>
                    <a:pt x="1676" y="12571"/>
                  </a:lnTo>
                  <a:cubicBezTo>
                    <a:pt x="1676" y="12700"/>
                    <a:pt x="1805" y="12762"/>
                    <a:pt x="1867" y="12762"/>
                  </a:cubicBezTo>
                  <a:lnTo>
                    <a:pt x="2708" y="12762"/>
                  </a:lnTo>
                  <a:lnTo>
                    <a:pt x="2708" y="11282"/>
                  </a:lnTo>
                  <a:cubicBezTo>
                    <a:pt x="2708" y="11215"/>
                    <a:pt x="2708" y="11153"/>
                    <a:pt x="2641" y="11086"/>
                  </a:cubicBezTo>
                  <a:cubicBezTo>
                    <a:pt x="1609" y="10509"/>
                    <a:pt x="903" y="9411"/>
                    <a:pt x="903" y="8121"/>
                  </a:cubicBezTo>
                  <a:lnTo>
                    <a:pt x="903" y="6255"/>
                  </a:lnTo>
                  <a:lnTo>
                    <a:pt x="3352" y="6255"/>
                  </a:lnTo>
                  <a:cubicBezTo>
                    <a:pt x="3481" y="6255"/>
                    <a:pt x="3543" y="6384"/>
                    <a:pt x="3543" y="6513"/>
                  </a:cubicBezTo>
                  <a:cubicBezTo>
                    <a:pt x="3481" y="6832"/>
                    <a:pt x="3285" y="7477"/>
                    <a:pt x="2512" y="7931"/>
                  </a:cubicBezTo>
                  <a:cubicBezTo>
                    <a:pt x="4059" y="7606"/>
                    <a:pt x="4445" y="6575"/>
                    <a:pt x="4512" y="6126"/>
                  </a:cubicBezTo>
                  <a:cubicBezTo>
                    <a:pt x="4512" y="6059"/>
                    <a:pt x="4445" y="5930"/>
                    <a:pt x="4316" y="5930"/>
                  </a:cubicBezTo>
                  <a:lnTo>
                    <a:pt x="4383" y="5930"/>
                  </a:lnTo>
                  <a:lnTo>
                    <a:pt x="4383" y="3935"/>
                  </a:lnTo>
                  <a:cubicBezTo>
                    <a:pt x="4383" y="3677"/>
                    <a:pt x="4445" y="3481"/>
                    <a:pt x="4641" y="3290"/>
                  </a:cubicBezTo>
                  <a:cubicBezTo>
                    <a:pt x="4703" y="3223"/>
                    <a:pt x="4770" y="3161"/>
                    <a:pt x="4899" y="3161"/>
                  </a:cubicBezTo>
                  <a:cubicBezTo>
                    <a:pt x="4770" y="3094"/>
                    <a:pt x="4641" y="3032"/>
                    <a:pt x="4574" y="3032"/>
                  </a:cubicBezTo>
                  <a:cubicBezTo>
                    <a:pt x="4316" y="3032"/>
                    <a:pt x="4059" y="3161"/>
                    <a:pt x="3930" y="3290"/>
                  </a:cubicBezTo>
                  <a:cubicBezTo>
                    <a:pt x="3739" y="3481"/>
                    <a:pt x="3672" y="3677"/>
                    <a:pt x="3672" y="3935"/>
                  </a:cubicBezTo>
                  <a:lnTo>
                    <a:pt x="3672" y="5930"/>
                  </a:lnTo>
                  <a:lnTo>
                    <a:pt x="2512" y="5930"/>
                  </a:lnTo>
                  <a:lnTo>
                    <a:pt x="2512" y="3935"/>
                  </a:lnTo>
                  <a:cubicBezTo>
                    <a:pt x="2512" y="3677"/>
                    <a:pt x="2641" y="3481"/>
                    <a:pt x="2770" y="3290"/>
                  </a:cubicBezTo>
                  <a:cubicBezTo>
                    <a:pt x="2898" y="3223"/>
                    <a:pt x="2966" y="3161"/>
                    <a:pt x="3094" y="3161"/>
                  </a:cubicBezTo>
                  <a:cubicBezTo>
                    <a:pt x="2966" y="3094"/>
                    <a:pt x="2837" y="3032"/>
                    <a:pt x="2708" y="3032"/>
                  </a:cubicBezTo>
                  <a:cubicBezTo>
                    <a:pt x="2450" y="3032"/>
                    <a:pt x="2254" y="3161"/>
                    <a:pt x="2063" y="3290"/>
                  </a:cubicBezTo>
                  <a:cubicBezTo>
                    <a:pt x="1934" y="3481"/>
                    <a:pt x="1805" y="3677"/>
                    <a:pt x="1805" y="3935"/>
                  </a:cubicBezTo>
                  <a:lnTo>
                    <a:pt x="1805" y="5930"/>
                  </a:lnTo>
                  <a:lnTo>
                    <a:pt x="903" y="5930"/>
                  </a:lnTo>
                  <a:lnTo>
                    <a:pt x="903" y="903"/>
                  </a:lnTo>
                  <a:cubicBezTo>
                    <a:pt x="903" y="583"/>
                    <a:pt x="1094" y="258"/>
                    <a:pt x="1352" y="129"/>
                  </a:cubicBezTo>
                  <a:cubicBezTo>
                    <a:pt x="1223" y="0"/>
                    <a:pt x="1032"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7"/>
            <p:cNvSpPr/>
            <p:nvPr/>
          </p:nvSpPr>
          <p:spPr>
            <a:xfrm>
              <a:off x="1182550" y="3677000"/>
              <a:ext cx="46700" cy="87025"/>
            </a:xfrm>
            <a:custGeom>
              <a:avLst/>
              <a:gdLst/>
              <a:ahLst/>
              <a:cxnLst/>
              <a:rect l="l" t="t" r="r" b="b"/>
              <a:pathLst>
                <a:path w="1868" h="3481" extrusionOk="0">
                  <a:moveTo>
                    <a:pt x="1" y="0"/>
                  </a:moveTo>
                  <a:lnTo>
                    <a:pt x="1" y="3481"/>
                  </a:lnTo>
                  <a:lnTo>
                    <a:pt x="1867" y="3481"/>
                  </a:lnTo>
                  <a:lnTo>
                    <a:pt x="1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7"/>
            <p:cNvSpPr/>
            <p:nvPr/>
          </p:nvSpPr>
          <p:spPr>
            <a:xfrm>
              <a:off x="1147100" y="3739900"/>
              <a:ext cx="117600" cy="64475"/>
            </a:xfrm>
            <a:custGeom>
              <a:avLst/>
              <a:gdLst/>
              <a:ahLst/>
              <a:cxnLst/>
              <a:rect l="l" t="t" r="r" b="b"/>
              <a:pathLst>
                <a:path w="4704" h="2579" extrusionOk="0">
                  <a:moveTo>
                    <a:pt x="1290" y="0"/>
                  </a:moveTo>
                  <a:cubicBezTo>
                    <a:pt x="578" y="0"/>
                    <a:pt x="1" y="578"/>
                    <a:pt x="1" y="1289"/>
                  </a:cubicBezTo>
                  <a:cubicBezTo>
                    <a:pt x="1" y="1996"/>
                    <a:pt x="578" y="2579"/>
                    <a:pt x="1290" y="2579"/>
                  </a:cubicBezTo>
                  <a:cubicBezTo>
                    <a:pt x="1738" y="2579"/>
                    <a:pt x="2125" y="2383"/>
                    <a:pt x="2383" y="1996"/>
                  </a:cubicBezTo>
                  <a:cubicBezTo>
                    <a:pt x="2579" y="2383"/>
                    <a:pt x="2966" y="2579"/>
                    <a:pt x="3414" y="2579"/>
                  </a:cubicBezTo>
                  <a:cubicBezTo>
                    <a:pt x="4126" y="2579"/>
                    <a:pt x="4703" y="1996"/>
                    <a:pt x="4703" y="1289"/>
                  </a:cubicBezTo>
                  <a:cubicBezTo>
                    <a:pt x="4703" y="578"/>
                    <a:pt x="4126" y="0"/>
                    <a:pt x="3414" y="0"/>
                  </a:cubicBezTo>
                  <a:cubicBezTo>
                    <a:pt x="2966" y="0"/>
                    <a:pt x="2579" y="258"/>
                    <a:pt x="2383" y="578"/>
                  </a:cubicBezTo>
                  <a:cubicBezTo>
                    <a:pt x="2125" y="258"/>
                    <a:pt x="1738" y="0"/>
                    <a:pt x="1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0" name="Google Shape;2160;p47"/>
          <p:cNvGrpSpPr/>
          <p:nvPr/>
        </p:nvGrpSpPr>
        <p:grpSpPr>
          <a:xfrm>
            <a:off x="1219126" y="1514949"/>
            <a:ext cx="421712" cy="208683"/>
            <a:chOff x="1004250" y="1427900"/>
            <a:chExt cx="448725" cy="222050"/>
          </a:xfrm>
        </p:grpSpPr>
        <p:sp>
          <p:nvSpPr>
            <p:cNvPr id="2161" name="Google Shape;2161;p47"/>
            <p:cNvSpPr/>
            <p:nvPr/>
          </p:nvSpPr>
          <p:spPr>
            <a:xfrm>
              <a:off x="1004250" y="1427900"/>
              <a:ext cx="448725" cy="222050"/>
            </a:xfrm>
            <a:custGeom>
              <a:avLst/>
              <a:gdLst/>
              <a:ahLst/>
              <a:cxnLst/>
              <a:rect l="l" t="t" r="r" b="b"/>
              <a:pathLst>
                <a:path w="17949" h="8882" extrusionOk="0">
                  <a:moveTo>
                    <a:pt x="6556" y="1"/>
                  </a:moveTo>
                  <a:cubicBezTo>
                    <a:pt x="6455" y="1"/>
                    <a:pt x="6359" y="92"/>
                    <a:pt x="6359" y="183"/>
                  </a:cubicBezTo>
                  <a:lnTo>
                    <a:pt x="6359" y="1792"/>
                  </a:lnTo>
                  <a:cubicBezTo>
                    <a:pt x="6324" y="1828"/>
                    <a:pt x="6069" y="1972"/>
                    <a:pt x="5643" y="1972"/>
                  </a:cubicBezTo>
                  <a:cubicBezTo>
                    <a:pt x="5272" y="1972"/>
                    <a:pt x="4769" y="1862"/>
                    <a:pt x="4168" y="1472"/>
                  </a:cubicBezTo>
                  <a:cubicBezTo>
                    <a:pt x="4101" y="1405"/>
                    <a:pt x="4039" y="1405"/>
                    <a:pt x="3972" y="1405"/>
                  </a:cubicBezTo>
                  <a:cubicBezTo>
                    <a:pt x="3731" y="1527"/>
                    <a:pt x="3117" y="1797"/>
                    <a:pt x="2222" y="1797"/>
                  </a:cubicBezTo>
                  <a:cubicBezTo>
                    <a:pt x="1678" y="1797"/>
                    <a:pt x="1031" y="1697"/>
                    <a:pt x="301" y="1405"/>
                  </a:cubicBezTo>
                  <a:cubicBezTo>
                    <a:pt x="263" y="1381"/>
                    <a:pt x="228" y="1370"/>
                    <a:pt x="197" y="1370"/>
                  </a:cubicBezTo>
                  <a:cubicBezTo>
                    <a:pt x="65" y="1370"/>
                    <a:pt x="0" y="1559"/>
                    <a:pt x="105" y="1663"/>
                  </a:cubicBezTo>
                  <a:cubicBezTo>
                    <a:pt x="687" y="2436"/>
                    <a:pt x="1461" y="3726"/>
                    <a:pt x="1719" y="5272"/>
                  </a:cubicBezTo>
                  <a:cubicBezTo>
                    <a:pt x="1719" y="5401"/>
                    <a:pt x="1848" y="5468"/>
                    <a:pt x="1976" y="5468"/>
                  </a:cubicBezTo>
                  <a:cubicBezTo>
                    <a:pt x="2257" y="5356"/>
                    <a:pt x="2793" y="5207"/>
                    <a:pt x="3452" y="5207"/>
                  </a:cubicBezTo>
                  <a:cubicBezTo>
                    <a:pt x="4309" y="5207"/>
                    <a:pt x="5375" y="5459"/>
                    <a:pt x="6359" y="6371"/>
                  </a:cubicBezTo>
                  <a:cubicBezTo>
                    <a:pt x="6421" y="7789"/>
                    <a:pt x="7581" y="8882"/>
                    <a:pt x="8999" y="8882"/>
                  </a:cubicBezTo>
                  <a:cubicBezTo>
                    <a:pt x="10417" y="8882"/>
                    <a:pt x="11516" y="7789"/>
                    <a:pt x="11577" y="6371"/>
                  </a:cubicBezTo>
                  <a:cubicBezTo>
                    <a:pt x="12597" y="5459"/>
                    <a:pt x="13679" y="5207"/>
                    <a:pt x="14544" y="5207"/>
                  </a:cubicBezTo>
                  <a:cubicBezTo>
                    <a:pt x="15210" y="5207"/>
                    <a:pt x="15747" y="5356"/>
                    <a:pt x="16027" y="5468"/>
                  </a:cubicBezTo>
                  <a:cubicBezTo>
                    <a:pt x="16089" y="5468"/>
                    <a:pt x="16218" y="5401"/>
                    <a:pt x="16218" y="5272"/>
                  </a:cubicBezTo>
                  <a:cubicBezTo>
                    <a:pt x="16476" y="3726"/>
                    <a:pt x="17316" y="2436"/>
                    <a:pt x="17894" y="1663"/>
                  </a:cubicBezTo>
                  <a:cubicBezTo>
                    <a:pt x="17948" y="1559"/>
                    <a:pt x="17874" y="1370"/>
                    <a:pt x="17740" y="1370"/>
                  </a:cubicBezTo>
                  <a:cubicBezTo>
                    <a:pt x="17708" y="1370"/>
                    <a:pt x="17673" y="1381"/>
                    <a:pt x="17636" y="1405"/>
                  </a:cubicBezTo>
                  <a:cubicBezTo>
                    <a:pt x="16906" y="1697"/>
                    <a:pt x="16258" y="1797"/>
                    <a:pt x="15715" y="1797"/>
                  </a:cubicBezTo>
                  <a:cubicBezTo>
                    <a:pt x="14819" y="1797"/>
                    <a:pt x="14205" y="1527"/>
                    <a:pt x="13965" y="1405"/>
                  </a:cubicBezTo>
                  <a:cubicBezTo>
                    <a:pt x="13898" y="1405"/>
                    <a:pt x="13836" y="1405"/>
                    <a:pt x="13769" y="1472"/>
                  </a:cubicBezTo>
                  <a:cubicBezTo>
                    <a:pt x="13192" y="1846"/>
                    <a:pt x="12693" y="1949"/>
                    <a:pt x="12317" y="1949"/>
                  </a:cubicBezTo>
                  <a:cubicBezTo>
                    <a:pt x="11853" y="1949"/>
                    <a:pt x="11577" y="1792"/>
                    <a:pt x="11577" y="1792"/>
                  </a:cubicBezTo>
                  <a:lnTo>
                    <a:pt x="11577" y="183"/>
                  </a:lnTo>
                  <a:cubicBezTo>
                    <a:pt x="11577" y="92"/>
                    <a:pt x="11482" y="1"/>
                    <a:pt x="11381" y="1"/>
                  </a:cubicBezTo>
                  <a:cubicBezTo>
                    <a:pt x="11339" y="1"/>
                    <a:pt x="11295" y="17"/>
                    <a:pt x="11258" y="54"/>
                  </a:cubicBezTo>
                  <a:lnTo>
                    <a:pt x="10098" y="1147"/>
                  </a:lnTo>
                  <a:cubicBezTo>
                    <a:pt x="10098" y="1147"/>
                    <a:pt x="10031" y="1147"/>
                    <a:pt x="9969" y="1086"/>
                  </a:cubicBezTo>
                  <a:cubicBezTo>
                    <a:pt x="9646" y="1052"/>
                    <a:pt x="9307" y="1035"/>
                    <a:pt x="8977" y="1035"/>
                  </a:cubicBezTo>
                  <a:cubicBezTo>
                    <a:pt x="8646" y="1035"/>
                    <a:pt x="8324" y="1052"/>
                    <a:pt x="8035" y="1086"/>
                  </a:cubicBezTo>
                  <a:cubicBezTo>
                    <a:pt x="7906" y="1147"/>
                    <a:pt x="7839" y="1147"/>
                    <a:pt x="7839" y="1147"/>
                  </a:cubicBezTo>
                  <a:lnTo>
                    <a:pt x="6679" y="54"/>
                  </a:lnTo>
                  <a:cubicBezTo>
                    <a:pt x="6641" y="17"/>
                    <a:pt x="6598" y="1"/>
                    <a:pt x="65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7"/>
            <p:cNvSpPr/>
            <p:nvPr/>
          </p:nvSpPr>
          <p:spPr>
            <a:xfrm>
              <a:off x="1293675" y="1472675"/>
              <a:ext cx="132150" cy="114500"/>
            </a:xfrm>
            <a:custGeom>
              <a:avLst/>
              <a:gdLst/>
              <a:ahLst/>
              <a:cxnLst/>
              <a:rect l="l" t="t" r="r" b="b"/>
              <a:pathLst>
                <a:path w="5286" h="4580" extrusionOk="0">
                  <a:moveTo>
                    <a:pt x="0" y="1"/>
                  </a:moveTo>
                  <a:lnTo>
                    <a:pt x="0" y="4580"/>
                  </a:lnTo>
                  <a:cubicBezTo>
                    <a:pt x="1020" y="3668"/>
                    <a:pt x="2102" y="3416"/>
                    <a:pt x="2967" y="3416"/>
                  </a:cubicBezTo>
                  <a:cubicBezTo>
                    <a:pt x="3633" y="3416"/>
                    <a:pt x="4170" y="3565"/>
                    <a:pt x="4450" y="3677"/>
                  </a:cubicBezTo>
                  <a:cubicBezTo>
                    <a:pt x="4512" y="3677"/>
                    <a:pt x="4641" y="3610"/>
                    <a:pt x="4641" y="3481"/>
                  </a:cubicBezTo>
                  <a:cubicBezTo>
                    <a:pt x="4770" y="2775"/>
                    <a:pt x="5028" y="2063"/>
                    <a:pt x="5286" y="1486"/>
                  </a:cubicBezTo>
                  <a:cubicBezTo>
                    <a:pt x="4803" y="1486"/>
                    <a:pt x="4436" y="1477"/>
                    <a:pt x="4122" y="1477"/>
                  </a:cubicBezTo>
                  <a:cubicBezTo>
                    <a:pt x="3263" y="1477"/>
                    <a:pt x="2808" y="1546"/>
                    <a:pt x="1485" y="2063"/>
                  </a:cubicBezTo>
                  <a:lnTo>
                    <a:pt x="1485" y="68"/>
                  </a:lnTo>
                  <a:cubicBezTo>
                    <a:pt x="1229" y="141"/>
                    <a:pt x="999" y="167"/>
                    <a:pt x="800" y="167"/>
                  </a:cubicBezTo>
                  <a:cubicBezTo>
                    <a:pt x="299" y="167"/>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7"/>
            <p:cNvSpPr/>
            <p:nvPr/>
          </p:nvSpPr>
          <p:spPr>
            <a:xfrm>
              <a:off x="1004250" y="1427900"/>
              <a:ext cx="278225" cy="222050"/>
            </a:xfrm>
            <a:custGeom>
              <a:avLst/>
              <a:gdLst/>
              <a:ahLst/>
              <a:cxnLst/>
              <a:rect l="l" t="t" r="r" b="b"/>
              <a:pathLst>
                <a:path w="11129" h="8882" extrusionOk="0">
                  <a:moveTo>
                    <a:pt x="6556" y="1"/>
                  </a:moveTo>
                  <a:cubicBezTo>
                    <a:pt x="6455" y="1"/>
                    <a:pt x="6359" y="92"/>
                    <a:pt x="6359" y="183"/>
                  </a:cubicBezTo>
                  <a:lnTo>
                    <a:pt x="6359" y="4370"/>
                  </a:lnTo>
                  <a:cubicBezTo>
                    <a:pt x="5586" y="3958"/>
                    <a:pt x="4822" y="3834"/>
                    <a:pt x="4184" y="3834"/>
                  </a:cubicBezTo>
                  <a:cubicBezTo>
                    <a:pt x="3228" y="3834"/>
                    <a:pt x="2554" y="4112"/>
                    <a:pt x="2554" y="4112"/>
                  </a:cubicBezTo>
                  <a:cubicBezTo>
                    <a:pt x="2492" y="3277"/>
                    <a:pt x="2167" y="2436"/>
                    <a:pt x="1848" y="1792"/>
                  </a:cubicBezTo>
                  <a:cubicBezTo>
                    <a:pt x="1394" y="1730"/>
                    <a:pt x="878" y="1601"/>
                    <a:pt x="301" y="1405"/>
                  </a:cubicBezTo>
                  <a:cubicBezTo>
                    <a:pt x="263" y="1381"/>
                    <a:pt x="228" y="1370"/>
                    <a:pt x="197" y="1370"/>
                  </a:cubicBezTo>
                  <a:cubicBezTo>
                    <a:pt x="65" y="1370"/>
                    <a:pt x="0" y="1559"/>
                    <a:pt x="105" y="1663"/>
                  </a:cubicBezTo>
                  <a:cubicBezTo>
                    <a:pt x="687" y="2436"/>
                    <a:pt x="1461" y="3726"/>
                    <a:pt x="1719" y="5272"/>
                  </a:cubicBezTo>
                  <a:cubicBezTo>
                    <a:pt x="1719" y="5401"/>
                    <a:pt x="1848" y="5468"/>
                    <a:pt x="1976" y="5468"/>
                  </a:cubicBezTo>
                  <a:cubicBezTo>
                    <a:pt x="2257" y="5356"/>
                    <a:pt x="2793" y="5207"/>
                    <a:pt x="3452" y="5207"/>
                  </a:cubicBezTo>
                  <a:cubicBezTo>
                    <a:pt x="4309" y="5207"/>
                    <a:pt x="5375" y="5459"/>
                    <a:pt x="6359" y="6371"/>
                  </a:cubicBezTo>
                  <a:lnTo>
                    <a:pt x="6359" y="6304"/>
                  </a:lnTo>
                  <a:cubicBezTo>
                    <a:pt x="6359" y="7722"/>
                    <a:pt x="7519" y="8882"/>
                    <a:pt x="8999" y="8882"/>
                  </a:cubicBezTo>
                  <a:cubicBezTo>
                    <a:pt x="9840" y="8882"/>
                    <a:pt x="10613" y="8433"/>
                    <a:pt x="11129" y="7789"/>
                  </a:cubicBezTo>
                  <a:lnTo>
                    <a:pt x="11129" y="7789"/>
                  </a:lnTo>
                  <a:cubicBezTo>
                    <a:pt x="10804" y="7918"/>
                    <a:pt x="10417" y="7979"/>
                    <a:pt x="10031" y="7979"/>
                  </a:cubicBezTo>
                  <a:cubicBezTo>
                    <a:pt x="8613" y="7979"/>
                    <a:pt x="7452" y="6886"/>
                    <a:pt x="7452" y="5468"/>
                  </a:cubicBezTo>
                  <a:cubicBezTo>
                    <a:pt x="7391" y="5401"/>
                    <a:pt x="7391" y="5339"/>
                    <a:pt x="7452" y="5211"/>
                  </a:cubicBezTo>
                  <a:lnTo>
                    <a:pt x="7452" y="761"/>
                  </a:lnTo>
                  <a:lnTo>
                    <a:pt x="6679" y="54"/>
                  </a:lnTo>
                  <a:cubicBezTo>
                    <a:pt x="6641" y="17"/>
                    <a:pt x="6598" y="1"/>
                    <a:pt x="6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7"/>
            <p:cNvSpPr/>
            <p:nvPr/>
          </p:nvSpPr>
          <p:spPr>
            <a:xfrm>
              <a:off x="1185775" y="1492025"/>
              <a:ext cx="33800" cy="30700"/>
            </a:xfrm>
            <a:custGeom>
              <a:avLst/>
              <a:gdLst/>
              <a:ahLst/>
              <a:cxnLst/>
              <a:rect l="l" t="t" r="r" b="b"/>
              <a:pathLst>
                <a:path w="1352" h="1228" extrusionOk="0">
                  <a:moveTo>
                    <a:pt x="258" y="0"/>
                  </a:moveTo>
                  <a:cubicBezTo>
                    <a:pt x="62" y="0"/>
                    <a:pt x="1" y="67"/>
                    <a:pt x="1" y="258"/>
                  </a:cubicBezTo>
                  <a:lnTo>
                    <a:pt x="1" y="454"/>
                  </a:lnTo>
                  <a:cubicBezTo>
                    <a:pt x="1" y="903"/>
                    <a:pt x="258" y="1228"/>
                    <a:pt x="645" y="1228"/>
                  </a:cubicBezTo>
                  <a:cubicBezTo>
                    <a:pt x="1032" y="1228"/>
                    <a:pt x="1352" y="903"/>
                    <a:pt x="1352" y="454"/>
                  </a:cubicBezTo>
                  <a:lnTo>
                    <a:pt x="1352" y="258"/>
                  </a:lnTo>
                  <a:cubicBezTo>
                    <a:pt x="1352" y="67"/>
                    <a:pt x="1223" y="0"/>
                    <a:pt x="1094" y="0"/>
                  </a:cubicBezTo>
                  <a:cubicBezTo>
                    <a:pt x="965" y="0"/>
                    <a:pt x="836" y="67"/>
                    <a:pt x="836" y="258"/>
                  </a:cubicBezTo>
                  <a:lnTo>
                    <a:pt x="836" y="454"/>
                  </a:lnTo>
                  <a:cubicBezTo>
                    <a:pt x="836" y="583"/>
                    <a:pt x="774" y="712"/>
                    <a:pt x="645" y="712"/>
                  </a:cubicBezTo>
                  <a:cubicBezTo>
                    <a:pt x="578" y="712"/>
                    <a:pt x="516" y="583"/>
                    <a:pt x="516" y="454"/>
                  </a:cubicBezTo>
                  <a:lnTo>
                    <a:pt x="516" y="258"/>
                  </a:lnTo>
                  <a:cubicBezTo>
                    <a:pt x="516" y="67"/>
                    <a:pt x="387"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7"/>
            <p:cNvSpPr/>
            <p:nvPr/>
          </p:nvSpPr>
          <p:spPr>
            <a:xfrm>
              <a:off x="1237350" y="1492025"/>
              <a:ext cx="35475" cy="30700"/>
            </a:xfrm>
            <a:custGeom>
              <a:avLst/>
              <a:gdLst/>
              <a:ahLst/>
              <a:cxnLst/>
              <a:rect l="l" t="t" r="r" b="b"/>
              <a:pathLst>
                <a:path w="1419" h="1228" extrusionOk="0">
                  <a:moveTo>
                    <a:pt x="258" y="0"/>
                  </a:moveTo>
                  <a:cubicBezTo>
                    <a:pt x="129" y="0"/>
                    <a:pt x="0" y="67"/>
                    <a:pt x="0" y="258"/>
                  </a:cubicBezTo>
                  <a:lnTo>
                    <a:pt x="0" y="454"/>
                  </a:lnTo>
                  <a:cubicBezTo>
                    <a:pt x="0" y="903"/>
                    <a:pt x="320" y="1228"/>
                    <a:pt x="707" y="1228"/>
                  </a:cubicBezTo>
                  <a:cubicBezTo>
                    <a:pt x="1093" y="1228"/>
                    <a:pt x="1418" y="903"/>
                    <a:pt x="1418" y="454"/>
                  </a:cubicBezTo>
                  <a:lnTo>
                    <a:pt x="1418" y="258"/>
                  </a:lnTo>
                  <a:cubicBezTo>
                    <a:pt x="1418" y="67"/>
                    <a:pt x="1289" y="0"/>
                    <a:pt x="1160" y="0"/>
                  </a:cubicBezTo>
                  <a:cubicBezTo>
                    <a:pt x="964" y="0"/>
                    <a:pt x="835" y="67"/>
                    <a:pt x="835" y="258"/>
                  </a:cubicBezTo>
                  <a:lnTo>
                    <a:pt x="835" y="454"/>
                  </a:lnTo>
                  <a:cubicBezTo>
                    <a:pt x="835" y="583"/>
                    <a:pt x="774" y="712"/>
                    <a:pt x="707" y="712"/>
                  </a:cubicBezTo>
                  <a:cubicBezTo>
                    <a:pt x="645" y="712"/>
                    <a:pt x="516" y="583"/>
                    <a:pt x="516" y="454"/>
                  </a:cubicBezTo>
                  <a:lnTo>
                    <a:pt x="516" y="258"/>
                  </a:lnTo>
                  <a:cubicBezTo>
                    <a:pt x="516" y="67"/>
                    <a:pt x="387"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47"/>
          <p:cNvGrpSpPr/>
          <p:nvPr/>
        </p:nvGrpSpPr>
        <p:grpSpPr>
          <a:xfrm>
            <a:off x="3243267" y="3933031"/>
            <a:ext cx="558758" cy="409001"/>
            <a:chOff x="3158050" y="4000875"/>
            <a:chExt cx="594550" cy="435200"/>
          </a:xfrm>
        </p:grpSpPr>
        <p:sp>
          <p:nvSpPr>
            <p:cNvPr id="2167" name="Google Shape;2167;p47"/>
            <p:cNvSpPr/>
            <p:nvPr/>
          </p:nvSpPr>
          <p:spPr>
            <a:xfrm>
              <a:off x="3388400" y="4224850"/>
              <a:ext cx="133825" cy="211225"/>
            </a:xfrm>
            <a:custGeom>
              <a:avLst/>
              <a:gdLst/>
              <a:ahLst/>
              <a:cxnLst/>
              <a:rect l="l" t="t" r="r" b="b"/>
              <a:pathLst>
                <a:path w="5353" h="8449" extrusionOk="0">
                  <a:moveTo>
                    <a:pt x="2646" y="0"/>
                  </a:moveTo>
                  <a:lnTo>
                    <a:pt x="712" y="67"/>
                  </a:lnTo>
                  <a:cubicBezTo>
                    <a:pt x="516" y="67"/>
                    <a:pt x="197" y="2903"/>
                    <a:pt x="130" y="3223"/>
                  </a:cubicBezTo>
                  <a:cubicBezTo>
                    <a:pt x="1" y="4321"/>
                    <a:pt x="68" y="5543"/>
                    <a:pt x="516" y="6642"/>
                  </a:cubicBezTo>
                  <a:cubicBezTo>
                    <a:pt x="903" y="7477"/>
                    <a:pt x="1615" y="8188"/>
                    <a:pt x="2450" y="8379"/>
                  </a:cubicBezTo>
                  <a:cubicBezTo>
                    <a:pt x="2654" y="8426"/>
                    <a:pt x="2847" y="8449"/>
                    <a:pt x="3027" y="8449"/>
                  </a:cubicBezTo>
                  <a:cubicBezTo>
                    <a:pt x="4101" y="8449"/>
                    <a:pt x="4764" y="7650"/>
                    <a:pt x="5095" y="6384"/>
                  </a:cubicBezTo>
                  <a:cubicBezTo>
                    <a:pt x="5353" y="5543"/>
                    <a:pt x="5286" y="4641"/>
                    <a:pt x="5286" y="3739"/>
                  </a:cubicBezTo>
                  <a:cubicBezTo>
                    <a:pt x="5157" y="2517"/>
                    <a:pt x="4966" y="1289"/>
                    <a:pt x="4641" y="67"/>
                  </a:cubicBezTo>
                  <a:lnTo>
                    <a:pt x="2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7"/>
            <p:cNvSpPr/>
            <p:nvPr/>
          </p:nvSpPr>
          <p:spPr>
            <a:xfrm>
              <a:off x="3158050" y="4000875"/>
              <a:ext cx="594550" cy="232125"/>
            </a:xfrm>
            <a:custGeom>
              <a:avLst/>
              <a:gdLst/>
              <a:ahLst/>
              <a:cxnLst/>
              <a:rect l="l" t="t" r="r" b="b"/>
              <a:pathLst>
                <a:path w="23782" h="9285" extrusionOk="0">
                  <a:moveTo>
                    <a:pt x="11922" y="0"/>
                  </a:moveTo>
                  <a:cubicBezTo>
                    <a:pt x="11696" y="0"/>
                    <a:pt x="11471" y="65"/>
                    <a:pt x="11277" y="194"/>
                  </a:cubicBezTo>
                  <a:cubicBezTo>
                    <a:pt x="8766" y="1740"/>
                    <a:pt x="1" y="7608"/>
                    <a:pt x="3997" y="8701"/>
                  </a:cubicBezTo>
                  <a:cubicBezTo>
                    <a:pt x="3997" y="8701"/>
                    <a:pt x="5672" y="9217"/>
                    <a:pt x="9797" y="9284"/>
                  </a:cubicBezTo>
                  <a:lnTo>
                    <a:pt x="13984" y="9284"/>
                  </a:lnTo>
                  <a:cubicBezTo>
                    <a:pt x="18109" y="9217"/>
                    <a:pt x="19852" y="8701"/>
                    <a:pt x="19852" y="8701"/>
                  </a:cubicBezTo>
                  <a:cubicBezTo>
                    <a:pt x="23781" y="7608"/>
                    <a:pt x="15016" y="1740"/>
                    <a:pt x="12566" y="194"/>
                  </a:cubicBezTo>
                  <a:cubicBezTo>
                    <a:pt x="12373" y="65"/>
                    <a:pt x="12147" y="0"/>
                    <a:pt x="11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7"/>
            <p:cNvSpPr/>
            <p:nvPr/>
          </p:nvSpPr>
          <p:spPr>
            <a:xfrm>
              <a:off x="3554450" y="4115225"/>
              <a:ext cx="69225" cy="56600"/>
            </a:xfrm>
            <a:custGeom>
              <a:avLst/>
              <a:gdLst/>
              <a:ahLst/>
              <a:cxnLst/>
              <a:rect l="l" t="t" r="r" b="b"/>
              <a:pathLst>
                <a:path w="2769" h="2264" extrusionOk="0">
                  <a:moveTo>
                    <a:pt x="865" y="0"/>
                  </a:moveTo>
                  <a:cubicBezTo>
                    <a:pt x="643" y="0"/>
                    <a:pt x="451" y="68"/>
                    <a:pt x="320" y="198"/>
                  </a:cubicBezTo>
                  <a:cubicBezTo>
                    <a:pt x="0" y="585"/>
                    <a:pt x="258" y="1291"/>
                    <a:pt x="835" y="1807"/>
                  </a:cubicBezTo>
                  <a:cubicBezTo>
                    <a:pt x="1183" y="2115"/>
                    <a:pt x="1575" y="2263"/>
                    <a:pt x="1904" y="2263"/>
                  </a:cubicBezTo>
                  <a:cubicBezTo>
                    <a:pt x="2126" y="2263"/>
                    <a:pt x="2318" y="2196"/>
                    <a:pt x="2449" y="2065"/>
                  </a:cubicBezTo>
                  <a:cubicBezTo>
                    <a:pt x="2769" y="1678"/>
                    <a:pt x="2578" y="972"/>
                    <a:pt x="1934" y="456"/>
                  </a:cubicBezTo>
                  <a:cubicBezTo>
                    <a:pt x="1586" y="148"/>
                    <a:pt x="1193"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7"/>
            <p:cNvSpPr/>
            <p:nvPr/>
          </p:nvSpPr>
          <p:spPr>
            <a:xfrm>
              <a:off x="3296625" y="4119925"/>
              <a:ext cx="99925" cy="70425"/>
            </a:xfrm>
            <a:custGeom>
              <a:avLst/>
              <a:gdLst/>
              <a:ahLst/>
              <a:cxnLst/>
              <a:rect l="l" t="t" r="r" b="b"/>
              <a:pathLst>
                <a:path w="3997" h="2817" extrusionOk="0">
                  <a:moveTo>
                    <a:pt x="2377" y="1"/>
                  </a:moveTo>
                  <a:cubicBezTo>
                    <a:pt x="2108" y="1"/>
                    <a:pt x="1825" y="46"/>
                    <a:pt x="1547" y="139"/>
                  </a:cubicBezTo>
                  <a:cubicBezTo>
                    <a:pt x="578" y="459"/>
                    <a:pt x="0" y="1299"/>
                    <a:pt x="258" y="2006"/>
                  </a:cubicBezTo>
                  <a:cubicBezTo>
                    <a:pt x="393" y="2509"/>
                    <a:pt x="948" y="2816"/>
                    <a:pt x="1605" y="2816"/>
                  </a:cubicBezTo>
                  <a:cubicBezTo>
                    <a:pt x="1877" y="2816"/>
                    <a:pt x="2166" y="2764"/>
                    <a:pt x="2450" y="2650"/>
                  </a:cubicBezTo>
                  <a:cubicBezTo>
                    <a:pt x="3414" y="2331"/>
                    <a:pt x="3997" y="1490"/>
                    <a:pt x="3801" y="784"/>
                  </a:cubicBezTo>
                  <a:cubicBezTo>
                    <a:pt x="3617" y="277"/>
                    <a:pt x="3041" y="1"/>
                    <a:pt x="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7"/>
            <p:cNvSpPr/>
            <p:nvPr/>
          </p:nvSpPr>
          <p:spPr>
            <a:xfrm>
              <a:off x="3417400" y="4043825"/>
              <a:ext cx="82275" cy="57575"/>
            </a:xfrm>
            <a:custGeom>
              <a:avLst/>
              <a:gdLst/>
              <a:ahLst/>
              <a:cxnLst/>
              <a:rect l="l" t="t" r="r" b="b"/>
              <a:pathLst>
                <a:path w="3291" h="2303" extrusionOk="0">
                  <a:moveTo>
                    <a:pt x="1502" y="1"/>
                  </a:moveTo>
                  <a:cubicBezTo>
                    <a:pt x="748" y="1"/>
                    <a:pt x="182" y="421"/>
                    <a:pt x="68" y="992"/>
                  </a:cubicBezTo>
                  <a:cubicBezTo>
                    <a:pt x="1" y="1569"/>
                    <a:pt x="645" y="2152"/>
                    <a:pt x="1548" y="2281"/>
                  </a:cubicBezTo>
                  <a:cubicBezTo>
                    <a:pt x="1645" y="2296"/>
                    <a:pt x="1740" y="2303"/>
                    <a:pt x="1834" y="2303"/>
                  </a:cubicBezTo>
                  <a:cubicBezTo>
                    <a:pt x="2557" y="2303"/>
                    <a:pt x="3169" y="1882"/>
                    <a:pt x="3224" y="1312"/>
                  </a:cubicBezTo>
                  <a:cubicBezTo>
                    <a:pt x="3291" y="734"/>
                    <a:pt x="2646" y="151"/>
                    <a:pt x="1806" y="22"/>
                  </a:cubicBezTo>
                  <a:cubicBezTo>
                    <a:pt x="1702" y="8"/>
                    <a:pt x="1601"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7"/>
            <p:cNvSpPr/>
            <p:nvPr/>
          </p:nvSpPr>
          <p:spPr>
            <a:xfrm>
              <a:off x="3467425" y="4152075"/>
              <a:ext cx="58025" cy="41950"/>
            </a:xfrm>
            <a:custGeom>
              <a:avLst/>
              <a:gdLst/>
              <a:ahLst/>
              <a:cxnLst/>
              <a:rect l="l" t="t" r="r" b="b"/>
              <a:pathLst>
                <a:path w="2321" h="1678" extrusionOk="0">
                  <a:moveTo>
                    <a:pt x="961" y="1"/>
                  </a:moveTo>
                  <a:cubicBezTo>
                    <a:pt x="559" y="1"/>
                    <a:pt x="224" y="179"/>
                    <a:pt x="129" y="462"/>
                  </a:cubicBezTo>
                  <a:cubicBezTo>
                    <a:pt x="1" y="916"/>
                    <a:pt x="320" y="1364"/>
                    <a:pt x="836" y="1560"/>
                  </a:cubicBezTo>
                  <a:cubicBezTo>
                    <a:pt x="1018" y="1641"/>
                    <a:pt x="1199" y="1677"/>
                    <a:pt x="1367" y="1677"/>
                  </a:cubicBezTo>
                  <a:cubicBezTo>
                    <a:pt x="1736" y="1677"/>
                    <a:pt x="2036" y="1501"/>
                    <a:pt x="2125" y="1235"/>
                  </a:cubicBezTo>
                  <a:cubicBezTo>
                    <a:pt x="2321" y="787"/>
                    <a:pt x="1996" y="271"/>
                    <a:pt x="1419" y="75"/>
                  </a:cubicBezTo>
                  <a:cubicBezTo>
                    <a:pt x="1263" y="24"/>
                    <a:pt x="1107" y="1"/>
                    <a:pt x="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3" name="Google Shape;2173;p47"/>
          <p:cNvGrpSpPr/>
          <p:nvPr/>
        </p:nvGrpSpPr>
        <p:grpSpPr>
          <a:xfrm>
            <a:off x="2735916" y="3919779"/>
            <a:ext cx="172641" cy="419174"/>
            <a:chOff x="2618200" y="3986775"/>
            <a:chExt cx="183700" cy="446025"/>
          </a:xfrm>
        </p:grpSpPr>
        <p:sp>
          <p:nvSpPr>
            <p:cNvPr id="2174" name="Google Shape;2174;p47"/>
            <p:cNvSpPr/>
            <p:nvPr/>
          </p:nvSpPr>
          <p:spPr>
            <a:xfrm>
              <a:off x="2703650" y="4063700"/>
              <a:ext cx="12925" cy="54825"/>
            </a:xfrm>
            <a:custGeom>
              <a:avLst/>
              <a:gdLst/>
              <a:ahLst/>
              <a:cxnLst/>
              <a:rect l="l" t="t" r="r" b="b"/>
              <a:pathLst>
                <a:path w="517" h="2193" extrusionOk="0">
                  <a:moveTo>
                    <a:pt x="258" y="1"/>
                  </a:moveTo>
                  <a:cubicBezTo>
                    <a:pt x="130" y="1"/>
                    <a:pt x="1" y="130"/>
                    <a:pt x="1" y="259"/>
                  </a:cubicBezTo>
                  <a:lnTo>
                    <a:pt x="1" y="1873"/>
                  </a:lnTo>
                  <a:cubicBezTo>
                    <a:pt x="1" y="2063"/>
                    <a:pt x="130" y="2192"/>
                    <a:pt x="258" y="2192"/>
                  </a:cubicBezTo>
                  <a:cubicBezTo>
                    <a:pt x="387" y="2192"/>
                    <a:pt x="516" y="2063"/>
                    <a:pt x="516" y="1873"/>
                  </a:cubicBezTo>
                  <a:lnTo>
                    <a:pt x="516" y="259"/>
                  </a:lnTo>
                  <a:cubicBezTo>
                    <a:pt x="516" y="130"/>
                    <a:pt x="387" y="1"/>
                    <a:pt x="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7"/>
            <p:cNvSpPr/>
            <p:nvPr/>
          </p:nvSpPr>
          <p:spPr>
            <a:xfrm>
              <a:off x="2618200" y="4108825"/>
              <a:ext cx="183700" cy="323975"/>
            </a:xfrm>
            <a:custGeom>
              <a:avLst/>
              <a:gdLst/>
              <a:ahLst/>
              <a:cxnLst/>
              <a:rect l="l" t="t" r="r" b="b"/>
              <a:pathLst>
                <a:path w="7348" h="12959" extrusionOk="0">
                  <a:moveTo>
                    <a:pt x="387" y="1"/>
                  </a:moveTo>
                  <a:cubicBezTo>
                    <a:pt x="196" y="1"/>
                    <a:pt x="0" y="197"/>
                    <a:pt x="0" y="387"/>
                  </a:cubicBezTo>
                  <a:lnTo>
                    <a:pt x="0" y="12572"/>
                  </a:lnTo>
                  <a:cubicBezTo>
                    <a:pt x="0" y="12762"/>
                    <a:pt x="196" y="12958"/>
                    <a:pt x="387" y="12958"/>
                  </a:cubicBezTo>
                  <a:lnTo>
                    <a:pt x="6961" y="12958"/>
                  </a:lnTo>
                  <a:cubicBezTo>
                    <a:pt x="7157" y="12958"/>
                    <a:pt x="7348" y="12762"/>
                    <a:pt x="7348" y="12572"/>
                  </a:cubicBezTo>
                  <a:lnTo>
                    <a:pt x="7348" y="387"/>
                  </a:lnTo>
                  <a:cubicBezTo>
                    <a:pt x="7348" y="197"/>
                    <a:pt x="7157" y="1"/>
                    <a:pt x="6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7"/>
            <p:cNvSpPr/>
            <p:nvPr/>
          </p:nvSpPr>
          <p:spPr>
            <a:xfrm>
              <a:off x="2663300" y="3986775"/>
              <a:ext cx="93500" cy="83500"/>
            </a:xfrm>
            <a:custGeom>
              <a:avLst/>
              <a:gdLst/>
              <a:ahLst/>
              <a:cxnLst/>
              <a:rect l="l" t="t" r="r" b="b"/>
              <a:pathLst>
                <a:path w="3740" h="3340" extrusionOk="0">
                  <a:moveTo>
                    <a:pt x="1871" y="1"/>
                  </a:moveTo>
                  <a:cubicBezTo>
                    <a:pt x="1822" y="1"/>
                    <a:pt x="1775" y="18"/>
                    <a:pt x="1744" y="51"/>
                  </a:cubicBezTo>
                  <a:lnTo>
                    <a:pt x="1290" y="371"/>
                  </a:lnTo>
                  <a:cubicBezTo>
                    <a:pt x="1290" y="371"/>
                    <a:pt x="1" y="1340"/>
                    <a:pt x="645" y="2562"/>
                  </a:cubicBezTo>
                  <a:cubicBezTo>
                    <a:pt x="645" y="2562"/>
                    <a:pt x="946" y="3340"/>
                    <a:pt x="1771" y="3340"/>
                  </a:cubicBezTo>
                  <a:cubicBezTo>
                    <a:pt x="1804" y="3340"/>
                    <a:pt x="1838" y="3338"/>
                    <a:pt x="1872" y="3336"/>
                  </a:cubicBezTo>
                  <a:cubicBezTo>
                    <a:pt x="1905" y="3338"/>
                    <a:pt x="1936" y="3340"/>
                    <a:pt x="1966" y="3340"/>
                  </a:cubicBezTo>
                  <a:cubicBezTo>
                    <a:pt x="2732" y="3340"/>
                    <a:pt x="3033" y="2562"/>
                    <a:pt x="3033" y="2562"/>
                  </a:cubicBezTo>
                  <a:cubicBezTo>
                    <a:pt x="3739" y="1340"/>
                    <a:pt x="2388" y="371"/>
                    <a:pt x="2388" y="371"/>
                  </a:cubicBezTo>
                  <a:lnTo>
                    <a:pt x="2001" y="51"/>
                  </a:lnTo>
                  <a:cubicBezTo>
                    <a:pt x="1968" y="18"/>
                    <a:pt x="1919" y="1"/>
                    <a:pt x="1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7"/>
            <p:cNvSpPr/>
            <p:nvPr/>
          </p:nvSpPr>
          <p:spPr>
            <a:xfrm>
              <a:off x="2618200" y="4108825"/>
              <a:ext cx="183700" cy="147100"/>
            </a:xfrm>
            <a:custGeom>
              <a:avLst/>
              <a:gdLst/>
              <a:ahLst/>
              <a:cxnLst/>
              <a:rect l="l" t="t" r="r" b="b"/>
              <a:pathLst>
                <a:path w="7348" h="5884" extrusionOk="0">
                  <a:moveTo>
                    <a:pt x="387" y="1"/>
                  </a:moveTo>
                  <a:cubicBezTo>
                    <a:pt x="196" y="1"/>
                    <a:pt x="0" y="197"/>
                    <a:pt x="0" y="387"/>
                  </a:cubicBezTo>
                  <a:lnTo>
                    <a:pt x="0" y="1872"/>
                  </a:lnTo>
                  <a:cubicBezTo>
                    <a:pt x="78" y="1853"/>
                    <a:pt x="155" y="1844"/>
                    <a:pt x="230" y="1844"/>
                  </a:cubicBezTo>
                  <a:cubicBezTo>
                    <a:pt x="649" y="1844"/>
                    <a:pt x="1009" y="2132"/>
                    <a:pt x="1227" y="2517"/>
                  </a:cubicBezTo>
                  <a:cubicBezTo>
                    <a:pt x="1418" y="2965"/>
                    <a:pt x="1418" y="3481"/>
                    <a:pt x="1289" y="3935"/>
                  </a:cubicBezTo>
                  <a:cubicBezTo>
                    <a:pt x="1227" y="4322"/>
                    <a:pt x="1098" y="4641"/>
                    <a:pt x="1098" y="4966"/>
                  </a:cubicBezTo>
                  <a:cubicBezTo>
                    <a:pt x="1160" y="5353"/>
                    <a:pt x="1418" y="5740"/>
                    <a:pt x="1805" y="5868"/>
                  </a:cubicBezTo>
                  <a:cubicBezTo>
                    <a:pt x="1856" y="5878"/>
                    <a:pt x="1910" y="5883"/>
                    <a:pt x="1966" y="5883"/>
                  </a:cubicBezTo>
                  <a:cubicBezTo>
                    <a:pt x="2265" y="5883"/>
                    <a:pt x="2609" y="5740"/>
                    <a:pt x="2774" y="5415"/>
                  </a:cubicBezTo>
                  <a:cubicBezTo>
                    <a:pt x="2903" y="5157"/>
                    <a:pt x="2903" y="4899"/>
                    <a:pt x="2903" y="4579"/>
                  </a:cubicBezTo>
                  <a:lnTo>
                    <a:pt x="2903" y="3481"/>
                  </a:lnTo>
                  <a:cubicBezTo>
                    <a:pt x="2903" y="3290"/>
                    <a:pt x="2836" y="3033"/>
                    <a:pt x="2903" y="2837"/>
                  </a:cubicBezTo>
                  <a:cubicBezTo>
                    <a:pt x="2965" y="2708"/>
                    <a:pt x="3032" y="2646"/>
                    <a:pt x="3161" y="2517"/>
                  </a:cubicBezTo>
                  <a:cubicBezTo>
                    <a:pt x="3243" y="2476"/>
                    <a:pt x="3345" y="2454"/>
                    <a:pt x="3447" y="2454"/>
                  </a:cubicBezTo>
                  <a:cubicBezTo>
                    <a:pt x="3666" y="2454"/>
                    <a:pt x="3889" y="2553"/>
                    <a:pt x="3934" y="2775"/>
                  </a:cubicBezTo>
                  <a:cubicBezTo>
                    <a:pt x="4063" y="3223"/>
                    <a:pt x="3934" y="3677"/>
                    <a:pt x="4063" y="4126"/>
                  </a:cubicBezTo>
                  <a:cubicBezTo>
                    <a:pt x="4168" y="4409"/>
                    <a:pt x="4411" y="4557"/>
                    <a:pt x="4662" y="4557"/>
                  </a:cubicBezTo>
                  <a:cubicBezTo>
                    <a:pt x="4867" y="4557"/>
                    <a:pt x="5077" y="4459"/>
                    <a:pt x="5223" y="4255"/>
                  </a:cubicBezTo>
                  <a:cubicBezTo>
                    <a:pt x="5414" y="4064"/>
                    <a:pt x="5414" y="3739"/>
                    <a:pt x="5352" y="3481"/>
                  </a:cubicBezTo>
                  <a:cubicBezTo>
                    <a:pt x="5352" y="3290"/>
                    <a:pt x="5352" y="3161"/>
                    <a:pt x="5285" y="2965"/>
                  </a:cubicBezTo>
                  <a:cubicBezTo>
                    <a:pt x="5285" y="2450"/>
                    <a:pt x="5352" y="1934"/>
                    <a:pt x="5868" y="1805"/>
                  </a:cubicBezTo>
                  <a:cubicBezTo>
                    <a:pt x="6025" y="1742"/>
                    <a:pt x="6245" y="1726"/>
                    <a:pt x="6496" y="1726"/>
                  </a:cubicBezTo>
                  <a:cubicBezTo>
                    <a:pt x="6758" y="1726"/>
                    <a:pt x="7053" y="1743"/>
                    <a:pt x="7348" y="1743"/>
                  </a:cubicBezTo>
                  <a:lnTo>
                    <a:pt x="7348" y="387"/>
                  </a:lnTo>
                  <a:cubicBezTo>
                    <a:pt x="7348" y="197"/>
                    <a:pt x="7157" y="1"/>
                    <a:pt x="69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8" name="Google Shape;2178;p47"/>
          <p:cNvGrpSpPr/>
          <p:nvPr/>
        </p:nvGrpSpPr>
        <p:grpSpPr>
          <a:xfrm>
            <a:off x="4749978" y="3931503"/>
            <a:ext cx="333159" cy="419550"/>
            <a:chOff x="4761275" y="3999250"/>
            <a:chExt cx="354500" cy="446425"/>
          </a:xfrm>
        </p:grpSpPr>
        <p:sp>
          <p:nvSpPr>
            <p:cNvPr id="2179" name="Google Shape;2179;p47"/>
            <p:cNvSpPr/>
            <p:nvPr/>
          </p:nvSpPr>
          <p:spPr>
            <a:xfrm>
              <a:off x="4830625" y="4284525"/>
              <a:ext cx="104675" cy="161150"/>
            </a:xfrm>
            <a:custGeom>
              <a:avLst/>
              <a:gdLst/>
              <a:ahLst/>
              <a:cxnLst/>
              <a:rect l="l" t="t" r="r" b="b"/>
              <a:pathLst>
                <a:path w="4187" h="6446" extrusionOk="0">
                  <a:moveTo>
                    <a:pt x="1996" y="1"/>
                  </a:moveTo>
                  <a:cubicBezTo>
                    <a:pt x="1867" y="1"/>
                    <a:pt x="1738" y="62"/>
                    <a:pt x="1676" y="191"/>
                  </a:cubicBezTo>
                  <a:cubicBezTo>
                    <a:pt x="1609" y="191"/>
                    <a:pt x="1289" y="1094"/>
                    <a:pt x="2191" y="2254"/>
                  </a:cubicBezTo>
                  <a:cubicBezTo>
                    <a:pt x="2253" y="2383"/>
                    <a:pt x="2382" y="2512"/>
                    <a:pt x="2511" y="2641"/>
                  </a:cubicBezTo>
                  <a:cubicBezTo>
                    <a:pt x="2707" y="2898"/>
                    <a:pt x="2965" y="3156"/>
                    <a:pt x="3156" y="3481"/>
                  </a:cubicBezTo>
                  <a:cubicBezTo>
                    <a:pt x="3156" y="3543"/>
                    <a:pt x="3223" y="3610"/>
                    <a:pt x="3285" y="3672"/>
                  </a:cubicBezTo>
                  <a:lnTo>
                    <a:pt x="3481" y="4059"/>
                  </a:lnTo>
                  <a:cubicBezTo>
                    <a:pt x="3609" y="4383"/>
                    <a:pt x="3609" y="4703"/>
                    <a:pt x="3542" y="5028"/>
                  </a:cubicBezTo>
                  <a:cubicBezTo>
                    <a:pt x="3320" y="5749"/>
                    <a:pt x="2617" y="5944"/>
                    <a:pt x="1975" y="5944"/>
                  </a:cubicBezTo>
                  <a:cubicBezTo>
                    <a:pt x="1873" y="5944"/>
                    <a:pt x="1773" y="5939"/>
                    <a:pt x="1676" y="5930"/>
                  </a:cubicBezTo>
                  <a:cubicBezTo>
                    <a:pt x="1289" y="5863"/>
                    <a:pt x="645" y="5801"/>
                    <a:pt x="516" y="5348"/>
                  </a:cubicBezTo>
                  <a:cubicBezTo>
                    <a:pt x="466" y="5205"/>
                    <a:pt x="381" y="5132"/>
                    <a:pt x="287" y="5132"/>
                  </a:cubicBezTo>
                  <a:cubicBezTo>
                    <a:pt x="256" y="5132"/>
                    <a:pt x="223" y="5140"/>
                    <a:pt x="191" y="5157"/>
                  </a:cubicBezTo>
                  <a:cubicBezTo>
                    <a:pt x="62" y="5219"/>
                    <a:pt x="0" y="5348"/>
                    <a:pt x="0" y="5477"/>
                  </a:cubicBezTo>
                  <a:cubicBezTo>
                    <a:pt x="191" y="6059"/>
                    <a:pt x="774" y="6379"/>
                    <a:pt x="1676" y="6446"/>
                  </a:cubicBezTo>
                  <a:lnTo>
                    <a:pt x="1996" y="6446"/>
                  </a:lnTo>
                  <a:cubicBezTo>
                    <a:pt x="3094" y="6446"/>
                    <a:pt x="3800" y="5992"/>
                    <a:pt x="4058" y="5157"/>
                  </a:cubicBezTo>
                  <a:cubicBezTo>
                    <a:pt x="4187" y="4770"/>
                    <a:pt x="4125" y="4255"/>
                    <a:pt x="3929" y="3801"/>
                  </a:cubicBezTo>
                  <a:cubicBezTo>
                    <a:pt x="3867" y="3672"/>
                    <a:pt x="3800" y="3481"/>
                    <a:pt x="3671" y="3352"/>
                  </a:cubicBezTo>
                  <a:cubicBezTo>
                    <a:pt x="3671" y="3285"/>
                    <a:pt x="3609" y="3223"/>
                    <a:pt x="3609" y="3223"/>
                  </a:cubicBezTo>
                  <a:cubicBezTo>
                    <a:pt x="3352" y="2837"/>
                    <a:pt x="3156" y="2579"/>
                    <a:pt x="2898" y="2321"/>
                  </a:cubicBezTo>
                  <a:cubicBezTo>
                    <a:pt x="2769" y="2192"/>
                    <a:pt x="2707" y="2063"/>
                    <a:pt x="2578" y="1934"/>
                  </a:cubicBezTo>
                  <a:cubicBezTo>
                    <a:pt x="1867" y="1032"/>
                    <a:pt x="2124" y="387"/>
                    <a:pt x="2124" y="387"/>
                  </a:cubicBezTo>
                  <a:cubicBezTo>
                    <a:pt x="2191" y="258"/>
                    <a:pt x="2124" y="62"/>
                    <a:pt x="1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7"/>
            <p:cNvSpPr/>
            <p:nvPr/>
          </p:nvSpPr>
          <p:spPr>
            <a:xfrm>
              <a:off x="4857950" y="4257075"/>
              <a:ext cx="40375" cy="33925"/>
            </a:xfrm>
            <a:custGeom>
              <a:avLst/>
              <a:gdLst/>
              <a:ahLst/>
              <a:cxnLst/>
              <a:rect l="l" t="t" r="r" b="b"/>
              <a:pathLst>
                <a:path w="1615" h="1357" extrusionOk="0">
                  <a:moveTo>
                    <a:pt x="774" y="0"/>
                  </a:moveTo>
                  <a:cubicBezTo>
                    <a:pt x="774" y="0"/>
                    <a:pt x="129" y="583"/>
                    <a:pt x="67" y="970"/>
                  </a:cubicBezTo>
                  <a:cubicBezTo>
                    <a:pt x="0" y="1160"/>
                    <a:pt x="129" y="1356"/>
                    <a:pt x="325" y="1356"/>
                  </a:cubicBezTo>
                  <a:lnTo>
                    <a:pt x="1289" y="1356"/>
                  </a:lnTo>
                  <a:cubicBezTo>
                    <a:pt x="1485" y="1356"/>
                    <a:pt x="1614" y="1160"/>
                    <a:pt x="1547" y="970"/>
                  </a:cubicBezTo>
                  <a:cubicBezTo>
                    <a:pt x="1418" y="583"/>
                    <a:pt x="774" y="0"/>
                    <a:pt x="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7"/>
            <p:cNvSpPr/>
            <p:nvPr/>
          </p:nvSpPr>
          <p:spPr>
            <a:xfrm>
              <a:off x="4761275" y="3999250"/>
              <a:ext cx="219150" cy="262750"/>
            </a:xfrm>
            <a:custGeom>
              <a:avLst/>
              <a:gdLst/>
              <a:ahLst/>
              <a:cxnLst/>
              <a:rect l="l" t="t" r="r" b="b"/>
              <a:pathLst>
                <a:path w="8766" h="10510" extrusionOk="0">
                  <a:moveTo>
                    <a:pt x="4383" y="1"/>
                  </a:moveTo>
                  <a:cubicBezTo>
                    <a:pt x="1934" y="1"/>
                    <a:pt x="0" y="2321"/>
                    <a:pt x="0" y="5224"/>
                  </a:cubicBezTo>
                  <a:cubicBezTo>
                    <a:pt x="0" y="8122"/>
                    <a:pt x="1934" y="10509"/>
                    <a:pt x="4383" y="10509"/>
                  </a:cubicBezTo>
                  <a:cubicBezTo>
                    <a:pt x="6832" y="10509"/>
                    <a:pt x="8766" y="8122"/>
                    <a:pt x="8766" y="5224"/>
                  </a:cubicBezTo>
                  <a:cubicBezTo>
                    <a:pt x="8766" y="2321"/>
                    <a:pt x="6832" y="1"/>
                    <a:pt x="4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7"/>
            <p:cNvSpPr/>
            <p:nvPr/>
          </p:nvSpPr>
          <p:spPr>
            <a:xfrm>
              <a:off x="5015850" y="4302200"/>
              <a:ext cx="77375" cy="128925"/>
            </a:xfrm>
            <a:custGeom>
              <a:avLst/>
              <a:gdLst/>
              <a:ahLst/>
              <a:cxnLst/>
              <a:rect l="l" t="t" r="r" b="b"/>
              <a:pathLst>
                <a:path w="3095" h="5157" extrusionOk="0">
                  <a:moveTo>
                    <a:pt x="387" y="0"/>
                  </a:moveTo>
                  <a:cubicBezTo>
                    <a:pt x="258" y="0"/>
                    <a:pt x="130" y="67"/>
                    <a:pt x="68" y="196"/>
                  </a:cubicBezTo>
                  <a:cubicBezTo>
                    <a:pt x="1" y="902"/>
                    <a:pt x="1" y="1547"/>
                    <a:pt x="68" y="2258"/>
                  </a:cubicBezTo>
                  <a:cubicBezTo>
                    <a:pt x="130" y="3032"/>
                    <a:pt x="197" y="3738"/>
                    <a:pt x="712" y="4383"/>
                  </a:cubicBezTo>
                  <a:cubicBezTo>
                    <a:pt x="1032" y="4837"/>
                    <a:pt x="1615" y="5156"/>
                    <a:pt x="2130" y="5156"/>
                  </a:cubicBezTo>
                  <a:cubicBezTo>
                    <a:pt x="2450" y="5156"/>
                    <a:pt x="2708" y="5094"/>
                    <a:pt x="2965" y="4898"/>
                  </a:cubicBezTo>
                  <a:cubicBezTo>
                    <a:pt x="3094" y="4837"/>
                    <a:pt x="3094" y="4641"/>
                    <a:pt x="3033" y="4512"/>
                  </a:cubicBezTo>
                  <a:cubicBezTo>
                    <a:pt x="2994" y="4437"/>
                    <a:pt x="2913" y="4405"/>
                    <a:pt x="2827" y="4405"/>
                  </a:cubicBezTo>
                  <a:cubicBezTo>
                    <a:pt x="2765" y="4405"/>
                    <a:pt x="2700" y="4422"/>
                    <a:pt x="2646" y="4450"/>
                  </a:cubicBezTo>
                  <a:cubicBezTo>
                    <a:pt x="2495" y="4579"/>
                    <a:pt x="2308" y="4636"/>
                    <a:pt x="2114" y="4636"/>
                  </a:cubicBezTo>
                  <a:cubicBezTo>
                    <a:pt x="1727" y="4636"/>
                    <a:pt x="1312" y="4407"/>
                    <a:pt x="1099" y="4063"/>
                  </a:cubicBezTo>
                  <a:cubicBezTo>
                    <a:pt x="712" y="3548"/>
                    <a:pt x="645" y="2903"/>
                    <a:pt x="583" y="2191"/>
                  </a:cubicBezTo>
                  <a:cubicBezTo>
                    <a:pt x="516" y="1547"/>
                    <a:pt x="583" y="902"/>
                    <a:pt x="645" y="258"/>
                  </a:cubicBezTo>
                  <a:cubicBezTo>
                    <a:pt x="645" y="129"/>
                    <a:pt x="51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7"/>
            <p:cNvSpPr/>
            <p:nvPr/>
          </p:nvSpPr>
          <p:spPr>
            <a:xfrm>
              <a:off x="5006175" y="4278075"/>
              <a:ext cx="37150" cy="30575"/>
            </a:xfrm>
            <a:custGeom>
              <a:avLst/>
              <a:gdLst/>
              <a:ahLst/>
              <a:cxnLst/>
              <a:rect l="l" t="t" r="r" b="b"/>
              <a:pathLst>
                <a:path w="1486" h="1223" extrusionOk="0">
                  <a:moveTo>
                    <a:pt x="712" y="1"/>
                  </a:moveTo>
                  <a:cubicBezTo>
                    <a:pt x="712" y="1"/>
                    <a:pt x="197" y="516"/>
                    <a:pt x="68" y="903"/>
                  </a:cubicBezTo>
                  <a:cubicBezTo>
                    <a:pt x="1" y="1032"/>
                    <a:pt x="130" y="1223"/>
                    <a:pt x="326" y="1223"/>
                  </a:cubicBezTo>
                  <a:lnTo>
                    <a:pt x="1161" y="1223"/>
                  </a:lnTo>
                  <a:cubicBezTo>
                    <a:pt x="1357" y="1223"/>
                    <a:pt x="1486" y="1032"/>
                    <a:pt x="1419" y="903"/>
                  </a:cubicBezTo>
                  <a:cubicBezTo>
                    <a:pt x="1290" y="516"/>
                    <a:pt x="712" y="1"/>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7"/>
            <p:cNvSpPr/>
            <p:nvPr/>
          </p:nvSpPr>
          <p:spPr>
            <a:xfrm>
              <a:off x="4920850" y="4050825"/>
              <a:ext cx="194925" cy="232050"/>
            </a:xfrm>
            <a:custGeom>
              <a:avLst/>
              <a:gdLst/>
              <a:ahLst/>
              <a:cxnLst/>
              <a:rect l="l" t="t" r="r" b="b"/>
              <a:pathLst>
                <a:path w="7797" h="9282" extrusionOk="0">
                  <a:moveTo>
                    <a:pt x="3930" y="0"/>
                  </a:moveTo>
                  <a:cubicBezTo>
                    <a:pt x="1738" y="0"/>
                    <a:pt x="0" y="2063"/>
                    <a:pt x="0" y="4641"/>
                  </a:cubicBezTo>
                  <a:cubicBezTo>
                    <a:pt x="0" y="7157"/>
                    <a:pt x="1738" y="9282"/>
                    <a:pt x="3930" y="9282"/>
                  </a:cubicBezTo>
                  <a:cubicBezTo>
                    <a:pt x="6059" y="9282"/>
                    <a:pt x="7797" y="7157"/>
                    <a:pt x="7797" y="4641"/>
                  </a:cubicBezTo>
                  <a:cubicBezTo>
                    <a:pt x="7797" y="2063"/>
                    <a:pt x="6059" y="0"/>
                    <a:pt x="3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5" name="Google Shape;2185;p47"/>
          <p:cNvGrpSpPr/>
          <p:nvPr/>
        </p:nvGrpSpPr>
        <p:grpSpPr>
          <a:xfrm>
            <a:off x="4079172" y="3933078"/>
            <a:ext cx="301323" cy="419433"/>
            <a:chOff x="4047500" y="4000925"/>
            <a:chExt cx="320625" cy="446300"/>
          </a:xfrm>
        </p:grpSpPr>
        <p:sp>
          <p:nvSpPr>
            <p:cNvPr id="2186" name="Google Shape;2186;p47"/>
            <p:cNvSpPr/>
            <p:nvPr/>
          </p:nvSpPr>
          <p:spPr>
            <a:xfrm>
              <a:off x="4190850" y="4236200"/>
              <a:ext cx="33925" cy="211025"/>
            </a:xfrm>
            <a:custGeom>
              <a:avLst/>
              <a:gdLst/>
              <a:ahLst/>
              <a:cxnLst/>
              <a:rect l="l" t="t" r="r" b="b"/>
              <a:pathLst>
                <a:path w="1357" h="8441" extrusionOk="0">
                  <a:moveTo>
                    <a:pt x="1" y="0"/>
                  </a:moveTo>
                  <a:lnTo>
                    <a:pt x="1" y="7734"/>
                  </a:lnTo>
                  <a:cubicBezTo>
                    <a:pt x="1" y="8121"/>
                    <a:pt x="258" y="8441"/>
                    <a:pt x="645" y="8441"/>
                  </a:cubicBezTo>
                  <a:cubicBezTo>
                    <a:pt x="1032" y="8441"/>
                    <a:pt x="1357" y="8121"/>
                    <a:pt x="1357" y="7734"/>
                  </a:cubicBezTo>
                  <a:lnTo>
                    <a:pt x="13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7"/>
            <p:cNvSpPr/>
            <p:nvPr/>
          </p:nvSpPr>
          <p:spPr>
            <a:xfrm>
              <a:off x="4079725" y="4000925"/>
              <a:ext cx="256175" cy="254625"/>
            </a:xfrm>
            <a:custGeom>
              <a:avLst/>
              <a:gdLst/>
              <a:ahLst/>
              <a:cxnLst/>
              <a:rect l="l" t="t" r="r" b="b"/>
              <a:pathLst>
                <a:path w="10247" h="10185" extrusionOk="0">
                  <a:moveTo>
                    <a:pt x="5090" y="1"/>
                  </a:moveTo>
                  <a:cubicBezTo>
                    <a:pt x="2321" y="1"/>
                    <a:pt x="1" y="2254"/>
                    <a:pt x="1" y="5090"/>
                  </a:cubicBezTo>
                  <a:cubicBezTo>
                    <a:pt x="1" y="7926"/>
                    <a:pt x="2321" y="10184"/>
                    <a:pt x="5090" y="10184"/>
                  </a:cubicBezTo>
                  <a:cubicBezTo>
                    <a:pt x="7926" y="10184"/>
                    <a:pt x="10246" y="7926"/>
                    <a:pt x="10246" y="5090"/>
                  </a:cubicBezTo>
                  <a:cubicBezTo>
                    <a:pt x="10246" y="2254"/>
                    <a:pt x="7926" y="1"/>
                    <a:pt x="5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7"/>
            <p:cNvSpPr/>
            <p:nvPr/>
          </p:nvSpPr>
          <p:spPr>
            <a:xfrm>
              <a:off x="4047500" y="4031475"/>
              <a:ext cx="320625" cy="224075"/>
            </a:xfrm>
            <a:custGeom>
              <a:avLst/>
              <a:gdLst/>
              <a:ahLst/>
              <a:cxnLst/>
              <a:rect l="l" t="t" r="r" b="b"/>
              <a:pathLst>
                <a:path w="12825" h="8963" extrusionOk="0">
                  <a:moveTo>
                    <a:pt x="3027" y="1"/>
                  </a:moveTo>
                  <a:cubicBezTo>
                    <a:pt x="2383" y="584"/>
                    <a:pt x="1934" y="1290"/>
                    <a:pt x="1610" y="2063"/>
                  </a:cubicBezTo>
                  <a:cubicBezTo>
                    <a:pt x="707" y="2130"/>
                    <a:pt x="1" y="2904"/>
                    <a:pt x="1" y="3868"/>
                  </a:cubicBezTo>
                  <a:cubicBezTo>
                    <a:pt x="1" y="4837"/>
                    <a:pt x="707" y="5611"/>
                    <a:pt x="1610" y="5673"/>
                  </a:cubicBezTo>
                  <a:cubicBezTo>
                    <a:pt x="2383" y="7606"/>
                    <a:pt x="4255" y="8962"/>
                    <a:pt x="6379" y="8962"/>
                  </a:cubicBezTo>
                  <a:cubicBezTo>
                    <a:pt x="7864" y="8962"/>
                    <a:pt x="9215" y="8318"/>
                    <a:pt x="10117" y="7349"/>
                  </a:cubicBezTo>
                  <a:lnTo>
                    <a:pt x="10117" y="7349"/>
                  </a:lnTo>
                  <a:cubicBezTo>
                    <a:pt x="9798" y="7416"/>
                    <a:pt x="9473" y="7416"/>
                    <a:pt x="9086" y="7416"/>
                  </a:cubicBezTo>
                  <a:cubicBezTo>
                    <a:pt x="7410" y="7416"/>
                    <a:pt x="5930" y="6771"/>
                    <a:pt x="4832" y="5673"/>
                  </a:cubicBezTo>
                  <a:lnTo>
                    <a:pt x="11020" y="5673"/>
                  </a:lnTo>
                  <a:cubicBezTo>
                    <a:pt x="12051" y="5673"/>
                    <a:pt x="12824" y="4837"/>
                    <a:pt x="12824" y="3868"/>
                  </a:cubicBezTo>
                  <a:cubicBezTo>
                    <a:pt x="12824" y="2837"/>
                    <a:pt x="12051" y="2063"/>
                    <a:pt x="11020" y="2063"/>
                  </a:cubicBezTo>
                  <a:lnTo>
                    <a:pt x="2966" y="2063"/>
                  </a:lnTo>
                  <a:cubicBezTo>
                    <a:pt x="2966" y="1806"/>
                    <a:pt x="2899" y="1486"/>
                    <a:pt x="2899" y="1228"/>
                  </a:cubicBezTo>
                  <a:cubicBezTo>
                    <a:pt x="2899" y="841"/>
                    <a:pt x="2966" y="455"/>
                    <a:pt x="3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47"/>
          <p:cNvGrpSpPr/>
          <p:nvPr/>
        </p:nvGrpSpPr>
        <p:grpSpPr>
          <a:xfrm>
            <a:off x="5479873" y="3930047"/>
            <a:ext cx="275643" cy="419433"/>
            <a:chOff x="5537925" y="3997700"/>
            <a:chExt cx="293300" cy="446300"/>
          </a:xfrm>
        </p:grpSpPr>
        <p:sp>
          <p:nvSpPr>
            <p:cNvPr id="2190" name="Google Shape;2190;p47"/>
            <p:cNvSpPr/>
            <p:nvPr/>
          </p:nvSpPr>
          <p:spPr>
            <a:xfrm>
              <a:off x="5537925" y="3997700"/>
              <a:ext cx="293300" cy="446300"/>
            </a:xfrm>
            <a:custGeom>
              <a:avLst/>
              <a:gdLst/>
              <a:ahLst/>
              <a:cxnLst/>
              <a:rect l="l" t="t" r="r" b="b"/>
              <a:pathLst>
                <a:path w="11732" h="17852" extrusionOk="0">
                  <a:moveTo>
                    <a:pt x="5868" y="1"/>
                  </a:moveTo>
                  <a:cubicBezTo>
                    <a:pt x="2579" y="1"/>
                    <a:pt x="1" y="2641"/>
                    <a:pt x="1" y="5864"/>
                  </a:cubicBezTo>
                  <a:lnTo>
                    <a:pt x="1" y="17207"/>
                  </a:lnTo>
                  <a:cubicBezTo>
                    <a:pt x="1" y="17532"/>
                    <a:pt x="258" y="17852"/>
                    <a:pt x="645" y="17852"/>
                  </a:cubicBezTo>
                  <a:lnTo>
                    <a:pt x="11086" y="17852"/>
                  </a:lnTo>
                  <a:cubicBezTo>
                    <a:pt x="11473" y="17852"/>
                    <a:pt x="11731" y="17532"/>
                    <a:pt x="11731" y="17207"/>
                  </a:cubicBezTo>
                  <a:lnTo>
                    <a:pt x="11731" y="5864"/>
                  </a:lnTo>
                  <a:cubicBezTo>
                    <a:pt x="11731" y="2641"/>
                    <a:pt x="9091" y="1"/>
                    <a:pt x="5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7"/>
            <p:cNvSpPr/>
            <p:nvPr/>
          </p:nvSpPr>
          <p:spPr>
            <a:xfrm>
              <a:off x="5618500" y="4310300"/>
              <a:ext cx="132150" cy="14475"/>
            </a:xfrm>
            <a:custGeom>
              <a:avLst/>
              <a:gdLst/>
              <a:ahLst/>
              <a:cxnLst/>
              <a:rect l="l" t="t" r="r" b="b"/>
              <a:pathLst>
                <a:path w="5286" h="579" extrusionOk="0">
                  <a:moveTo>
                    <a:pt x="258" y="1"/>
                  </a:moveTo>
                  <a:cubicBezTo>
                    <a:pt x="129" y="1"/>
                    <a:pt x="0" y="130"/>
                    <a:pt x="0" y="321"/>
                  </a:cubicBezTo>
                  <a:cubicBezTo>
                    <a:pt x="0" y="449"/>
                    <a:pt x="129" y="578"/>
                    <a:pt x="258" y="578"/>
                  </a:cubicBezTo>
                  <a:lnTo>
                    <a:pt x="5028" y="578"/>
                  </a:lnTo>
                  <a:cubicBezTo>
                    <a:pt x="5156" y="578"/>
                    <a:pt x="5285" y="449"/>
                    <a:pt x="5285" y="321"/>
                  </a:cubicBezTo>
                  <a:cubicBezTo>
                    <a:pt x="5285" y="130"/>
                    <a:pt x="5156" y="1"/>
                    <a:pt x="5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7"/>
            <p:cNvSpPr/>
            <p:nvPr/>
          </p:nvSpPr>
          <p:spPr>
            <a:xfrm>
              <a:off x="5618500" y="4336100"/>
              <a:ext cx="132150" cy="14450"/>
            </a:xfrm>
            <a:custGeom>
              <a:avLst/>
              <a:gdLst/>
              <a:ahLst/>
              <a:cxnLst/>
              <a:rect l="l" t="t" r="r" b="b"/>
              <a:pathLst>
                <a:path w="5286" h="578" extrusionOk="0">
                  <a:moveTo>
                    <a:pt x="258" y="0"/>
                  </a:moveTo>
                  <a:cubicBezTo>
                    <a:pt x="129" y="0"/>
                    <a:pt x="0" y="129"/>
                    <a:pt x="0" y="258"/>
                  </a:cubicBezTo>
                  <a:cubicBezTo>
                    <a:pt x="0" y="449"/>
                    <a:pt x="129" y="578"/>
                    <a:pt x="258" y="578"/>
                  </a:cubicBezTo>
                  <a:lnTo>
                    <a:pt x="5028" y="578"/>
                  </a:lnTo>
                  <a:cubicBezTo>
                    <a:pt x="5156" y="578"/>
                    <a:pt x="5285" y="449"/>
                    <a:pt x="5285" y="258"/>
                  </a:cubicBezTo>
                  <a:cubicBezTo>
                    <a:pt x="5285" y="129"/>
                    <a:pt x="5156" y="0"/>
                    <a:pt x="5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7"/>
            <p:cNvSpPr/>
            <p:nvPr/>
          </p:nvSpPr>
          <p:spPr>
            <a:xfrm>
              <a:off x="5634600" y="4361875"/>
              <a:ext cx="99925" cy="14450"/>
            </a:xfrm>
            <a:custGeom>
              <a:avLst/>
              <a:gdLst/>
              <a:ahLst/>
              <a:cxnLst/>
              <a:rect l="l" t="t" r="r" b="b"/>
              <a:pathLst>
                <a:path w="3997" h="578" extrusionOk="0">
                  <a:moveTo>
                    <a:pt x="259" y="0"/>
                  </a:moveTo>
                  <a:cubicBezTo>
                    <a:pt x="130" y="0"/>
                    <a:pt x="1" y="129"/>
                    <a:pt x="1" y="320"/>
                  </a:cubicBezTo>
                  <a:cubicBezTo>
                    <a:pt x="1" y="449"/>
                    <a:pt x="130" y="578"/>
                    <a:pt x="259" y="578"/>
                  </a:cubicBezTo>
                  <a:lnTo>
                    <a:pt x="3739" y="578"/>
                  </a:lnTo>
                  <a:cubicBezTo>
                    <a:pt x="3868" y="578"/>
                    <a:pt x="3997" y="449"/>
                    <a:pt x="3997" y="320"/>
                  </a:cubicBezTo>
                  <a:cubicBezTo>
                    <a:pt x="3997" y="129"/>
                    <a:pt x="3868" y="0"/>
                    <a:pt x="3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7"/>
            <p:cNvSpPr/>
            <p:nvPr/>
          </p:nvSpPr>
          <p:spPr>
            <a:xfrm>
              <a:off x="5615275" y="4186175"/>
              <a:ext cx="53250" cy="67700"/>
            </a:xfrm>
            <a:custGeom>
              <a:avLst/>
              <a:gdLst/>
              <a:ahLst/>
              <a:cxnLst/>
              <a:rect l="l" t="t" r="r" b="b"/>
              <a:pathLst>
                <a:path w="2130" h="2708" extrusionOk="0">
                  <a:moveTo>
                    <a:pt x="1099" y="516"/>
                  </a:moveTo>
                  <a:cubicBezTo>
                    <a:pt x="1227" y="516"/>
                    <a:pt x="1356" y="516"/>
                    <a:pt x="1418" y="583"/>
                  </a:cubicBezTo>
                  <a:cubicBezTo>
                    <a:pt x="1547" y="645"/>
                    <a:pt x="1547" y="712"/>
                    <a:pt x="1547" y="841"/>
                  </a:cubicBezTo>
                  <a:cubicBezTo>
                    <a:pt x="1547" y="1032"/>
                    <a:pt x="1547" y="1099"/>
                    <a:pt x="1418" y="1161"/>
                  </a:cubicBezTo>
                  <a:cubicBezTo>
                    <a:pt x="1356" y="1228"/>
                    <a:pt x="1227" y="1228"/>
                    <a:pt x="1099" y="1228"/>
                  </a:cubicBezTo>
                  <a:lnTo>
                    <a:pt x="516" y="1228"/>
                  </a:lnTo>
                  <a:lnTo>
                    <a:pt x="516" y="516"/>
                  </a:lnTo>
                  <a:close/>
                  <a:moveTo>
                    <a:pt x="129" y="0"/>
                  </a:moveTo>
                  <a:lnTo>
                    <a:pt x="67" y="67"/>
                  </a:lnTo>
                  <a:lnTo>
                    <a:pt x="0" y="129"/>
                  </a:lnTo>
                  <a:lnTo>
                    <a:pt x="0" y="2579"/>
                  </a:lnTo>
                  <a:cubicBezTo>
                    <a:pt x="0" y="2646"/>
                    <a:pt x="67" y="2646"/>
                    <a:pt x="67" y="2646"/>
                  </a:cubicBezTo>
                  <a:cubicBezTo>
                    <a:pt x="67" y="2707"/>
                    <a:pt x="129" y="2707"/>
                    <a:pt x="129" y="2707"/>
                  </a:cubicBezTo>
                  <a:lnTo>
                    <a:pt x="454" y="2707"/>
                  </a:lnTo>
                  <a:cubicBezTo>
                    <a:pt x="454" y="2707"/>
                    <a:pt x="516" y="2707"/>
                    <a:pt x="516" y="2646"/>
                  </a:cubicBezTo>
                  <a:lnTo>
                    <a:pt x="516" y="2579"/>
                  </a:lnTo>
                  <a:lnTo>
                    <a:pt x="516" y="1676"/>
                  </a:lnTo>
                  <a:lnTo>
                    <a:pt x="1032" y="1676"/>
                  </a:lnTo>
                  <a:lnTo>
                    <a:pt x="1547" y="2579"/>
                  </a:lnTo>
                  <a:cubicBezTo>
                    <a:pt x="1547" y="2579"/>
                    <a:pt x="1547" y="2646"/>
                    <a:pt x="1614" y="2646"/>
                  </a:cubicBezTo>
                  <a:cubicBezTo>
                    <a:pt x="1614" y="2707"/>
                    <a:pt x="1676" y="2707"/>
                    <a:pt x="1676" y="2707"/>
                  </a:cubicBezTo>
                  <a:lnTo>
                    <a:pt x="2001" y="2707"/>
                  </a:lnTo>
                  <a:cubicBezTo>
                    <a:pt x="2063" y="2707"/>
                    <a:pt x="2063" y="2707"/>
                    <a:pt x="2063" y="2646"/>
                  </a:cubicBezTo>
                  <a:cubicBezTo>
                    <a:pt x="2130" y="2646"/>
                    <a:pt x="2130" y="2646"/>
                    <a:pt x="2130" y="2579"/>
                  </a:cubicBezTo>
                  <a:lnTo>
                    <a:pt x="1547" y="1614"/>
                  </a:lnTo>
                  <a:cubicBezTo>
                    <a:pt x="1743" y="1547"/>
                    <a:pt x="1872" y="1485"/>
                    <a:pt x="1934" y="1356"/>
                  </a:cubicBezTo>
                  <a:cubicBezTo>
                    <a:pt x="2063" y="1228"/>
                    <a:pt x="2063" y="1032"/>
                    <a:pt x="2063" y="841"/>
                  </a:cubicBezTo>
                  <a:cubicBezTo>
                    <a:pt x="2063" y="583"/>
                    <a:pt x="2001" y="387"/>
                    <a:pt x="1805" y="258"/>
                  </a:cubicBezTo>
                  <a:cubicBezTo>
                    <a:pt x="1676" y="129"/>
                    <a:pt x="1418"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7"/>
            <p:cNvSpPr/>
            <p:nvPr/>
          </p:nvSpPr>
          <p:spPr>
            <a:xfrm>
              <a:off x="5679725" y="4186175"/>
              <a:ext cx="12925" cy="67700"/>
            </a:xfrm>
            <a:custGeom>
              <a:avLst/>
              <a:gdLst/>
              <a:ahLst/>
              <a:cxnLst/>
              <a:rect l="l" t="t" r="r" b="b"/>
              <a:pathLst>
                <a:path w="517" h="2708" extrusionOk="0">
                  <a:moveTo>
                    <a:pt x="67" y="0"/>
                  </a:moveTo>
                  <a:cubicBezTo>
                    <a:pt x="67" y="0"/>
                    <a:pt x="67" y="67"/>
                    <a:pt x="0" y="67"/>
                  </a:cubicBezTo>
                  <a:lnTo>
                    <a:pt x="0" y="129"/>
                  </a:lnTo>
                  <a:lnTo>
                    <a:pt x="0" y="2579"/>
                  </a:lnTo>
                  <a:lnTo>
                    <a:pt x="0" y="2646"/>
                  </a:lnTo>
                  <a:lnTo>
                    <a:pt x="67" y="2707"/>
                  </a:lnTo>
                  <a:lnTo>
                    <a:pt x="387" y="2707"/>
                  </a:lnTo>
                  <a:cubicBezTo>
                    <a:pt x="454" y="2707"/>
                    <a:pt x="454" y="2707"/>
                    <a:pt x="454" y="2646"/>
                  </a:cubicBezTo>
                  <a:cubicBezTo>
                    <a:pt x="516" y="2646"/>
                    <a:pt x="516" y="2646"/>
                    <a:pt x="516" y="2579"/>
                  </a:cubicBezTo>
                  <a:lnTo>
                    <a:pt x="516" y="129"/>
                  </a:lnTo>
                  <a:cubicBezTo>
                    <a:pt x="516" y="129"/>
                    <a:pt x="516" y="67"/>
                    <a:pt x="454" y="67"/>
                  </a:cubicBezTo>
                  <a:cubicBezTo>
                    <a:pt x="454" y="67"/>
                    <a:pt x="454" y="0"/>
                    <a:pt x="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7"/>
            <p:cNvSpPr/>
            <p:nvPr/>
          </p:nvSpPr>
          <p:spPr>
            <a:xfrm>
              <a:off x="5707175" y="4186175"/>
              <a:ext cx="51600" cy="67700"/>
            </a:xfrm>
            <a:custGeom>
              <a:avLst/>
              <a:gdLst/>
              <a:ahLst/>
              <a:cxnLst/>
              <a:rect l="l" t="t" r="r" b="b"/>
              <a:pathLst>
                <a:path w="2064" h="2708" extrusionOk="0">
                  <a:moveTo>
                    <a:pt x="1094" y="516"/>
                  </a:moveTo>
                  <a:cubicBezTo>
                    <a:pt x="1223" y="516"/>
                    <a:pt x="1352" y="516"/>
                    <a:pt x="1419" y="583"/>
                  </a:cubicBezTo>
                  <a:cubicBezTo>
                    <a:pt x="1548" y="645"/>
                    <a:pt x="1548" y="712"/>
                    <a:pt x="1548" y="903"/>
                  </a:cubicBezTo>
                  <a:cubicBezTo>
                    <a:pt x="1548" y="1032"/>
                    <a:pt x="1548" y="1099"/>
                    <a:pt x="1419" y="1161"/>
                  </a:cubicBezTo>
                  <a:cubicBezTo>
                    <a:pt x="1352" y="1228"/>
                    <a:pt x="1223" y="1289"/>
                    <a:pt x="1094" y="1289"/>
                  </a:cubicBezTo>
                  <a:lnTo>
                    <a:pt x="516" y="1289"/>
                  </a:lnTo>
                  <a:lnTo>
                    <a:pt x="516" y="516"/>
                  </a:lnTo>
                  <a:close/>
                  <a:moveTo>
                    <a:pt x="130" y="0"/>
                  </a:moveTo>
                  <a:cubicBezTo>
                    <a:pt x="63" y="0"/>
                    <a:pt x="63" y="67"/>
                    <a:pt x="1" y="67"/>
                  </a:cubicBezTo>
                  <a:lnTo>
                    <a:pt x="1" y="129"/>
                  </a:lnTo>
                  <a:lnTo>
                    <a:pt x="1" y="2579"/>
                  </a:lnTo>
                  <a:lnTo>
                    <a:pt x="1" y="2646"/>
                  </a:lnTo>
                  <a:cubicBezTo>
                    <a:pt x="63" y="2707"/>
                    <a:pt x="63" y="2707"/>
                    <a:pt x="130" y="2707"/>
                  </a:cubicBezTo>
                  <a:lnTo>
                    <a:pt x="387" y="2707"/>
                  </a:lnTo>
                  <a:cubicBezTo>
                    <a:pt x="449" y="2707"/>
                    <a:pt x="449" y="2707"/>
                    <a:pt x="516" y="2646"/>
                  </a:cubicBezTo>
                  <a:lnTo>
                    <a:pt x="516" y="2579"/>
                  </a:lnTo>
                  <a:lnTo>
                    <a:pt x="516" y="1743"/>
                  </a:lnTo>
                  <a:lnTo>
                    <a:pt x="1094" y="1743"/>
                  </a:lnTo>
                  <a:cubicBezTo>
                    <a:pt x="1419" y="1743"/>
                    <a:pt x="1676" y="1676"/>
                    <a:pt x="1805" y="1547"/>
                  </a:cubicBezTo>
                  <a:cubicBezTo>
                    <a:pt x="1996" y="1356"/>
                    <a:pt x="2063" y="1161"/>
                    <a:pt x="2063" y="903"/>
                  </a:cubicBezTo>
                  <a:cubicBezTo>
                    <a:pt x="2063" y="583"/>
                    <a:pt x="1996" y="387"/>
                    <a:pt x="1805" y="258"/>
                  </a:cubicBezTo>
                  <a:cubicBezTo>
                    <a:pt x="1676" y="129"/>
                    <a:pt x="1419" y="0"/>
                    <a:pt x="1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7"/>
            <p:cNvSpPr/>
            <p:nvPr/>
          </p:nvSpPr>
          <p:spPr>
            <a:xfrm>
              <a:off x="5707175" y="3999250"/>
              <a:ext cx="12925" cy="66150"/>
            </a:xfrm>
            <a:custGeom>
              <a:avLst/>
              <a:gdLst/>
              <a:ahLst/>
              <a:cxnLst/>
              <a:rect l="l" t="t" r="r" b="b"/>
              <a:pathLst>
                <a:path w="517" h="2646" extrusionOk="0">
                  <a:moveTo>
                    <a:pt x="1" y="1"/>
                  </a:moveTo>
                  <a:lnTo>
                    <a:pt x="1" y="2388"/>
                  </a:lnTo>
                  <a:cubicBezTo>
                    <a:pt x="1" y="2517"/>
                    <a:pt x="130" y="2646"/>
                    <a:pt x="259" y="2646"/>
                  </a:cubicBezTo>
                  <a:cubicBezTo>
                    <a:pt x="449" y="2646"/>
                    <a:pt x="516" y="2517"/>
                    <a:pt x="516" y="2388"/>
                  </a:cubicBezTo>
                  <a:lnTo>
                    <a:pt x="516" y="68"/>
                  </a:lnTo>
                  <a:cubicBezTo>
                    <a:pt x="387" y="68"/>
                    <a:pt x="19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7"/>
            <p:cNvSpPr/>
            <p:nvPr/>
          </p:nvSpPr>
          <p:spPr>
            <a:xfrm>
              <a:off x="5723300" y="4008925"/>
              <a:ext cx="32250" cy="138600"/>
            </a:xfrm>
            <a:custGeom>
              <a:avLst/>
              <a:gdLst/>
              <a:ahLst/>
              <a:cxnLst/>
              <a:rect l="l" t="t" r="r" b="b"/>
              <a:pathLst>
                <a:path w="1290" h="5544" extrusionOk="0">
                  <a:moveTo>
                    <a:pt x="774" y="1"/>
                  </a:moveTo>
                  <a:lnTo>
                    <a:pt x="774" y="129"/>
                  </a:lnTo>
                  <a:lnTo>
                    <a:pt x="774" y="2903"/>
                  </a:lnTo>
                  <a:lnTo>
                    <a:pt x="62" y="3677"/>
                  </a:lnTo>
                  <a:cubicBezTo>
                    <a:pt x="0" y="3677"/>
                    <a:pt x="0" y="3739"/>
                    <a:pt x="0" y="3806"/>
                  </a:cubicBezTo>
                  <a:lnTo>
                    <a:pt x="0" y="5286"/>
                  </a:lnTo>
                  <a:cubicBezTo>
                    <a:pt x="0" y="5415"/>
                    <a:pt x="129" y="5543"/>
                    <a:pt x="258" y="5543"/>
                  </a:cubicBezTo>
                  <a:cubicBezTo>
                    <a:pt x="449" y="5543"/>
                    <a:pt x="516" y="5415"/>
                    <a:pt x="516" y="5286"/>
                  </a:cubicBezTo>
                  <a:lnTo>
                    <a:pt x="516" y="3935"/>
                  </a:lnTo>
                  <a:lnTo>
                    <a:pt x="1222" y="3223"/>
                  </a:lnTo>
                  <a:cubicBezTo>
                    <a:pt x="1289" y="3161"/>
                    <a:pt x="1289" y="3094"/>
                    <a:pt x="1289" y="3032"/>
                  </a:cubicBezTo>
                  <a:lnTo>
                    <a:pt x="1289" y="258"/>
                  </a:lnTo>
                  <a:cubicBezTo>
                    <a:pt x="1160" y="196"/>
                    <a:pt x="964" y="68"/>
                    <a:pt x="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7"/>
            <p:cNvSpPr/>
            <p:nvPr/>
          </p:nvSpPr>
          <p:spPr>
            <a:xfrm>
              <a:off x="5620175" y="4005700"/>
              <a:ext cx="29025" cy="88725"/>
            </a:xfrm>
            <a:custGeom>
              <a:avLst/>
              <a:gdLst/>
              <a:ahLst/>
              <a:cxnLst/>
              <a:rect l="l" t="t" r="r" b="b"/>
              <a:pathLst>
                <a:path w="1161" h="3549" extrusionOk="0">
                  <a:moveTo>
                    <a:pt x="516" y="1"/>
                  </a:moveTo>
                  <a:cubicBezTo>
                    <a:pt x="320" y="68"/>
                    <a:pt x="191" y="197"/>
                    <a:pt x="0" y="258"/>
                  </a:cubicBezTo>
                  <a:lnTo>
                    <a:pt x="0" y="1805"/>
                  </a:lnTo>
                  <a:cubicBezTo>
                    <a:pt x="0" y="1872"/>
                    <a:pt x="0" y="1934"/>
                    <a:pt x="62" y="2001"/>
                  </a:cubicBezTo>
                  <a:lnTo>
                    <a:pt x="645" y="2579"/>
                  </a:lnTo>
                  <a:lnTo>
                    <a:pt x="645" y="3290"/>
                  </a:lnTo>
                  <a:cubicBezTo>
                    <a:pt x="645" y="3419"/>
                    <a:pt x="774" y="3548"/>
                    <a:pt x="903" y="3548"/>
                  </a:cubicBezTo>
                  <a:cubicBezTo>
                    <a:pt x="1031" y="3548"/>
                    <a:pt x="1160" y="3419"/>
                    <a:pt x="1160" y="3290"/>
                  </a:cubicBezTo>
                  <a:lnTo>
                    <a:pt x="1160" y="2450"/>
                  </a:lnTo>
                  <a:cubicBezTo>
                    <a:pt x="1160" y="2388"/>
                    <a:pt x="1160" y="2321"/>
                    <a:pt x="1093" y="2259"/>
                  </a:cubicBezTo>
                  <a:lnTo>
                    <a:pt x="516" y="1743"/>
                  </a:lnTo>
                  <a:lnTo>
                    <a:pt x="516" y="130"/>
                  </a:lnTo>
                  <a:lnTo>
                    <a:pt x="5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7"/>
            <p:cNvSpPr/>
            <p:nvPr/>
          </p:nvSpPr>
          <p:spPr>
            <a:xfrm>
              <a:off x="5765200" y="4296300"/>
              <a:ext cx="66025" cy="84925"/>
            </a:xfrm>
            <a:custGeom>
              <a:avLst/>
              <a:gdLst/>
              <a:ahLst/>
              <a:cxnLst/>
              <a:rect l="l" t="t" r="r" b="b"/>
              <a:pathLst>
                <a:path w="2641" h="3397" extrusionOk="0">
                  <a:moveTo>
                    <a:pt x="826" y="1"/>
                  </a:moveTo>
                  <a:cubicBezTo>
                    <a:pt x="763" y="1"/>
                    <a:pt x="699" y="17"/>
                    <a:pt x="645" y="45"/>
                  </a:cubicBezTo>
                  <a:cubicBezTo>
                    <a:pt x="516" y="174"/>
                    <a:pt x="516" y="365"/>
                    <a:pt x="645" y="432"/>
                  </a:cubicBezTo>
                  <a:lnTo>
                    <a:pt x="835" y="690"/>
                  </a:lnTo>
                  <a:lnTo>
                    <a:pt x="191" y="881"/>
                  </a:lnTo>
                  <a:cubicBezTo>
                    <a:pt x="62" y="948"/>
                    <a:pt x="0" y="1076"/>
                    <a:pt x="62" y="1267"/>
                  </a:cubicBezTo>
                  <a:cubicBezTo>
                    <a:pt x="62" y="1334"/>
                    <a:pt x="191" y="1463"/>
                    <a:pt x="320" y="1463"/>
                  </a:cubicBezTo>
                  <a:lnTo>
                    <a:pt x="387" y="1396"/>
                  </a:lnTo>
                  <a:lnTo>
                    <a:pt x="1222" y="1138"/>
                  </a:lnTo>
                  <a:lnTo>
                    <a:pt x="1289" y="1267"/>
                  </a:lnTo>
                  <a:lnTo>
                    <a:pt x="1289" y="2237"/>
                  </a:lnTo>
                  <a:cubicBezTo>
                    <a:pt x="1289" y="2299"/>
                    <a:pt x="1351" y="2366"/>
                    <a:pt x="1418" y="2427"/>
                  </a:cubicBezTo>
                  <a:lnTo>
                    <a:pt x="2449" y="3330"/>
                  </a:lnTo>
                  <a:cubicBezTo>
                    <a:pt x="2511" y="3397"/>
                    <a:pt x="2578" y="3397"/>
                    <a:pt x="2640" y="3397"/>
                  </a:cubicBezTo>
                  <a:lnTo>
                    <a:pt x="2640" y="2752"/>
                  </a:lnTo>
                  <a:lnTo>
                    <a:pt x="1867" y="2108"/>
                  </a:lnTo>
                  <a:lnTo>
                    <a:pt x="1867" y="1138"/>
                  </a:lnTo>
                  <a:cubicBezTo>
                    <a:pt x="1867" y="1076"/>
                    <a:pt x="1805" y="1009"/>
                    <a:pt x="1805" y="1009"/>
                  </a:cubicBezTo>
                  <a:lnTo>
                    <a:pt x="1547" y="690"/>
                  </a:lnTo>
                  <a:lnTo>
                    <a:pt x="1031" y="107"/>
                  </a:lnTo>
                  <a:cubicBezTo>
                    <a:pt x="992" y="32"/>
                    <a:pt x="912" y="1"/>
                    <a:pt x="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7"/>
            <p:cNvSpPr/>
            <p:nvPr/>
          </p:nvSpPr>
          <p:spPr>
            <a:xfrm>
              <a:off x="5565375" y="4287750"/>
              <a:ext cx="30575" cy="156250"/>
            </a:xfrm>
            <a:custGeom>
              <a:avLst/>
              <a:gdLst/>
              <a:ahLst/>
              <a:cxnLst/>
              <a:rect l="l" t="t" r="r" b="b"/>
              <a:pathLst>
                <a:path w="1223" h="6250" extrusionOk="0">
                  <a:moveTo>
                    <a:pt x="965" y="1"/>
                  </a:moveTo>
                  <a:cubicBezTo>
                    <a:pt x="774" y="1"/>
                    <a:pt x="707" y="129"/>
                    <a:pt x="707" y="258"/>
                  </a:cubicBezTo>
                  <a:lnTo>
                    <a:pt x="707" y="1161"/>
                  </a:lnTo>
                  <a:lnTo>
                    <a:pt x="578" y="1418"/>
                  </a:lnTo>
                  <a:lnTo>
                    <a:pt x="516" y="1351"/>
                  </a:lnTo>
                  <a:cubicBezTo>
                    <a:pt x="477" y="1277"/>
                    <a:pt x="418" y="1245"/>
                    <a:pt x="349" y="1245"/>
                  </a:cubicBezTo>
                  <a:cubicBezTo>
                    <a:pt x="300" y="1245"/>
                    <a:pt x="246" y="1261"/>
                    <a:pt x="192" y="1290"/>
                  </a:cubicBezTo>
                  <a:cubicBezTo>
                    <a:pt x="63" y="1351"/>
                    <a:pt x="1" y="1547"/>
                    <a:pt x="63" y="1676"/>
                  </a:cubicBezTo>
                  <a:lnTo>
                    <a:pt x="645" y="2579"/>
                  </a:lnTo>
                  <a:lnTo>
                    <a:pt x="320" y="3352"/>
                  </a:lnTo>
                  <a:lnTo>
                    <a:pt x="320" y="3481"/>
                  </a:lnTo>
                  <a:lnTo>
                    <a:pt x="320" y="6250"/>
                  </a:lnTo>
                  <a:lnTo>
                    <a:pt x="836" y="6250"/>
                  </a:lnTo>
                  <a:lnTo>
                    <a:pt x="836" y="3543"/>
                  </a:lnTo>
                  <a:lnTo>
                    <a:pt x="1223" y="2641"/>
                  </a:lnTo>
                  <a:cubicBezTo>
                    <a:pt x="1223" y="2579"/>
                    <a:pt x="1223" y="2512"/>
                    <a:pt x="1161" y="2383"/>
                  </a:cubicBezTo>
                  <a:lnTo>
                    <a:pt x="903" y="1996"/>
                  </a:lnTo>
                  <a:lnTo>
                    <a:pt x="1223" y="1290"/>
                  </a:lnTo>
                  <a:lnTo>
                    <a:pt x="1223" y="1223"/>
                  </a:lnTo>
                  <a:lnTo>
                    <a:pt x="1223" y="258"/>
                  </a:lnTo>
                  <a:cubicBezTo>
                    <a:pt x="1223" y="129"/>
                    <a:pt x="10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7"/>
            <p:cNvSpPr/>
            <p:nvPr/>
          </p:nvSpPr>
          <p:spPr>
            <a:xfrm>
              <a:off x="5600825" y="4394900"/>
              <a:ext cx="37025" cy="49100"/>
            </a:xfrm>
            <a:custGeom>
              <a:avLst/>
              <a:gdLst/>
              <a:ahLst/>
              <a:cxnLst/>
              <a:rect l="l" t="t" r="r" b="b"/>
              <a:pathLst>
                <a:path w="1481" h="1964" extrusionOk="0">
                  <a:moveTo>
                    <a:pt x="1158" y="1"/>
                  </a:moveTo>
                  <a:cubicBezTo>
                    <a:pt x="1094" y="1"/>
                    <a:pt x="1029" y="33"/>
                    <a:pt x="965" y="97"/>
                  </a:cubicBezTo>
                  <a:lnTo>
                    <a:pt x="63" y="1000"/>
                  </a:lnTo>
                  <a:cubicBezTo>
                    <a:pt x="1" y="1062"/>
                    <a:pt x="1" y="1129"/>
                    <a:pt x="1" y="1190"/>
                  </a:cubicBezTo>
                  <a:lnTo>
                    <a:pt x="1" y="1964"/>
                  </a:lnTo>
                  <a:lnTo>
                    <a:pt x="516" y="1964"/>
                  </a:lnTo>
                  <a:lnTo>
                    <a:pt x="516" y="1319"/>
                  </a:lnTo>
                  <a:lnTo>
                    <a:pt x="1352" y="484"/>
                  </a:lnTo>
                  <a:cubicBezTo>
                    <a:pt x="1481" y="355"/>
                    <a:pt x="1481" y="159"/>
                    <a:pt x="1352" y="97"/>
                  </a:cubicBezTo>
                  <a:cubicBezTo>
                    <a:pt x="1287" y="33"/>
                    <a:pt x="1223" y="1"/>
                    <a:pt x="1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3" name="Google Shape;2203;p47"/>
          <p:cNvGrpSpPr/>
          <p:nvPr/>
        </p:nvGrpSpPr>
        <p:grpSpPr>
          <a:xfrm>
            <a:off x="6149199" y="3930047"/>
            <a:ext cx="330152" cy="416402"/>
            <a:chOff x="6250125" y="3997700"/>
            <a:chExt cx="351300" cy="443075"/>
          </a:xfrm>
        </p:grpSpPr>
        <p:sp>
          <p:nvSpPr>
            <p:cNvPr id="2204" name="Google Shape;2204;p47"/>
            <p:cNvSpPr/>
            <p:nvPr/>
          </p:nvSpPr>
          <p:spPr>
            <a:xfrm>
              <a:off x="6284025" y="3997700"/>
              <a:ext cx="281950" cy="106375"/>
            </a:xfrm>
            <a:custGeom>
              <a:avLst/>
              <a:gdLst/>
              <a:ahLst/>
              <a:cxnLst/>
              <a:rect l="l" t="t" r="r" b="b"/>
              <a:pathLst>
                <a:path w="11278" h="4255" extrusionOk="0">
                  <a:moveTo>
                    <a:pt x="4188" y="1"/>
                  </a:moveTo>
                  <a:cubicBezTo>
                    <a:pt x="3224" y="1"/>
                    <a:pt x="2383" y="836"/>
                    <a:pt x="2383" y="1806"/>
                  </a:cubicBezTo>
                  <a:cubicBezTo>
                    <a:pt x="2383" y="2125"/>
                    <a:pt x="2450" y="2383"/>
                    <a:pt x="2579" y="2641"/>
                  </a:cubicBezTo>
                  <a:cubicBezTo>
                    <a:pt x="2383" y="2512"/>
                    <a:pt x="2063" y="2450"/>
                    <a:pt x="1806" y="2450"/>
                  </a:cubicBezTo>
                  <a:cubicBezTo>
                    <a:pt x="774" y="2450"/>
                    <a:pt x="1" y="3224"/>
                    <a:pt x="1" y="4255"/>
                  </a:cubicBezTo>
                  <a:lnTo>
                    <a:pt x="11278" y="4255"/>
                  </a:lnTo>
                  <a:cubicBezTo>
                    <a:pt x="11278" y="3224"/>
                    <a:pt x="10504" y="2450"/>
                    <a:pt x="9473" y="2450"/>
                  </a:cubicBezTo>
                  <a:cubicBezTo>
                    <a:pt x="9344" y="2450"/>
                    <a:pt x="9215" y="2450"/>
                    <a:pt x="9024" y="2512"/>
                  </a:cubicBezTo>
                  <a:lnTo>
                    <a:pt x="9024" y="2383"/>
                  </a:lnTo>
                  <a:cubicBezTo>
                    <a:pt x="9024" y="1161"/>
                    <a:pt x="8055" y="192"/>
                    <a:pt x="6895" y="192"/>
                  </a:cubicBezTo>
                  <a:cubicBezTo>
                    <a:pt x="6379" y="192"/>
                    <a:pt x="5931" y="321"/>
                    <a:pt x="5544" y="645"/>
                  </a:cubicBezTo>
                  <a:cubicBezTo>
                    <a:pt x="5219" y="259"/>
                    <a:pt x="4771" y="1"/>
                    <a:pt x="4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7"/>
            <p:cNvSpPr/>
            <p:nvPr/>
          </p:nvSpPr>
          <p:spPr>
            <a:xfrm>
              <a:off x="6250125" y="4104050"/>
              <a:ext cx="351300" cy="336725"/>
            </a:xfrm>
            <a:custGeom>
              <a:avLst/>
              <a:gdLst/>
              <a:ahLst/>
              <a:cxnLst/>
              <a:rect l="l" t="t" r="r" b="b"/>
              <a:pathLst>
                <a:path w="14052" h="13469" extrusionOk="0">
                  <a:moveTo>
                    <a:pt x="326" y="1"/>
                  </a:moveTo>
                  <a:cubicBezTo>
                    <a:pt x="259" y="1"/>
                    <a:pt x="130" y="63"/>
                    <a:pt x="130" y="130"/>
                  </a:cubicBezTo>
                  <a:lnTo>
                    <a:pt x="130" y="2063"/>
                  </a:lnTo>
                  <a:cubicBezTo>
                    <a:pt x="130" y="2125"/>
                    <a:pt x="259" y="2254"/>
                    <a:pt x="326" y="2254"/>
                  </a:cubicBezTo>
                  <a:lnTo>
                    <a:pt x="1161" y="2254"/>
                  </a:lnTo>
                  <a:cubicBezTo>
                    <a:pt x="455" y="3352"/>
                    <a:pt x="1" y="4703"/>
                    <a:pt x="1" y="6188"/>
                  </a:cubicBezTo>
                  <a:cubicBezTo>
                    <a:pt x="1" y="8313"/>
                    <a:pt x="903" y="10246"/>
                    <a:pt x="2450" y="11535"/>
                  </a:cubicBezTo>
                  <a:lnTo>
                    <a:pt x="1934" y="13082"/>
                  </a:lnTo>
                  <a:cubicBezTo>
                    <a:pt x="1873" y="13278"/>
                    <a:pt x="1934" y="13407"/>
                    <a:pt x="2130" y="13469"/>
                  </a:cubicBezTo>
                  <a:lnTo>
                    <a:pt x="2192" y="13469"/>
                  </a:lnTo>
                  <a:cubicBezTo>
                    <a:pt x="2321" y="13469"/>
                    <a:pt x="2450" y="13407"/>
                    <a:pt x="2450" y="13278"/>
                  </a:cubicBezTo>
                  <a:lnTo>
                    <a:pt x="2904" y="11860"/>
                  </a:lnTo>
                  <a:cubicBezTo>
                    <a:pt x="4064" y="12696"/>
                    <a:pt x="5482" y="13211"/>
                    <a:pt x="7029" y="13211"/>
                  </a:cubicBezTo>
                  <a:cubicBezTo>
                    <a:pt x="8509" y="13211"/>
                    <a:pt x="9927" y="12696"/>
                    <a:pt x="11087" y="11922"/>
                  </a:cubicBezTo>
                  <a:lnTo>
                    <a:pt x="11541" y="13278"/>
                  </a:lnTo>
                  <a:cubicBezTo>
                    <a:pt x="11541" y="13407"/>
                    <a:pt x="11670" y="13469"/>
                    <a:pt x="11798" y="13469"/>
                  </a:cubicBezTo>
                  <a:lnTo>
                    <a:pt x="11860" y="13469"/>
                  </a:lnTo>
                  <a:cubicBezTo>
                    <a:pt x="12056" y="13407"/>
                    <a:pt x="12118" y="13278"/>
                    <a:pt x="12056" y="13082"/>
                  </a:cubicBezTo>
                  <a:lnTo>
                    <a:pt x="11541" y="11535"/>
                  </a:lnTo>
                  <a:cubicBezTo>
                    <a:pt x="13087" y="10246"/>
                    <a:pt x="14052" y="8313"/>
                    <a:pt x="14052" y="6188"/>
                  </a:cubicBezTo>
                  <a:cubicBezTo>
                    <a:pt x="14052" y="4703"/>
                    <a:pt x="13603" y="3352"/>
                    <a:pt x="12830" y="2254"/>
                  </a:cubicBezTo>
                  <a:lnTo>
                    <a:pt x="13665" y="2254"/>
                  </a:lnTo>
                  <a:cubicBezTo>
                    <a:pt x="13794" y="2254"/>
                    <a:pt x="13861" y="2125"/>
                    <a:pt x="13861" y="2063"/>
                  </a:cubicBezTo>
                  <a:lnTo>
                    <a:pt x="13861" y="130"/>
                  </a:lnTo>
                  <a:cubicBezTo>
                    <a:pt x="13861" y="63"/>
                    <a:pt x="13794" y="1"/>
                    <a:pt x="1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7"/>
            <p:cNvSpPr/>
            <p:nvPr/>
          </p:nvSpPr>
          <p:spPr>
            <a:xfrm>
              <a:off x="6253350" y="4104050"/>
              <a:ext cx="343300" cy="56375"/>
            </a:xfrm>
            <a:custGeom>
              <a:avLst/>
              <a:gdLst/>
              <a:ahLst/>
              <a:cxnLst/>
              <a:rect l="l" t="t" r="r" b="b"/>
              <a:pathLst>
                <a:path w="13732" h="2255" extrusionOk="0">
                  <a:moveTo>
                    <a:pt x="197" y="1"/>
                  </a:moveTo>
                  <a:cubicBezTo>
                    <a:pt x="130" y="1"/>
                    <a:pt x="1" y="63"/>
                    <a:pt x="1" y="130"/>
                  </a:cubicBezTo>
                  <a:lnTo>
                    <a:pt x="1" y="2063"/>
                  </a:lnTo>
                  <a:cubicBezTo>
                    <a:pt x="1" y="2125"/>
                    <a:pt x="130" y="2254"/>
                    <a:pt x="197" y="2254"/>
                  </a:cubicBezTo>
                  <a:lnTo>
                    <a:pt x="13536" y="2254"/>
                  </a:lnTo>
                  <a:cubicBezTo>
                    <a:pt x="13665" y="2254"/>
                    <a:pt x="13732" y="2125"/>
                    <a:pt x="13732" y="2063"/>
                  </a:cubicBezTo>
                  <a:lnTo>
                    <a:pt x="13732" y="130"/>
                  </a:lnTo>
                  <a:cubicBezTo>
                    <a:pt x="13732" y="63"/>
                    <a:pt x="13665" y="1"/>
                    <a:pt x="13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7" name="Google Shape;2207;p47"/>
          <p:cNvGrpSpPr/>
          <p:nvPr/>
        </p:nvGrpSpPr>
        <p:grpSpPr>
          <a:xfrm>
            <a:off x="6838284" y="3929671"/>
            <a:ext cx="340701" cy="419456"/>
            <a:chOff x="6983350" y="3997300"/>
            <a:chExt cx="362525" cy="446325"/>
          </a:xfrm>
        </p:grpSpPr>
        <p:sp>
          <p:nvSpPr>
            <p:cNvPr id="2208" name="Google Shape;2208;p47"/>
            <p:cNvSpPr/>
            <p:nvPr/>
          </p:nvSpPr>
          <p:spPr>
            <a:xfrm>
              <a:off x="6983350" y="4079825"/>
              <a:ext cx="362525" cy="363800"/>
            </a:xfrm>
            <a:custGeom>
              <a:avLst/>
              <a:gdLst/>
              <a:ahLst/>
              <a:cxnLst/>
              <a:rect l="l" t="t" r="r" b="b"/>
              <a:pathLst>
                <a:path w="14501" h="14552" extrusionOk="0">
                  <a:moveTo>
                    <a:pt x="9473" y="0"/>
                  </a:moveTo>
                  <a:lnTo>
                    <a:pt x="63" y="9540"/>
                  </a:lnTo>
                  <a:cubicBezTo>
                    <a:pt x="1" y="9607"/>
                    <a:pt x="1" y="9735"/>
                    <a:pt x="63" y="9797"/>
                  </a:cubicBezTo>
                  <a:lnTo>
                    <a:pt x="4832" y="14505"/>
                  </a:lnTo>
                  <a:cubicBezTo>
                    <a:pt x="4866" y="14536"/>
                    <a:pt x="4915" y="14551"/>
                    <a:pt x="4963" y="14551"/>
                  </a:cubicBezTo>
                  <a:cubicBezTo>
                    <a:pt x="5011" y="14551"/>
                    <a:pt x="5059" y="14536"/>
                    <a:pt x="5090" y="14505"/>
                  </a:cubicBezTo>
                  <a:cubicBezTo>
                    <a:pt x="10700" y="11025"/>
                    <a:pt x="13923" y="5930"/>
                    <a:pt x="14438" y="5095"/>
                  </a:cubicBezTo>
                  <a:cubicBezTo>
                    <a:pt x="14500" y="5028"/>
                    <a:pt x="14438" y="4899"/>
                    <a:pt x="14371" y="4837"/>
                  </a:cubicBezTo>
                  <a:lnTo>
                    <a:pt x="94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7"/>
            <p:cNvSpPr/>
            <p:nvPr/>
          </p:nvSpPr>
          <p:spPr>
            <a:xfrm>
              <a:off x="7092925" y="4186175"/>
              <a:ext cx="252950" cy="257450"/>
            </a:xfrm>
            <a:custGeom>
              <a:avLst/>
              <a:gdLst/>
              <a:ahLst/>
              <a:cxnLst/>
              <a:rect l="l" t="t" r="r" b="b"/>
              <a:pathLst>
                <a:path w="10118" h="10298" extrusionOk="0">
                  <a:moveTo>
                    <a:pt x="9411" y="0"/>
                  </a:moveTo>
                  <a:cubicBezTo>
                    <a:pt x="8312" y="1676"/>
                    <a:pt x="5672" y="5224"/>
                    <a:pt x="1" y="9797"/>
                  </a:cubicBezTo>
                  <a:lnTo>
                    <a:pt x="449" y="10251"/>
                  </a:lnTo>
                  <a:cubicBezTo>
                    <a:pt x="483" y="10282"/>
                    <a:pt x="532" y="10297"/>
                    <a:pt x="580" y="10297"/>
                  </a:cubicBezTo>
                  <a:cubicBezTo>
                    <a:pt x="628" y="10297"/>
                    <a:pt x="676" y="10282"/>
                    <a:pt x="707" y="10251"/>
                  </a:cubicBezTo>
                  <a:cubicBezTo>
                    <a:pt x="6317" y="6771"/>
                    <a:pt x="9540" y="1676"/>
                    <a:pt x="10055" y="841"/>
                  </a:cubicBezTo>
                  <a:cubicBezTo>
                    <a:pt x="10117" y="774"/>
                    <a:pt x="10055" y="645"/>
                    <a:pt x="9988" y="583"/>
                  </a:cubicBezTo>
                  <a:lnTo>
                    <a:pt x="9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7"/>
            <p:cNvSpPr/>
            <p:nvPr/>
          </p:nvSpPr>
          <p:spPr>
            <a:xfrm>
              <a:off x="7220150" y="3997300"/>
              <a:ext cx="125725" cy="122900"/>
            </a:xfrm>
            <a:custGeom>
              <a:avLst/>
              <a:gdLst/>
              <a:ahLst/>
              <a:cxnLst/>
              <a:rect l="l" t="t" r="r" b="b"/>
              <a:pathLst>
                <a:path w="5029" h="4916" extrusionOk="0">
                  <a:moveTo>
                    <a:pt x="3773" y="0"/>
                  </a:moveTo>
                  <a:cubicBezTo>
                    <a:pt x="3483" y="0"/>
                    <a:pt x="3193" y="112"/>
                    <a:pt x="2966" y="337"/>
                  </a:cubicBezTo>
                  <a:lnTo>
                    <a:pt x="1" y="3301"/>
                  </a:lnTo>
                  <a:lnTo>
                    <a:pt x="1677" y="4915"/>
                  </a:lnTo>
                  <a:lnTo>
                    <a:pt x="4580" y="1951"/>
                  </a:lnTo>
                  <a:cubicBezTo>
                    <a:pt x="5028" y="1497"/>
                    <a:pt x="5028" y="790"/>
                    <a:pt x="4580" y="337"/>
                  </a:cubicBezTo>
                  <a:cubicBezTo>
                    <a:pt x="4353" y="112"/>
                    <a:pt x="4063" y="0"/>
                    <a:pt x="3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7"/>
            <p:cNvSpPr/>
            <p:nvPr/>
          </p:nvSpPr>
          <p:spPr>
            <a:xfrm>
              <a:off x="7036475" y="4303875"/>
              <a:ext cx="35475" cy="35475"/>
            </a:xfrm>
            <a:custGeom>
              <a:avLst/>
              <a:gdLst/>
              <a:ahLst/>
              <a:cxnLst/>
              <a:rect l="l" t="t" r="r" b="b"/>
              <a:pathLst>
                <a:path w="1419" h="1419" extrusionOk="0">
                  <a:moveTo>
                    <a:pt x="712" y="0"/>
                  </a:moveTo>
                  <a:cubicBezTo>
                    <a:pt x="325" y="0"/>
                    <a:pt x="0" y="320"/>
                    <a:pt x="0" y="706"/>
                  </a:cubicBezTo>
                  <a:cubicBezTo>
                    <a:pt x="0" y="1093"/>
                    <a:pt x="325" y="1418"/>
                    <a:pt x="712" y="1418"/>
                  </a:cubicBezTo>
                  <a:cubicBezTo>
                    <a:pt x="1160" y="1418"/>
                    <a:pt x="1418" y="1093"/>
                    <a:pt x="1418" y="706"/>
                  </a:cubicBezTo>
                  <a:cubicBezTo>
                    <a:pt x="1418" y="320"/>
                    <a:pt x="1160"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7"/>
            <p:cNvSpPr/>
            <p:nvPr/>
          </p:nvSpPr>
          <p:spPr>
            <a:xfrm>
              <a:off x="7049450" y="4331200"/>
              <a:ext cx="196525" cy="112425"/>
            </a:xfrm>
            <a:custGeom>
              <a:avLst/>
              <a:gdLst/>
              <a:ahLst/>
              <a:cxnLst/>
              <a:rect l="l" t="t" r="r" b="b"/>
              <a:pathLst>
                <a:path w="7861" h="4497" extrusionOk="0">
                  <a:moveTo>
                    <a:pt x="7860" y="0"/>
                  </a:moveTo>
                  <a:cubicBezTo>
                    <a:pt x="6097" y="1092"/>
                    <a:pt x="4089" y="1282"/>
                    <a:pt x="2903" y="1282"/>
                  </a:cubicBezTo>
                  <a:cubicBezTo>
                    <a:pt x="2268" y="1282"/>
                    <a:pt x="1868" y="1227"/>
                    <a:pt x="1868" y="1227"/>
                  </a:cubicBezTo>
                  <a:cubicBezTo>
                    <a:pt x="1816" y="1225"/>
                    <a:pt x="1765" y="1225"/>
                    <a:pt x="1715" y="1225"/>
                  </a:cubicBezTo>
                  <a:cubicBezTo>
                    <a:pt x="0" y="1225"/>
                    <a:pt x="64" y="2320"/>
                    <a:pt x="64" y="2320"/>
                  </a:cubicBezTo>
                  <a:lnTo>
                    <a:pt x="2188" y="4450"/>
                  </a:lnTo>
                  <a:cubicBezTo>
                    <a:pt x="2222" y="4481"/>
                    <a:pt x="2271" y="4496"/>
                    <a:pt x="2319" y="4496"/>
                  </a:cubicBezTo>
                  <a:cubicBezTo>
                    <a:pt x="2367" y="4496"/>
                    <a:pt x="2415" y="4481"/>
                    <a:pt x="2446" y="4450"/>
                  </a:cubicBezTo>
                  <a:cubicBezTo>
                    <a:pt x="4637" y="3094"/>
                    <a:pt x="6442" y="1547"/>
                    <a:pt x="7860" y="0"/>
                  </a:cubicBezTo>
                  <a:close/>
                </a:path>
              </a:pathLst>
            </a:custGeom>
            <a:solidFill>
              <a:srgbClr val="EE7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7"/>
            <p:cNvSpPr/>
            <p:nvPr/>
          </p:nvSpPr>
          <p:spPr>
            <a:xfrm>
              <a:off x="7049450" y="4331200"/>
              <a:ext cx="196525" cy="112425"/>
            </a:xfrm>
            <a:custGeom>
              <a:avLst/>
              <a:gdLst/>
              <a:ahLst/>
              <a:cxnLst/>
              <a:rect l="l" t="t" r="r" b="b"/>
              <a:pathLst>
                <a:path w="7861" h="4497" extrusionOk="0">
                  <a:moveTo>
                    <a:pt x="7860" y="0"/>
                  </a:moveTo>
                  <a:cubicBezTo>
                    <a:pt x="6097" y="1092"/>
                    <a:pt x="4089" y="1282"/>
                    <a:pt x="2903" y="1282"/>
                  </a:cubicBezTo>
                  <a:cubicBezTo>
                    <a:pt x="2268" y="1282"/>
                    <a:pt x="1868" y="1227"/>
                    <a:pt x="1868" y="1227"/>
                  </a:cubicBezTo>
                  <a:cubicBezTo>
                    <a:pt x="1816" y="1225"/>
                    <a:pt x="1765" y="1225"/>
                    <a:pt x="1715" y="1225"/>
                  </a:cubicBezTo>
                  <a:cubicBezTo>
                    <a:pt x="0" y="1225"/>
                    <a:pt x="64" y="2320"/>
                    <a:pt x="64" y="2320"/>
                  </a:cubicBezTo>
                  <a:lnTo>
                    <a:pt x="2188" y="4450"/>
                  </a:lnTo>
                  <a:cubicBezTo>
                    <a:pt x="2222" y="4481"/>
                    <a:pt x="2271" y="4496"/>
                    <a:pt x="2319" y="4496"/>
                  </a:cubicBezTo>
                  <a:cubicBezTo>
                    <a:pt x="2367" y="4496"/>
                    <a:pt x="2415" y="4481"/>
                    <a:pt x="2446" y="4450"/>
                  </a:cubicBezTo>
                  <a:cubicBezTo>
                    <a:pt x="4637" y="3094"/>
                    <a:pt x="6442" y="1547"/>
                    <a:pt x="7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4" name="Google Shape;2214;p47"/>
          <p:cNvGrpSpPr/>
          <p:nvPr/>
        </p:nvGrpSpPr>
        <p:grpSpPr>
          <a:xfrm>
            <a:off x="7551474" y="3930047"/>
            <a:ext cx="336213" cy="419433"/>
            <a:chOff x="7742225" y="3997700"/>
            <a:chExt cx="357750" cy="446300"/>
          </a:xfrm>
        </p:grpSpPr>
        <p:sp>
          <p:nvSpPr>
            <p:cNvPr id="2215" name="Google Shape;2215;p47"/>
            <p:cNvSpPr/>
            <p:nvPr/>
          </p:nvSpPr>
          <p:spPr>
            <a:xfrm>
              <a:off x="7742225" y="3997700"/>
              <a:ext cx="357750" cy="446300"/>
            </a:xfrm>
            <a:custGeom>
              <a:avLst/>
              <a:gdLst/>
              <a:ahLst/>
              <a:cxnLst/>
              <a:rect l="l" t="t" r="r" b="b"/>
              <a:pathLst>
                <a:path w="14310" h="17852" extrusionOk="0">
                  <a:moveTo>
                    <a:pt x="4384" y="1"/>
                  </a:moveTo>
                  <a:cubicBezTo>
                    <a:pt x="4322" y="1"/>
                    <a:pt x="4255" y="63"/>
                    <a:pt x="4255" y="130"/>
                  </a:cubicBezTo>
                  <a:lnTo>
                    <a:pt x="4255" y="1677"/>
                  </a:lnTo>
                  <a:cubicBezTo>
                    <a:pt x="4255" y="1739"/>
                    <a:pt x="4322" y="1867"/>
                    <a:pt x="4384" y="1867"/>
                  </a:cubicBezTo>
                  <a:lnTo>
                    <a:pt x="4837" y="1867"/>
                  </a:lnTo>
                  <a:lnTo>
                    <a:pt x="4837" y="3930"/>
                  </a:lnTo>
                  <a:cubicBezTo>
                    <a:pt x="2001" y="4899"/>
                    <a:pt x="1" y="7606"/>
                    <a:pt x="1" y="10700"/>
                  </a:cubicBezTo>
                  <a:cubicBezTo>
                    <a:pt x="1" y="14629"/>
                    <a:pt x="3223" y="17852"/>
                    <a:pt x="7158" y="17852"/>
                  </a:cubicBezTo>
                  <a:cubicBezTo>
                    <a:pt x="11087" y="17852"/>
                    <a:pt x="14309" y="14629"/>
                    <a:pt x="14309" y="10700"/>
                  </a:cubicBezTo>
                  <a:cubicBezTo>
                    <a:pt x="14309" y="7606"/>
                    <a:pt x="12247" y="4899"/>
                    <a:pt x="9478" y="3930"/>
                  </a:cubicBezTo>
                  <a:lnTo>
                    <a:pt x="9478" y="1867"/>
                  </a:lnTo>
                  <a:lnTo>
                    <a:pt x="9926" y="1867"/>
                  </a:lnTo>
                  <a:cubicBezTo>
                    <a:pt x="9994" y="1867"/>
                    <a:pt x="10055" y="1739"/>
                    <a:pt x="10055" y="1677"/>
                  </a:cubicBezTo>
                  <a:lnTo>
                    <a:pt x="10055" y="130"/>
                  </a:lnTo>
                  <a:cubicBezTo>
                    <a:pt x="10055" y="63"/>
                    <a:pt x="9994" y="1"/>
                    <a:pt x="9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7"/>
            <p:cNvSpPr/>
            <p:nvPr/>
          </p:nvSpPr>
          <p:spPr>
            <a:xfrm>
              <a:off x="7742225" y="4258750"/>
              <a:ext cx="357750" cy="185250"/>
            </a:xfrm>
            <a:custGeom>
              <a:avLst/>
              <a:gdLst/>
              <a:ahLst/>
              <a:cxnLst/>
              <a:rect l="l" t="t" r="r" b="b"/>
              <a:pathLst>
                <a:path w="14310" h="7410" extrusionOk="0">
                  <a:moveTo>
                    <a:pt x="14309" y="0"/>
                  </a:moveTo>
                  <a:cubicBezTo>
                    <a:pt x="14010" y="367"/>
                    <a:pt x="12720" y="474"/>
                    <a:pt x="11332" y="474"/>
                  </a:cubicBezTo>
                  <a:cubicBezTo>
                    <a:pt x="10045" y="474"/>
                    <a:pt x="8675" y="382"/>
                    <a:pt x="7931" y="320"/>
                  </a:cubicBezTo>
                  <a:cubicBezTo>
                    <a:pt x="7477" y="258"/>
                    <a:pt x="7029" y="258"/>
                    <a:pt x="6575" y="258"/>
                  </a:cubicBezTo>
                  <a:cubicBezTo>
                    <a:pt x="6333" y="255"/>
                    <a:pt x="6099" y="253"/>
                    <a:pt x="5872" y="253"/>
                  </a:cubicBezTo>
                  <a:cubicBezTo>
                    <a:pt x="1515" y="253"/>
                    <a:pt x="1" y="836"/>
                    <a:pt x="1" y="836"/>
                  </a:cubicBezTo>
                  <a:cubicBezTo>
                    <a:pt x="326" y="4512"/>
                    <a:pt x="3419" y="7410"/>
                    <a:pt x="7158" y="7410"/>
                  </a:cubicBezTo>
                  <a:cubicBezTo>
                    <a:pt x="11087" y="7410"/>
                    <a:pt x="14309" y="4187"/>
                    <a:pt x="14309" y="258"/>
                  </a:cubicBezTo>
                  <a:lnTo>
                    <a:pt x="14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7"/>
            <p:cNvSpPr/>
            <p:nvPr/>
          </p:nvSpPr>
          <p:spPr>
            <a:xfrm>
              <a:off x="7953375" y="4307075"/>
              <a:ext cx="51600" cy="53150"/>
            </a:xfrm>
            <a:custGeom>
              <a:avLst/>
              <a:gdLst/>
              <a:ahLst/>
              <a:cxnLst/>
              <a:rect l="l" t="t" r="r" b="b"/>
              <a:pathLst>
                <a:path w="2064" h="2126" extrusionOk="0">
                  <a:moveTo>
                    <a:pt x="1032" y="1"/>
                  </a:moveTo>
                  <a:cubicBezTo>
                    <a:pt x="449" y="1"/>
                    <a:pt x="1" y="450"/>
                    <a:pt x="1" y="1032"/>
                  </a:cubicBezTo>
                  <a:cubicBezTo>
                    <a:pt x="1" y="1610"/>
                    <a:pt x="449" y="2125"/>
                    <a:pt x="1032" y="2125"/>
                  </a:cubicBezTo>
                  <a:cubicBezTo>
                    <a:pt x="1609" y="2125"/>
                    <a:pt x="2063" y="1610"/>
                    <a:pt x="2063" y="1032"/>
                  </a:cubicBezTo>
                  <a:cubicBezTo>
                    <a:pt x="2063" y="450"/>
                    <a:pt x="1609" y="1"/>
                    <a:pt x="1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7"/>
            <p:cNvSpPr/>
            <p:nvPr/>
          </p:nvSpPr>
          <p:spPr>
            <a:xfrm>
              <a:off x="7867925" y="4334425"/>
              <a:ext cx="35450" cy="33925"/>
            </a:xfrm>
            <a:custGeom>
              <a:avLst/>
              <a:gdLst/>
              <a:ahLst/>
              <a:cxnLst/>
              <a:rect l="l" t="t" r="r" b="b"/>
              <a:pathLst>
                <a:path w="1418" h="1357" extrusionOk="0">
                  <a:moveTo>
                    <a:pt x="712" y="0"/>
                  </a:moveTo>
                  <a:cubicBezTo>
                    <a:pt x="325" y="0"/>
                    <a:pt x="0" y="258"/>
                    <a:pt x="0" y="645"/>
                  </a:cubicBezTo>
                  <a:cubicBezTo>
                    <a:pt x="0" y="1031"/>
                    <a:pt x="325" y="1356"/>
                    <a:pt x="712" y="1356"/>
                  </a:cubicBezTo>
                  <a:cubicBezTo>
                    <a:pt x="1098" y="1356"/>
                    <a:pt x="1418" y="1031"/>
                    <a:pt x="1418" y="645"/>
                  </a:cubicBezTo>
                  <a:cubicBezTo>
                    <a:pt x="1418" y="258"/>
                    <a:pt x="1098"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9" name="Google Shape;2219;p47"/>
          <p:cNvGrpSpPr/>
          <p:nvPr/>
        </p:nvGrpSpPr>
        <p:grpSpPr>
          <a:xfrm>
            <a:off x="6149199" y="2038605"/>
            <a:ext cx="324090" cy="421007"/>
            <a:chOff x="6250125" y="1985100"/>
            <a:chExt cx="344850" cy="447975"/>
          </a:xfrm>
        </p:grpSpPr>
        <p:sp>
          <p:nvSpPr>
            <p:cNvPr id="2220" name="Google Shape;2220;p47"/>
            <p:cNvSpPr/>
            <p:nvPr/>
          </p:nvSpPr>
          <p:spPr>
            <a:xfrm>
              <a:off x="6251800" y="2001200"/>
              <a:ext cx="122500" cy="161150"/>
            </a:xfrm>
            <a:custGeom>
              <a:avLst/>
              <a:gdLst/>
              <a:ahLst/>
              <a:cxnLst/>
              <a:rect l="l" t="t" r="r" b="b"/>
              <a:pathLst>
                <a:path w="4900" h="6446" extrusionOk="0">
                  <a:moveTo>
                    <a:pt x="4513" y="1"/>
                  </a:moveTo>
                  <a:cubicBezTo>
                    <a:pt x="2192" y="774"/>
                    <a:pt x="1094" y="2388"/>
                    <a:pt x="578" y="3677"/>
                  </a:cubicBezTo>
                  <a:cubicBezTo>
                    <a:pt x="1" y="4966"/>
                    <a:pt x="1" y="6126"/>
                    <a:pt x="1" y="6188"/>
                  </a:cubicBezTo>
                  <a:cubicBezTo>
                    <a:pt x="1" y="6317"/>
                    <a:pt x="130" y="6446"/>
                    <a:pt x="259" y="6446"/>
                  </a:cubicBezTo>
                  <a:cubicBezTo>
                    <a:pt x="388" y="6446"/>
                    <a:pt x="517" y="6384"/>
                    <a:pt x="517" y="6188"/>
                  </a:cubicBezTo>
                  <a:cubicBezTo>
                    <a:pt x="517" y="6188"/>
                    <a:pt x="578" y="5095"/>
                    <a:pt x="1094" y="3868"/>
                  </a:cubicBezTo>
                  <a:cubicBezTo>
                    <a:pt x="1739" y="2192"/>
                    <a:pt x="2966" y="1032"/>
                    <a:pt x="4642" y="516"/>
                  </a:cubicBezTo>
                  <a:cubicBezTo>
                    <a:pt x="4832" y="454"/>
                    <a:pt x="4899" y="326"/>
                    <a:pt x="4832" y="197"/>
                  </a:cubicBezTo>
                  <a:cubicBezTo>
                    <a:pt x="4770" y="68"/>
                    <a:pt x="4642" y="1"/>
                    <a:pt x="4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7"/>
            <p:cNvSpPr/>
            <p:nvPr/>
          </p:nvSpPr>
          <p:spPr>
            <a:xfrm>
              <a:off x="6470950" y="2001200"/>
              <a:ext cx="122500" cy="161150"/>
            </a:xfrm>
            <a:custGeom>
              <a:avLst/>
              <a:gdLst/>
              <a:ahLst/>
              <a:cxnLst/>
              <a:rect l="l" t="t" r="r" b="b"/>
              <a:pathLst>
                <a:path w="4900" h="6446" extrusionOk="0">
                  <a:moveTo>
                    <a:pt x="387" y="1"/>
                  </a:moveTo>
                  <a:cubicBezTo>
                    <a:pt x="258" y="1"/>
                    <a:pt x="129" y="68"/>
                    <a:pt x="62" y="197"/>
                  </a:cubicBezTo>
                  <a:cubicBezTo>
                    <a:pt x="1" y="326"/>
                    <a:pt x="129" y="454"/>
                    <a:pt x="258" y="516"/>
                  </a:cubicBezTo>
                  <a:cubicBezTo>
                    <a:pt x="1934" y="1032"/>
                    <a:pt x="3156" y="2192"/>
                    <a:pt x="3801" y="3806"/>
                  </a:cubicBezTo>
                  <a:cubicBezTo>
                    <a:pt x="4316" y="5095"/>
                    <a:pt x="4383" y="6188"/>
                    <a:pt x="4383" y="6188"/>
                  </a:cubicBezTo>
                  <a:cubicBezTo>
                    <a:pt x="4383" y="6384"/>
                    <a:pt x="4512" y="6446"/>
                    <a:pt x="4641" y="6446"/>
                  </a:cubicBezTo>
                  <a:cubicBezTo>
                    <a:pt x="4770" y="6446"/>
                    <a:pt x="4899" y="6317"/>
                    <a:pt x="4899" y="6188"/>
                  </a:cubicBezTo>
                  <a:cubicBezTo>
                    <a:pt x="4899" y="6126"/>
                    <a:pt x="4899" y="4966"/>
                    <a:pt x="4316" y="3677"/>
                  </a:cubicBezTo>
                  <a:cubicBezTo>
                    <a:pt x="3801" y="2388"/>
                    <a:pt x="2708" y="774"/>
                    <a:pt x="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7"/>
            <p:cNvSpPr/>
            <p:nvPr/>
          </p:nvSpPr>
          <p:spPr>
            <a:xfrm>
              <a:off x="6366150" y="1985100"/>
              <a:ext cx="112825" cy="38675"/>
            </a:xfrm>
            <a:custGeom>
              <a:avLst/>
              <a:gdLst/>
              <a:ahLst/>
              <a:cxnLst/>
              <a:rect l="l" t="t" r="r" b="b"/>
              <a:pathLst>
                <a:path w="4513" h="1547" extrusionOk="0">
                  <a:moveTo>
                    <a:pt x="196" y="0"/>
                  </a:moveTo>
                  <a:cubicBezTo>
                    <a:pt x="68" y="0"/>
                    <a:pt x="1" y="129"/>
                    <a:pt x="1" y="196"/>
                  </a:cubicBezTo>
                  <a:lnTo>
                    <a:pt x="1" y="1356"/>
                  </a:lnTo>
                  <a:cubicBezTo>
                    <a:pt x="1" y="1485"/>
                    <a:pt x="68" y="1547"/>
                    <a:pt x="196" y="1547"/>
                  </a:cubicBezTo>
                  <a:lnTo>
                    <a:pt x="4321" y="1547"/>
                  </a:lnTo>
                  <a:cubicBezTo>
                    <a:pt x="4450" y="1547"/>
                    <a:pt x="4512" y="1485"/>
                    <a:pt x="4512" y="1356"/>
                  </a:cubicBezTo>
                  <a:lnTo>
                    <a:pt x="4512" y="196"/>
                  </a:lnTo>
                  <a:cubicBezTo>
                    <a:pt x="4512" y="129"/>
                    <a:pt x="4450" y="0"/>
                    <a:pt x="4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7"/>
            <p:cNvSpPr/>
            <p:nvPr/>
          </p:nvSpPr>
          <p:spPr>
            <a:xfrm>
              <a:off x="6250125" y="2155900"/>
              <a:ext cx="344850" cy="277175"/>
            </a:xfrm>
            <a:custGeom>
              <a:avLst/>
              <a:gdLst/>
              <a:ahLst/>
              <a:cxnLst/>
              <a:rect l="l" t="t" r="r" b="b"/>
              <a:pathLst>
                <a:path w="13794" h="11087" extrusionOk="0">
                  <a:moveTo>
                    <a:pt x="130" y="0"/>
                  </a:moveTo>
                  <a:cubicBezTo>
                    <a:pt x="68" y="0"/>
                    <a:pt x="1" y="129"/>
                    <a:pt x="1" y="196"/>
                  </a:cubicBezTo>
                  <a:lnTo>
                    <a:pt x="1" y="2259"/>
                  </a:lnTo>
                  <a:cubicBezTo>
                    <a:pt x="1" y="2320"/>
                    <a:pt x="68" y="2449"/>
                    <a:pt x="130" y="2449"/>
                  </a:cubicBezTo>
                  <a:lnTo>
                    <a:pt x="841" y="2449"/>
                  </a:lnTo>
                  <a:lnTo>
                    <a:pt x="1934" y="10895"/>
                  </a:lnTo>
                  <a:cubicBezTo>
                    <a:pt x="1934" y="11024"/>
                    <a:pt x="2002" y="11086"/>
                    <a:pt x="2130" y="11086"/>
                  </a:cubicBezTo>
                  <a:lnTo>
                    <a:pt x="11670" y="11086"/>
                  </a:lnTo>
                  <a:cubicBezTo>
                    <a:pt x="11798" y="11086"/>
                    <a:pt x="11860" y="11024"/>
                    <a:pt x="11860" y="10895"/>
                  </a:cubicBezTo>
                  <a:lnTo>
                    <a:pt x="13020" y="2449"/>
                  </a:lnTo>
                  <a:lnTo>
                    <a:pt x="13665" y="2449"/>
                  </a:lnTo>
                  <a:cubicBezTo>
                    <a:pt x="13732" y="2449"/>
                    <a:pt x="13794" y="2320"/>
                    <a:pt x="13794" y="2259"/>
                  </a:cubicBezTo>
                  <a:lnTo>
                    <a:pt x="13794" y="196"/>
                  </a:lnTo>
                  <a:cubicBezTo>
                    <a:pt x="13794" y="129"/>
                    <a:pt x="13732" y="0"/>
                    <a:pt x="13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7"/>
            <p:cNvSpPr/>
            <p:nvPr/>
          </p:nvSpPr>
          <p:spPr>
            <a:xfrm>
              <a:off x="6401600" y="2314225"/>
              <a:ext cx="43600" cy="28600"/>
            </a:xfrm>
            <a:custGeom>
              <a:avLst/>
              <a:gdLst/>
              <a:ahLst/>
              <a:cxnLst/>
              <a:rect l="l" t="t" r="r" b="b"/>
              <a:pathLst>
                <a:path w="1744" h="1144" extrusionOk="0">
                  <a:moveTo>
                    <a:pt x="864" y="0"/>
                  </a:moveTo>
                  <a:cubicBezTo>
                    <a:pt x="840" y="0"/>
                    <a:pt x="807" y="17"/>
                    <a:pt x="774" y="51"/>
                  </a:cubicBezTo>
                  <a:cubicBezTo>
                    <a:pt x="583" y="180"/>
                    <a:pt x="0" y="757"/>
                    <a:pt x="258" y="1015"/>
                  </a:cubicBezTo>
                  <a:cubicBezTo>
                    <a:pt x="387" y="1082"/>
                    <a:pt x="454" y="1144"/>
                    <a:pt x="583" y="1144"/>
                  </a:cubicBezTo>
                  <a:lnTo>
                    <a:pt x="1161" y="1144"/>
                  </a:lnTo>
                  <a:cubicBezTo>
                    <a:pt x="1228" y="1144"/>
                    <a:pt x="1357" y="1082"/>
                    <a:pt x="1418" y="1015"/>
                  </a:cubicBezTo>
                  <a:cubicBezTo>
                    <a:pt x="1743" y="757"/>
                    <a:pt x="1161" y="180"/>
                    <a:pt x="903" y="51"/>
                  </a:cubicBezTo>
                  <a:cubicBezTo>
                    <a:pt x="903" y="17"/>
                    <a:pt x="887" y="0"/>
                    <a:pt x="8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7"/>
            <p:cNvSpPr/>
            <p:nvPr/>
          </p:nvSpPr>
          <p:spPr>
            <a:xfrm>
              <a:off x="6453175" y="2258275"/>
              <a:ext cx="59700" cy="50775"/>
            </a:xfrm>
            <a:custGeom>
              <a:avLst/>
              <a:gdLst/>
              <a:ahLst/>
              <a:cxnLst/>
              <a:rect l="l" t="t" r="r" b="b"/>
              <a:pathLst>
                <a:path w="2388" h="2031" extrusionOk="0">
                  <a:moveTo>
                    <a:pt x="1162" y="1"/>
                  </a:moveTo>
                  <a:cubicBezTo>
                    <a:pt x="1114" y="1"/>
                    <a:pt x="1065" y="33"/>
                    <a:pt x="1031" y="97"/>
                  </a:cubicBezTo>
                  <a:lnTo>
                    <a:pt x="0" y="1515"/>
                  </a:lnTo>
                  <a:cubicBezTo>
                    <a:pt x="0" y="1577"/>
                    <a:pt x="0" y="1706"/>
                    <a:pt x="67" y="1773"/>
                  </a:cubicBezTo>
                  <a:cubicBezTo>
                    <a:pt x="196" y="1835"/>
                    <a:pt x="516" y="2031"/>
                    <a:pt x="1160" y="2031"/>
                  </a:cubicBezTo>
                  <a:cubicBezTo>
                    <a:pt x="1805" y="2031"/>
                    <a:pt x="2130" y="1835"/>
                    <a:pt x="2258" y="1773"/>
                  </a:cubicBezTo>
                  <a:cubicBezTo>
                    <a:pt x="2320" y="1706"/>
                    <a:pt x="2387" y="1577"/>
                    <a:pt x="2320" y="1515"/>
                  </a:cubicBezTo>
                  <a:lnTo>
                    <a:pt x="1289" y="97"/>
                  </a:lnTo>
                  <a:cubicBezTo>
                    <a:pt x="1258" y="33"/>
                    <a:pt x="1210" y="1"/>
                    <a:pt x="1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7"/>
            <p:cNvSpPr/>
            <p:nvPr/>
          </p:nvSpPr>
          <p:spPr>
            <a:xfrm>
              <a:off x="6337525" y="2351425"/>
              <a:ext cx="171725" cy="46200"/>
            </a:xfrm>
            <a:custGeom>
              <a:avLst/>
              <a:gdLst/>
              <a:ahLst/>
              <a:cxnLst/>
              <a:rect l="l" t="t" r="r" b="b"/>
              <a:pathLst>
                <a:path w="6869" h="1848" extrusionOk="0">
                  <a:moveTo>
                    <a:pt x="156" y="0"/>
                  </a:moveTo>
                  <a:cubicBezTo>
                    <a:pt x="65" y="0"/>
                    <a:pt x="1" y="139"/>
                    <a:pt x="52" y="238"/>
                  </a:cubicBezTo>
                  <a:cubicBezTo>
                    <a:pt x="630" y="1656"/>
                    <a:pt x="3208" y="1847"/>
                    <a:pt x="3404" y="1847"/>
                  </a:cubicBezTo>
                  <a:cubicBezTo>
                    <a:pt x="3595" y="1847"/>
                    <a:pt x="6173" y="1656"/>
                    <a:pt x="6817" y="238"/>
                  </a:cubicBezTo>
                  <a:cubicBezTo>
                    <a:pt x="6869" y="139"/>
                    <a:pt x="6765" y="0"/>
                    <a:pt x="6655" y="0"/>
                  </a:cubicBezTo>
                  <a:cubicBezTo>
                    <a:pt x="6623" y="0"/>
                    <a:pt x="6589" y="13"/>
                    <a:pt x="6560" y="42"/>
                  </a:cubicBezTo>
                  <a:cubicBezTo>
                    <a:pt x="6044" y="300"/>
                    <a:pt x="4951" y="816"/>
                    <a:pt x="3404" y="816"/>
                  </a:cubicBezTo>
                  <a:cubicBezTo>
                    <a:pt x="1919" y="816"/>
                    <a:pt x="826" y="300"/>
                    <a:pt x="243" y="42"/>
                  </a:cubicBezTo>
                  <a:cubicBezTo>
                    <a:pt x="213" y="13"/>
                    <a:pt x="184" y="0"/>
                    <a:pt x="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7"/>
            <p:cNvSpPr/>
            <p:nvPr/>
          </p:nvSpPr>
          <p:spPr>
            <a:xfrm>
              <a:off x="6250125" y="2155900"/>
              <a:ext cx="344850" cy="61250"/>
            </a:xfrm>
            <a:custGeom>
              <a:avLst/>
              <a:gdLst/>
              <a:ahLst/>
              <a:cxnLst/>
              <a:rect l="l" t="t" r="r" b="b"/>
              <a:pathLst>
                <a:path w="13794" h="2450" extrusionOk="0">
                  <a:moveTo>
                    <a:pt x="130" y="0"/>
                  </a:moveTo>
                  <a:cubicBezTo>
                    <a:pt x="68" y="0"/>
                    <a:pt x="1" y="129"/>
                    <a:pt x="1" y="196"/>
                  </a:cubicBezTo>
                  <a:lnTo>
                    <a:pt x="1" y="2259"/>
                  </a:lnTo>
                  <a:cubicBezTo>
                    <a:pt x="1" y="2320"/>
                    <a:pt x="68" y="2449"/>
                    <a:pt x="130" y="2449"/>
                  </a:cubicBezTo>
                  <a:lnTo>
                    <a:pt x="13665" y="2449"/>
                  </a:lnTo>
                  <a:cubicBezTo>
                    <a:pt x="13732" y="2449"/>
                    <a:pt x="13794" y="2320"/>
                    <a:pt x="13794" y="2259"/>
                  </a:cubicBezTo>
                  <a:lnTo>
                    <a:pt x="13794" y="196"/>
                  </a:lnTo>
                  <a:cubicBezTo>
                    <a:pt x="13794" y="129"/>
                    <a:pt x="13732" y="0"/>
                    <a:pt x="136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7"/>
            <p:cNvSpPr/>
            <p:nvPr/>
          </p:nvSpPr>
          <p:spPr>
            <a:xfrm>
              <a:off x="6335600" y="2258275"/>
              <a:ext cx="59575" cy="50775"/>
            </a:xfrm>
            <a:custGeom>
              <a:avLst/>
              <a:gdLst/>
              <a:ahLst/>
              <a:cxnLst/>
              <a:rect l="l" t="t" r="r" b="b"/>
              <a:pathLst>
                <a:path w="2383" h="2031" extrusionOk="0">
                  <a:moveTo>
                    <a:pt x="1159" y="1"/>
                  </a:moveTo>
                  <a:cubicBezTo>
                    <a:pt x="1110" y="1"/>
                    <a:pt x="1063" y="33"/>
                    <a:pt x="1032" y="97"/>
                  </a:cubicBezTo>
                  <a:lnTo>
                    <a:pt x="0" y="1515"/>
                  </a:lnTo>
                  <a:cubicBezTo>
                    <a:pt x="0" y="1577"/>
                    <a:pt x="0" y="1706"/>
                    <a:pt x="62" y="1773"/>
                  </a:cubicBezTo>
                  <a:cubicBezTo>
                    <a:pt x="191" y="1835"/>
                    <a:pt x="516" y="2031"/>
                    <a:pt x="1161" y="2031"/>
                  </a:cubicBezTo>
                  <a:cubicBezTo>
                    <a:pt x="1805" y="2031"/>
                    <a:pt x="2125" y="1835"/>
                    <a:pt x="2254" y="1773"/>
                  </a:cubicBezTo>
                  <a:cubicBezTo>
                    <a:pt x="2321" y="1706"/>
                    <a:pt x="2383" y="1577"/>
                    <a:pt x="2321" y="1515"/>
                  </a:cubicBezTo>
                  <a:lnTo>
                    <a:pt x="1290" y="97"/>
                  </a:lnTo>
                  <a:cubicBezTo>
                    <a:pt x="1256" y="33"/>
                    <a:pt x="1207" y="1"/>
                    <a:pt x="1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9" name="Google Shape;2229;p47"/>
          <p:cNvGrpSpPr/>
          <p:nvPr/>
        </p:nvGrpSpPr>
        <p:grpSpPr>
          <a:xfrm>
            <a:off x="1986301" y="2683106"/>
            <a:ext cx="354857" cy="408049"/>
            <a:chOff x="1523325" y="238125"/>
            <a:chExt cx="4549450" cy="5231400"/>
          </a:xfrm>
        </p:grpSpPr>
        <p:sp>
          <p:nvSpPr>
            <p:cNvPr id="2230" name="Google Shape;2230;p47"/>
            <p:cNvSpPr/>
            <p:nvPr/>
          </p:nvSpPr>
          <p:spPr>
            <a:xfrm>
              <a:off x="1523325" y="238125"/>
              <a:ext cx="4549450" cy="4549450"/>
            </a:xfrm>
            <a:custGeom>
              <a:avLst/>
              <a:gdLst/>
              <a:ahLst/>
              <a:cxnLst/>
              <a:rect l="l" t="t" r="r" b="b"/>
              <a:pathLst>
                <a:path w="181978" h="181978" extrusionOk="0">
                  <a:moveTo>
                    <a:pt x="91001" y="0"/>
                  </a:moveTo>
                  <a:cubicBezTo>
                    <a:pt x="40758" y="0"/>
                    <a:pt x="0" y="40758"/>
                    <a:pt x="0" y="91001"/>
                  </a:cubicBezTo>
                  <a:cubicBezTo>
                    <a:pt x="0" y="141244"/>
                    <a:pt x="40758" y="181978"/>
                    <a:pt x="91001" y="181978"/>
                  </a:cubicBezTo>
                  <a:cubicBezTo>
                    <a:pt x="141244" y="181978"/>
                    <a:pt x="181977" y="141244"/>
                    <a:pt x="181977" y="91001"/>
                  </a:cubicBezTo>
                  <a:cubicBezTo>
                    <a:pt x="181977" y="40758"/>
                    <a:pt x="141244" y="0"/>
                    <a:pt x="91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7"/>
            <p:cNvSpPr/>
            <p:nvPr/>
          </p:nvSpPr>
          <p:spPr>
            <a:xfrm>
              <a:off x="2258575" y="4290025"/>
              <a:ext cx="3086900" cy="1179500"/>
            </a:xfrm>
            <a:custGeom>
              <a:avLst/>
              <a:gdLst/>
              <a:ahLst/>
              <a:cxnLst/>
              <a:rect l="l" t="t" r="r" b="b"/>
              <a:pathLst>
                <a:path w="123476" h="47180" extrusionOk="0">
                  <a:moveTo>
                    <a:pt x="4902" y="1"/>
                  </a:moveTo>
                  <a:lnTo>
                    <a:pt x="0" y="45023"/>
                  </a:lnTo>
                  <a:cubicBezTo>
                    <a:pt x="0" y="46249"/>
                    <a:pt x="932" y="47180"/>
                    <a:pt x="2157" y="47180"/>
                  </a:cubicBezTo>
                  <a:lnTo>
                    <a:pt x="121319" y="47180"/>
                  </a:lnTo>
                  <a:cubicBezTo>
                    <a:pt x="122544" y="47180"/>
                    <a:pt x="123475" y="46249"/>
                    <a:pt x="123475" y="45023"/>
                  </a:cubicBezTo>
                  <a:lnTo>
                    <a:pt x="118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7"/>
            <p:cNvSpPr/>
            <p:nvPr/>
          </p:nvSpPr>
          <p:spPr>
            <a:xfrm>
              <a:off x="4571575" y="1477175"/>
              <a:ext cx="490200" cy="741125"/>
            </a:xfrm>
            <a:custGeom>
              <a:avLst/>
              <a:gdLst/>
              <a:ahLst/>
              <a:cxnLst/>
              <a:rect l="l" t="t" r="r" b="b"/>
              <a:pathLst>
                <a:path w="19608" h="29645" extrusionOk="0">
                  <a:moveTo>
                    <a:pt x="9768" y="1"/>
                  </a:moveTo>
                  <a:cubicBezTo>
                    <a:pt x="9424" y="1"/>
                    <a:pt x="9045" y="228"/>
                    <a:pt x="8897" y="681"/>
                  </a:cubicBezTo>
                  <a:cubicBezTo>
                    <a:pt x="7672" y="4970"/>
                    <a:pt x="5221" y="11710"/>
                    <a:pt x="614" y="14161"/>
                  </a:cubicBezTo>
                  <a:cubicBezTo>
                    <a:pt x="1" y="14479"/>
                    <a:pt x="1" y="15386"/>
                    <a:pt x="614" y="15705"/>
                  </a:cubicBezTo>
                  <a:cubicBezTo>
                    <a:pt x="5221" y="18156"/>
                    <a:pt x="7672" y="24896"/>
                    <a:pt x="8897" y="29185"/>
                  </a:cubicBezTo>
                  <a:cubicBezTo>
                    <a:pt x="9045" y="29491"/>
                    <a:pt x="9424" y="29644"/>
                    <a:pt x="9768" y="29644"/>
                  </a:cubicBezTo>
                  <a:cubicBezTo>
                    <a:pt x="10111" y="29644"/>
                    <a:pt x="10417" y="29491"/>
                    <a:pt x="10417" y="29185"/>
                  </a:cubicBezTo>
                  <a:cubicBezTo>
                    <a:pt x="11642" y="24896"/>
                    <a:pt x="14093" y="18156"/>
                    <a:pt x="18995" y="15705"/>
                  </a:cubicBezTo>
                  <a:cubicBezTo>
                    <a:pt x="19608" y="15386"/>
                    <a:pt x="19608" y="14479"/>
                    <a:pt x="18995" y="14161"/>
                  </a:cubicBezTo>
                  <a:cubicBezTo>
                    <a:pt x="14093" y="11710"/>
                    <a:pt x="11642" y="4970"/>
                    <a:pt x="10417" y="681"/>
                  </a:cubicBezTo>
                  <a:cubicBezTo>
                    <a:pt x="10417" y="228"/>
                    <a:pt x="10111" y="1"/>
                    <a:pt x="9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7"/>
            <p:cNvSpPr/>
            <p:nvPr/>
          </p:nvSpPr>
          <p:spPr>
            <a:xfrm>
              <a:off x="5199625" y="2258400"/>
              <a:ext cx="367650" cy="539975"/>
            </a:xfrm>
            <a:custGeom>
              <a:avLst/>
              <a:gdLst/>
              <a:ahLst/>
              <a:cxnLst/>
              <a:rect l="l" t="t" r="r" b="b"/>
              <a:pathLst>
                <a:path w="14706" h="21599" extrusionOk="0">
                  <a:moveTo>
                    <a:pt x="7356" y="1"/>
                  </a:moveTo>
                  <a:cubicBezTo>
                    <a:pt x="6973" y="1"/>
                    <a:pt x="6593" y="227"/>
                    <a:pt x="6446" y="681"/>
                  </a:cubicBezTo>
                  <a:cubicBezTo>
                    <a:pt x="5515" y="3744"/>
                    <a:pt x="3677" y="8352"/>
                    <a:pt x="613" y="10190"/>
                  </a:cubicBezTo>
                  <a:cubicBezTo>
                    <a:pt x="0" y="10484"/>
                    <a:pt x="0" y="11097"/>
                    <a:pt x="613" y="11416"/>
                  </a:cubicBezTo>
                  <a:cubicBezTo>
                    <a:pt x="3995" y="13254"/>
                    <a:pt x="5515" y="17837"/>
                    <a:pt x="6446" y="20900"/>
                  </a:cubicBezTo>
                  <a:cubicBezTo>
                    <a:pt x="6593" y="21366"/>
                    <a:pt x="6973" y="21599"/>
                    <a:pt x="7356" y="21599"/>
                  </a:cubicBezTo>
                  <a:cubicBezTo>
                    <a:pt x="7739" y="21599"/>
                    <a:pt x="8125" y="21366"/>
                    <a:pt x="8284" y="20900"/>
                  </a:cubicBezTo>
                  <a:cubicBezTo>
                    <a:pt x="9191" y="17837"/>
                    <a:pt x="10735" y="13254"/>
                    <a:pt x="14093" y="11416"/>
                  </a:cubicBezTo>
                  <a:cubicBezTo>
                    <a:pt x="14705" y="11097"/>
                    <a:pt x="14705" y="10484"/>
                    <a:pt x="14093" y="10190"/>
                  </a:cubicBezTo>
                  <a:cubicBezTo>
                    <a:pt x="10735" y="8352"/>
                    <a:pt x="9191" y="3744"/>
                    <a:pt x="8284" y="681"/>
                  </a:cubicBezTo>
                  <a:cubicBezTo>
                    <a:pt x="8125" y="227"/>
                    <a:pt x="7739" y="1"/>
                    <a:pt x="7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4" name="Google Shape;2234;p47"/>
          <p:cNvGrpSpPr/>
          <p:nvPr/>
        </p:nvGrpSpPr>
        <p:grpSpPr>
          <a:xfrm>
            <a:off x="4713631" y="2679220"/>
            <a:ext cx="419550" cy="419433"/>
            <a:chOff x="4713631" y="2679220"/>
            <a:chExt cx="419550" cy="419433"/>
          </a:xfrm>
        </p:grpSpPr>
        <p:sp>
          <p:nvSpPr>
            <p:cNvPr id="2235" name="Google Shape;2235;p47"/>
            <p:cNvSpPr/>
            <p:nvPr/>
          </p:nvSpPr>
          <p:spPr>
            <a:xfrm>
              <a:off x="4739428" y="2710962"/>
              <a:ext cx="366499" cy="363092"/>
            </a:xfrm>
            <a:custGeom>
              <a:avLst/>
              <a:gdLst/>
              <a:ahLst/>
              <a:cxnLst/>
              <a:rect l="l" t="t" r="r" b="b"/>
              <a:pathLst>
                <a:path w="15599" h="15454" extrusionOk="0">
                  <a:moveTo>
                    <a:pt x="7926" y="0"/>
                  </a:moveTo>
                  <a:cubicBezTo>
                    <a:pt x="7864" y="0"/>
                    <a:pt x="7797" y="0"/>
                    <a:pt x="7797" y="67"/>
                  </a:cubicBezTo>
                  <a:cubicBezTo>
                    <a:pt x="6059" y="2063"/>
                    <a:pt x="3285" y="2321"/>
                    <a:pt x="2707" y="2321"/>
                  </a:cubicBezTo>
                  <a:cubicBezTo>
                    <a:pt x="2640" y="2321"/>
                    <a:pt x="2579" y="2388"/>
                    <a:pt x="2640" y="2450"/>
                  </a:cubicBezTo>
                  <a:cubicBezTo>
                    <a:pt x="2707" y="4966"/>
                    <a:pt x="516" y="7028"/>
                    <a:pt x="62" y="7477"/>
                  </a:cubicBezTo>
                  <a:cubicBezTo>
                    <a:pt x="0" y="7544"/>
                    <a:pt x="0" y="7606"/>
                    <a:pt x="62" y="7606"/>
                  </a:cubicBezTo>
                  <a:cubicBezTo>
                    <a:pt x="2640" y="9735"/>
                    <a:pt x="2450" y="12375"/>
                    <a:pt x="2321" y="12958"/>
                  </a:cubicBezTo>
                  <a:cubicBezTo>
                    <a:pt x="2321" y="13020"/>
                    <a:pt x="2383" y="13087"/>
                    <a:pt x="2450" y="13087"/>
                  </a:cubicBezTo>
                  <a:cubicBezTo>
                    <a:pt x="5992" y="13087"/>
                    <a:pt x="7410" y="14892"/>
                    <a:pt x="7797" y="15407"/>
                  </a:cubicBezTo>
                  <a:cubicBezTo>
                    <a:pt x="7797" y="15438"/>
                    <a:pt x="7813" y="15454"/>
                    <a:pt x="7838" y="15454"/>
                  </a:cubicBezTo>
                  <a:cubicBezTo>
                    <a:pt x="7862" y="15454"/>
                    <a:pt x="7895" y="15438"/>
                    <a:pt x="7926" y="15407"/>
                  </a:cubicBezTo>
                  <a:cubicBezTo>
                    <a:pt x="9601" y="13407"/>
                    <a:pt x="12633" y="13216"/>
                    <a:pt x="13340" y="13216"/>
                  </a:cubicBezTo>
                  <a:cubicBezTo>
                    <a:pt x="13407" y="13216"/>
                    <a:pt x="13469" y="13149"/>
                    <a:pt x="13407" y="13087"/>
                  </a:cubicBezTo>
                  <a:cubicBezTo>
                    <a:pt x="12824" y="10767"/>
                    <a:pt x="15015" y="8189"/>
                    <a:pt x="15531" y="7673"/>
                  </a:cubicBezTo>
                  <a:cubicBezTo>
                    <a:pt x="15598" y="7606"/>
                    <a:pt x="15531" y="7544"/>
                    <a:pt x="15469" y="7477"/>
                  </a:cubicBezTo>
                  <a:cubicBezTo>
                    <a:pt x="12953" y="6255"/>
                    <a:pt x="13278" y="2903"/>
                    <a:pt x="13407" y="2130"/>
                  </a:cubicBezTo>
                  <a:cubicBezTo>
                    <a:pt x="13407" y="2082"/>
                    <a:pt x="13373" y="2037"/>
                    <a:pt x="13331" y="2037"/>
                  </a:cubicBezTo>
                  <a:cubicBezTo>
                    <a:pt x="13314" y="2037"/>
                    <a:pt x="13296" y="2045"/>
                    <a:pt x="13278" y="2063"/>
                  </a:cubicBezTo>
                  <a:cubicBezTo>
                    <a:pt x="12975" y="2143"/>
                    <a:pt x="12672" y="2178"/>
                    <a:pt x="12373" y="2178"/>
                  </a:cubicBezTo>
                  <a:cubicBezTo>
                    <a:pt x="10254" y="2178"/>
                    <a:pt x="8323" y="398"/>
                    <a:pt x="7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7"/>
            <p:cNvSpPr/>
            <p:nvPr/>
          </p:nvSpPr>
          <p:spPr>
            <a:xfrm>
              <a:off x="4713631" y="2679220"/>
              <a:ext cx="419550" cy="419433"/>
            </a:xfrm>
            <a:custGeom>
              <a:avLst/>
              <a:gdLst/>
              <a:ahLst/>
              <a:cxnLst/>
              <a:rect l="l" t="t" r="r" b="b"/>
              <a:pathLst>
                <a:path w="17857" h="17852" extrusionOk="0">
                  <a:moveTo>
                    <a:pt x="9220" y="1867"/>
                  </a:moveTo>
                  <a:cubicBezTo>
                    <a:pt x="9539" y="2192"/>
                    <a:pt x="9993" y="2512"/>
                    <a:pt x="10570" y="2898"/>
                  </a:cubicBezTo>
                  <a:cubicBezTo>
                    <a:pt x="11564" y="3481"/>
                    <a:pt x="12552" y="3748"/>
                    <a:pt x="13449" y="3748"/>
                  </a:cubicBezTo>
                  <a:cubicBezTo>
                    <a:pt x="13544" y="3748"/>
                    <a:pt x="13638" y="3745"/>
                    <a:pt x="13731" y="3739"/>
                  </a:cubicBezTo>
                  <a:lnTo>
                    <a:pt x="13731" y="3739"/>
                  </a:lnTo>
                  <a:lnTo>
                    <a:pt x="11927" y="5605"/>
                  </a:lnTo>
                  <a:cubicBezTo>
                    <a:pt x="11802" y="5631"/>
                    <a:pt x="11498" y="5704"/>
                    <a:pt x="11123" y="5704"/>
                  </a:cubicBezTo>
                  <a:cubicBezTo>
                    <a:pt x="10520" y="5704"/>
                    <a:pt x="9735" y="5516"/>
                    <a:pt x="9220" y="4641"/>
                  </a:cubicBezTo>
                  <a:lnTo>
                    <a:pt x="9220" y="1867"/>
                  </a:lnTo>
                  <a:close/>
                  <a:moveTo>
                    <a:pt x="8704" y="5219"/>
                  </a:moveTo>
                  <a:lnTo>
                    <a:pt x="8704" y="8312"/>
                  </a:lnTo>
                  <a:lnTo>
                    <a:pt x="6574" y="6188"/>
                  </a:lnTo>
                  <a:cubicBezTo>
                    <a:pt x="7544" y="6121"/>
                    <a:pt x="8250" y="5605"/>
                    <a:pt x="8704" y="5219"/>
                  </a:cubicBezTo>
                  <a:close/>
                  <a:moveTo>
                    <a:pt x="9220" y="5476"/>
                  </a:moveTo>
                  <a:cubicBezTo>
                    <a:pt x="9735" y="5992"/>
                    <a:pt x="10380" y="6188"/>
                    <a:pt x="10828" y="6188"/>
                  </a:cubicBezTo>
                  <a:lnTo>
                    <a:pt x="11282" y="6188"/>
                  </a:lnTo>
                  <a:lnTo>
                    <a:pt x="9220" y="8312"/>
                  </a:lnTo>
                  <a:lnTo>
                    <a:pt x="9220" y="5476"/>
                  </a:lnTo>
                  <a:close/>
                  <a:moveTo>
                    <a:pt x="3934" y="4316"/>
                  </a:moveTo>
                  <a:lnTo>
                    <a:pt x="5672" y="5992"/>
                  </a:lnTo>
                  <a:cubicBezTo>
                    <a:pt x="5543" y="6379"/>
                    <a:pt x="5223" y="7735"/>
                    <a:pt x="4254" y="8637"/>
                  </a:cubicBezTo>
                  <a:lnTo>
                    <a:pt x="1743" y="8637"/>
                  </a:lnTo>
                  <a:cubicBezTo>
                    <a:pt x="2001" y="8379"/>
                    <a:pt x="2320" y="7993"/>
                    <a:pt x="2645" y="7539"/>
                  </a:cubicBezTo>
                  <a:cubicBezTo>
                    <a:pt x="3419" y="6446"/>
                    <a:pt x="3867" y="5348"/>
                    <a:pt x="3934" y="4316"/>
                  </a:cubicBezTo>
                  <a:close/>
                  <a:moveTo>
                    <a:pt x="6059" y="6446"/>
                  </a:moveTo>
                  <a:lnTo>
                    <a:pt x="8317" y="8637"/>
                  </a:lnTo>
                  <a:lnTo>
                    <a:pt x="4966" y="8637"/>
                  </a:lnTo>
                  <a:cubicBezTo>
                    <a:pt x="5610" y="7864"/>
                    <a:pt x="5930" y="6961"/>
                    <a:pt x="6059" y="6446"/>
                  </a:cubicBezTo>
                  <a:close/>
                  <a:moveTo>
                    <a:pt x="11731" y="6508"/>
                  </a:moveTo>
                  <a:cubicBezTo>
                    <a:pt x="11798" y="7477"/>
                    <a:pt x="12442" y="8250"/>
                    <a:pt x="12891" y="8637"/>
                  </a:cubicBezTo>
                  <a:lnTo>
                    <a:pt x="9539" y="8637"/>
                  </a:lnTo>
                  <a:lnTo>
                    <a:pt x="11731" y="6508"/>
                  </a:lnTo>
                  <a:close/>
                  <a:moveTo>
                    <a:pt x="14180" y="4058"/>
                  </a:moveTo>
                  <a:cubicBezTo>
                    <a:pt x="14118" y="4512"/>
                    <a:pt x="14118" y="5028"/>
                    <a:pt x="14247" y="5672"/>
                  </a:cubicBezTo>
                  <a:cubicBezTo>
                    <a:pt x="14376" y="6961"/>
                    <a:pt x="14953" y="7993"/>
                    <a:pt x="15794" y="8637"/>
                  </a:cubicBezTo>
                  <a:lnTo>
                    <a:pt x="13664" y="8637"/>
                  </a:lnTo>
                  <a:cubicBezTo>
                    <a:pt x="13664" y="8637"/>
                    <a:pt x="13602" y="8637"/>
                    <a:pt x="13602" y="8570"/>
                  </a:cubicBezTo>
                  <a:cubicBezTo>
                    <a:pt x="13602" y="8570"/>
                    <a:pt x="11927" y="7410"/>
                    <a:pt x="12313" y="5930"/>
                  </a:cubicBezTo>
                  <a:lnTo>
                    <a:pt x="14180" y="4058"/>
                  </a:lnTo>
                  <a:close/>
                  <a:moveTo>
                    <a:pt x="8317" y="9153"/>
                  </a:moveTo>
                  <a:lnTo>
                    <a:pt x="6188" y="11277"/>
                  </a:lnTo>
                  <a:cubicBezTo>
                    <a:pt x="6059" y="10313"/>
                    <a:pt x="5543" y="9601"/>
                    <a:pt x="5095" y="9153"/>
                  </a:cubicBezTo>
                  <a:close/>
                  <a:moveTo>
                    <a:pt x="12571" y="9153"/>
                  </a:moveTo>
                  <a:cubicBezTo>
                    <a:pt x="12375" y="9540"/>
                    <a:pt x="12184" y="9988"/>
                    <a:pt x="11988" y="10504"/>
                  </a:cubicBezTo>
                  <a:cubicBezTo>
                    <a:pt x="11927" y="10829"/>
                    <a:pt x="11860" y="11148"/>
                    <a:pt x="11798" y="11406"/>
                  </a:cubicBezTo>
                  <a:lnTo>
                    <a:pt x="9539" y="9153"/>
                  </a:lnTo>
                  <a:close/>
                  <a:moveTo>
                    <a:pt x="8704" y="9540"/>
                  </a:moveTo>
                  <a:lnTo>
                    <a:pt x="8704" y="12504"/>
                  </a:lnTo>
                  <a:cubicBezTo>
                    <a:pt x="8059" y="11922"/>
                    <a:pt x="7157" y="11731"/>
                    <a:pt x="6574" y="11664"/>
                  </a:cubicBezTo>
                  <a:lnTo>
                    <a:pt x="8704" y="9540"/>
                  </a:lnTo>
                  <a:close/>
                  <a:moveTo>
                    <a:pt x="9220" y="9540"/>
                  </a:moveTo>
                  <a:lnTo>
                    <a:pt x="11215" y="11602"/>
                  </a:lnTo>
                  <a:cubicBezTo>
                    <a:pt x="10895" y="11664"/>
                    <a:pt x="10442" y="11793"/>
                    <a:pt x="9926" y="12180"/>
                  </a:cubicBezTo>
                  <a:cubicBezTo>
                    <a:pt x="9606" y="12308"/>
                    <a:pt x="9410" y="12504"/>
                    <a:pt x="9220" y="12695"/>
                  </a:cubicBezTo>
                  <a:lnTo>
                    <a:pt x="9220" y="9540"/>
                  </a:lnTo>
                  <a:close/>
                  <a:moveTo>
                    <a:pt x="4254" y="9153"/>
                  </a:moveTo>
                  <a:cubicBezTo>
                    <a:pt x="4579" y="9411"/>
                    <a:pt x="5801" y="10375"/>
                    <a:pt x="5672" y="11793"/>
                  </a:cubicBezTo>
                  <a:lnTo>
                    <a:pt x="3738" y="13726"/>
                  </a:lnTo>
                  <a:cubicBezTo>
                    <a:pt x="3738" y="13407"/>
                    <a:pt x="3738" y="13020"/>
                    <a:pt x="3610" y="12504"/>
                  </a:cubicBezTo>
                  <a:cubicBezTo>
                    <a:pt x="3419" y="11602"/>
                    <a:pt x="2965" y="10313"/>
                    <a:pt x="1805" y="9153"/>
                  </a:cubicBezTo>
                  <a:close/>
                  <a:moveTo>
                    <a:pt x="6059" y="12180"/>
                  </a:moveTo>
                  <a:cubicBezTo>
                    <a:pt x="6445" y="12180"/>
                    <a:pt x="8188" y="12247"/>
                    <a:pt x="8704" y="13340"/>
                  </a:cubicBezTo>
                  <a:lnTo>
                    <a:pt x="8704" y="16114"/>
                  </a:lnTo>
                  <a:cubicBezTo>
                    <a:pt x="8508" y="15918"/>
                    <a:pt x="8250" y="15660"/>
                    <a:pt x="7863" y="15402"/>
                  </a:cubicBezTo>
                  <a:cubicBezTo>
                    <a:pt x="7157" y="14887"/>
                    <a:pt x="5930" y="14309"/>
                    <a:pt x="4063" y="14180"/>
                  </a:cubicBezTo>
                  <a:lnTo>
                    <a:pt x="6059" y="12180"/>
                  </a:lnTo>
                  <a:close/>
                  <a:moveTo>
                    <a:pt x="11441" y="12074"/>
                  </a:moveTo>
                  <a:cubicBezTo>
                    <a:pt x="11592" y="12074"/>
                    <a:pt x="11733" y="12106"/>
                    <a:pt x="11860" y="12180"/>
                  </a:cubicBezTo>
                  <a:lnTo>
                    <a:pt x="13989" y="14309"/>
                  </a:lnTo>
                  <a:cubicBezTo>
                    <a:pt x="13535" y="14371"/>
                    <a:pt x="13020" y="14438"/>
                    <a:pt x="12375" y="14567"/>
                  </a:cubicBezTo>
                  <a:cubicBezTo>
                    <a:pt x="11086" y="14887"/>
                    <a:pt x="9993" y="15469"/>
                    <a:pt x="9220" y="16176"/>
                  </a:cubicBezTo>
                  <a:lnTo>
                    <a:pt x="9220" y="13407"/>
                  </a:lnTo>
                  <a:cubicBezTo>
                    <a:pt x="9651" y="12919"/>
                    <a:pt x="10667" y="12074"/>
                    <a:pt x="11441" y="12074"/>
                  </a:cubicBezTo>
                  <a:close/>
                  <a:moveTo>
                    <a:pt x="8962" y="0"/>
                  </a:moveTo>
                  <a:cubicBezTo>
                    <a:pt x="8766" y="0"/>
                    <a:pt x="8704" y="129"/>
                    <a:pt x="8704" y="258"/>
                  </a:cubicBezTo>
                  <a:lnTo>
                    <a:pt x="8704" y="1222"/>
                  </a:lnTo>
                  <a:cubicBezTo>
                    <a:pt x="8317" y="1676"/>
                    <a:pt x="7802" y="2063"/>
                    <a:pt x="7286" y="2383"/>
                  </a:cubicBezTo>
                  <a:cubicBezTo>
                    <a:pt x="7157" y="2450"/>
                    <a:pt x="7090" y="2640"/>
                    <a:pt x="7219" y="2769"/>
                  </a:cubicBezTo>
                  <a:cubicBezTo>
                    <a:pt x="7266" y="2817"/>
                    <a:pt x="7345" y="2862"/>
                    <a:pt x="7433" y="2862"/>
                  </a:cubicBezTo>
                  <a:cubicBezTo>
                    <a:pt x="7469" y="2862"/>
                    <a:pt x="7506" y="2854"/>
                    <a:pt x="7544" y="2836"/>
                  </a:cubicBezTo>
                  <a:cubicBezTo>
                    <a:pt x="7992" y="2579"/>
                    <a:pt x="8317" y="2321"/>
                    <a:pt x="8704" y="1996"/>
                  </a:cubicBezTo>
                  <a:lnTo>
                    <a:pt x="8704" y="4445"/>
                  </a:lnTo>
                  <a:cubicBezTo>
                    <a:pt x="8584" y="4565"/>
                    <a:pt x="7681" y="5692"/>
                    <a:pt x="6358" y="5692"/>
                  </a:cubicBezTo>
                  <a:cubicBezTo>
                    <a:pt x="6261" y="5692"/>
                    <a:pt x="6161" y="5685"/>
                    <a:pt x="6059" y="5672"/>
                  </a:cubicBezTo>
                  <a:lnTo>
                    <a:pt x="4321" y="3930"/>
                  </a:lnTo>
                  <a:cubicBezTo>
                    <a:pt x="4708" y="3868"/>
                    <a:pt x="5223" y="3739"/>
                    <a:pt x="5868" y="3543"/>
                  </a:cubicBezTo>
                  <a:cubicBezTo>
                    <a:pt x="5997" y="3543"/>
                    <a:pt x="6059" y="3414"/>
                    <a:pt x="6059" y="3223"/>
                  </a:cubicBezTo>
                  <a:cubicBezTo>
                    <a:pt x="6014" y="3129"/>
                    <a:pt x="5933" y="3068"/>
                    <a:pt x="5842" y="3068"/>
                  </a:cubicBezTo>
                  <a:cubicBezTo>
                    <a:pt x="5809" y="3068"/>
                    <a:pt x="5774" y="3076"/>
                    <a:pt x="5739" y="3094"/>
                  </a:cubicBezTo>
                  <a:cubicBezTo>
                    <a:pt x="4837" y="3352"/>
                    <a:pt x="4063" y="3414"/>
                    <a:pt x="3805" y="3414"/>
                  </a:cubicBezTo>
                  <a:lnTo>
                    <a:pt x="2965" y="2579"/>
                  </a:lnTo>
                  <a:cubicBezTo>
                    <a:pt x="2934" y="2545"/>
                    <a:pt x="2870" y="2528"/>
                    <a:pt x="2805" y="2528"/>
                  </a:cubicBezTo>
                  <a:cubicBezTo>
                    <a:pt x="2741" y="2528"/>
                    <a:pt x="2676" y="2545"/>
                    <a:pt x="2645" y="2579"/>
                  </a:cubicBezTo>
                  <a:cubicBezTo>
                    <a:pt x="2516" y="2708"/>
                    <a:pt x="2516" y="2898"/>
                    <a:pt x="2645" y="2965"/>
                  </a:cubicBezTo>
                  <a:lnTo>
                    <a:pt x="3419" y="3801"/>
                  </a:lnTo>
                  <a:cubicBezTo>
                    <a:pt x="3548" y="6250"/>
                    <a:pt x="1356" y="8312"/>
                    <a:pt x="969" y="8637"/>
                  </a:cubicBezTo>
                  <a:lnTo>
                    <a:pt x="258" y="8637"/>
                  </a:lnTo>
                  <a:cubicBezTo>
                    <a:pt x="129" y="8637"/>
                    <a:pt x="0" y="8766"/>
                    <a:pt x="0" y="8895"/>
                  </a:cubicBezTo>
                  <a:cubicBezTo>
                    <a:pt x="0" y="9086"/>
                    <a:pt x="129" y="9153"/>
                    <a:pt x="258" y="9153"/>
                  </a:cubicBezTo>
                  <a:lnTo>
                    <a:pt x="969" y="9153"/>
                  </a:lnTo>
                  <a:cubicBezTo>
                    <a:pt x="2130" y="10117"/>
                    <a:pt x="2836" y="11277"/>
                    <a:pt x="3094" y="12566"/>
                  </a:cubicBezTo>
                  <a:cubicBezTo>
                    <a:pt x="3290" y="13407"/>
                    <a:pt x="3223" y="14113"/>
                    <a:pt x="3161" y="14309"/>
                  </a:cubicBezTo>
                  <a:lnTo>
                    <a:pt x="2645" y="14887"/>
                  </a:lnTo>
                  <a:cubicBezTo>
                    <a:pt x="2516" y="14954"/>
                    <a:pt x="2516" y="15144"/>
                    <a:pt x="2645" y="15211"/>
                  </a:cubicBezTo>
                  <a:cubicBezTo>
                    <a:pt x="2645" y="15273"/>
                    <a:pt x="2774" y="15340"/>
                    <a:pt x="2836" y="15340"/>
                  </a:cubicBezTo>
                  <a:cubicBezTo>
                    <a:pt x="2903" y="15340"/>
                    <a:pt x="2965" y="15273"/>
                    <a:pt x="2965" y="15211"/>
                  </a:cubicBezTo>
                  <a:lnTo>
                    <a:pt x="3548" y="14696"/>
                  </a:lnTo>
                  <a:cubicBezTo>
                    <a:pt x="5543" y="14696"/>
                    <a:pt x="6832" y="15273"/>
                    <a:pt x="7544" y="15856"/>
                  </a:cubicBezTo>
                  <a:cubicBezTo>
                    <a:pt x="8250" y="16305"/>
                    <a:pt x="8575" y="16758"/>
                    <a:pt x="8704" y="16949"/>
                  </a:cubicBezTo>
                  <a:lnTo>
                    <a:pt x="8704" y="17594"/>
                  </a:lnTo>
                  <a:cubicBezTo>
                    <a:pt x="8704" y="17723"/>
                    <a:pt x="8766" y="17851"/>
                    <a:pt x="8962" y="17851"/>
                  </a:cubicBezTo>
                  <a:cubicBezTo>
                    <a:pt x="9091" y="17851"/>
                    <a:pt x="9220" y="17723"/>
                    <a:pt x="9220" y="17594"/>
                  </a:cubicBezTo>
                  <a:lnTo>
                    <a:pt x="9220" y="16949"/>
                  </a:lnTo>
                  <a:cubicBezTo>
                    <a:pt x="10828" y="15016"/>
                    <a:pt x="13860" y="14825"/>
                    <a:pt x="14438" y="14825"/>
                  </a:cubicBezTo>
                  <a:lnTo>
                    <a:pt x="14891" y="15211"/>
                  </a:lnTo>
                  <a:cubicBezTo>
                    <a:pt x="14953" y="15273"/>
                    <a:pt x="15020" y="15340"/>
                    <a:pt x="15082" y="15340"/>
                  </a:cubicBezTo>
                  <a:cubicBezTo>
                    <a:pt x="15149" y="15340"/>
                    <a:pt x="15211" y="15273"/>
                    <a:pt x="15278" y="15211"/>
                  </a:cubicBezTo>
                  <a:cubicBezTo>
                    <a:pt x="15340" y="15144"/>
                    <a:pt x="15340" y="14954"/>
                    <a:pt x="15278" y="14887"/>
                  </a:cubicBezTo>
                  <a:lnTo>
                    <a:pt x="14824" y="14438"/>
                  </a:lnTo>
                  <a:cubicBezTo>
                    <a:pt x="14634" y="13726"/>
                    <a:pt x="14695" y="12953"/>
                    <a:pt x="14953" y="12180"/>
                  </a:cubicBezTo>
                  <a:cubicBezTo>
                    <a:pt x="15020" y="11989"/>
                    <a:pt x="14953" y="11860"/>
                    <a:pt x="14824" y="11793"/>
                  </a:cubicBezTo>
                  <a:cubicBezTo>
                    <a:pt x="14695" y="11793"/>
                    <a:pt x="14505" y="11860"/>
                    <a:pt x="14438" y="11989"/>
                  </a:cubicBezTo>
                  <a:cubicBezTo>
                    <a:pt x="14247" y="12633"/>
                    <a:pt x="14118" y="13211"/>
                    <a:pt x="14180" y="13793"/>
                  </a:cubicBezTo>
                  <a:lnTo>
                    <a:pt x="12313" y="11922"/>
                  </a:lnTo>
                  <a:cubicBezTo>
                    <a:pt x="12375" y="11215"/>
                    <a:pt x="12633" y="9730"/>
                    <a:pt x="13278" y="9153"/>
                  </a:cubicBezTo>
                  <a:lnTo>
                    <a:pt x="16113" y="9153"/>
                  </a:lnTo>
                  <a:cubicBezTo>
                    <a:pt x="15923" y="9473"/>
                    <a:pt x="15598" y="9859"/>
                    <a:pt x="15278" y="10313"/>
                  </a:cubicBezTo>
                  <a:cubicBezTo>
                    <a:pt x="15211" y="10442"/>
                    <a:pt x="15278" y="10633"/>
                    <a:pt x="15407" y="10700"/>
                  </a:cubicBezTo>
                  <a:lnTo>
                    <a:pt x="15536" y="10700"/>
                  </a:lnTo>
                  <a:cubicBezTo>
                    <a:pt x="15598" y="10700"/>
                    <a:pt x="15665" y="10700"/>
                    <a:pt x="15727" y="10633"/>
                  </a:cubicBezTo>
                  <a:cubicBezTo>
                    <a:pt x="16180" y="9926"/>
                    <a:pt x="16629" y="9344"/>
                    <a:pt x="16825" y="9153"/>
                  </a:cubicBezTo>
                  <a:lnTo>
                    <a:pt x="17598" y="9153"/>
                  </a:lnTo>
                  <a:cubicBezTo>
                    <a:pt x="17727" y="9153"/>
                    <a:pt x="17856" y="9086"/>
                    <a:pt x="17856" y="8895"/>
                  </a:cubicBezTo>
                  <a:cubicBezTo>
                    <a:pt x="17856" y="8766"/>
                    <a:pt x="17727" y="8637"/>
                    <a:pt x="17598" y="8637"/>
                  </a:cubicBezTo>
                  <a:lnTo>
                    <a:pt x="16758" y="8637"/>
                  </a:lnTo>
                  <a:cubicBezTo>
                    <a:pt x="15598" y="8122"/>
                    <a:pt x="14953" y="7090"/>
                    <a:pt x="14763" y="5605"/>
                  </a:cubicBezTo>
                  <a:cubicBezTo>
                    <a:pt x="14634" y="4641"/>
                    <a:pt x="14695" y="3739"/>
                    <a:pt x="14763" y="3481"/>
                  </a:cubicBezTo>
                  <a:lnTo>
                    <a:pt x="15278" y="2965"/>
                  </a:lnTo>
                  <a:cubicBezTo>
                    <a:pt x="15340" y="2898"/>
                    <a:pt x="15340" y="2708"/>
                    <a:pt x="15278" y="2579"/>
                  </a:cubicBezTo>
                  <a:cubicBezTo>
                    <a:pt x="15214" y="2545"/>
                    <a:pt x="15149" y="2528"/>
                    <a:pt x="15085" y="2528"/>
                  </a:cubicBezTo>
                  <a:cubicBezTo>
                    <a:pt x="15020" y="2528"/>
                    <a:pt x="14956" y="2545"/>
                    <a:pt x="14891" y="2579"/>
                  </a:cubicBezTo>
                  <a:lnTo>
                    <a:pt x="14376" y="3094"/>
                  </a:lnTo>
                  <a:cubicBezTo>
                    <a:pt x="14058" y="3191"/>
                    <a:pt x="13739" y="3233"/>
                    <a:pt x="13424" y="3233"/>
                  </a:cubicBezTo>
                  <a:cubicBezTo>
                    <a:pt x="11438" y="3233"/>
                    <a:pt x="9607" y="1548"/>
                    <a:pt x="9220" y="1161"/>
                  </a:cubicBezTo>
                  <a:lnTo>
                    <a:pt x="9220" y="258"/>
                  </a:lnTo>
                  <a:cubicBezTo>
                    <a:pt x="9220" y="129"/>
                    <a:pt x="9091" y="0"/>
                    <a:pt x="8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Table of </a:t>
            </a:r>
            <a:r>
              <a:rPr lang="en"/>
              <a:t>c</a:t>
            </a:r>
            <a:r>
              <a:rPr lang="en" b="0"/>
              <a:t>ontents</a:t>
            </a:r>
            <a:endParaRPr b="0"/>
          </a:p>
        </p:txBody>
      </p:sp>
      <p:sp>
        <p:nvSpPr>
          <p:cNvPr id="1402" name="Google Shape;1402;p29"/>
          <p:cNvSpPr txBox="1">
            <a:spLocks noGrp="1"/>
          </p:cNvSpPr>
          <p:nvPr>
            <p:ph type="title" idx="5"/>
          </p:nvPr>
        </p:nvSpPr>
        <p:spPr>
          <a:xfrm>
            <a:off x="2397200" y="1237025"/>
            <a:ext cx="876600" cy="609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01</a:t>
            </a:r>
            <a:endParaRPr/>
          </a:p>
        </p:txBody>
      </p:sp>
      <p:sp>
        <p:nvSpPr>
          <p:cNvPr id="1403" name="Google Shape;1403;p29"/>
          <p:cNvSpPr txBox="1">
            <a:spLocks noGrp="1"/>
          </p:cNvSpPr>
          <p:nvPr>
            <p:ph type="title" idx="6"/>
          </p:nvPr>
        </p:nvSpPr>
        <p:spPr>
          <a:xfrm>
            <a:off x="2398575" y="3009326"/>
            <a:ext cx="874200" cy="609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03</a:t>
            </a:r>
            <a:endParaRPr/>
          </a:p>
        </p:txBody>
      </p:sp>
      <p:sp>
        <p:nvSpPr>
          <p:cNvPr id="1404" name="Google Shape;1404;p29"/>
          <p:cNvSpPr txBox="1">
            <a:spLocks noGrp="1"/>
          </p:cNvSpPr>
          <p:nvPr>
            <p:ph type="title" idx="7"/>
          </p:nvPr>
        </p:nvSpPr>
        <p:spPr>
          <a:xfrm>
            <a:off x="2398575" y="2121975"/>
            <a:ext cx="874200" cy="609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02</a:t>
            </a:r>
            <a:endParaRPr/>
          </a:p>
        </p:txBody>
      </p:sp>
      <p:sp>
        <p:nvSpPr>
          <p:cNvPr id="1405" name="Google Shape;1405;p29"/>
          <p:cNvSpPr txBox="1">
            <a:spLocks noGrp="1"/>
          </p:cNvSpPr>
          <p:nvPr>
            <p:ph type="title" idx="8"/>
          </p:nvPr>
        </p:nvSpPr>
        <p:spPr>
          <a:xfrm>
            <a:off x="2398450" y="3896699"/>
            <a:ext cx="874200" cy="609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04</a:t>
            </a:r>
            <a:endParaRPr/>
          </a:p>
        </p:txBody>
      </p:sp>
      <p:sp>
        <p:nvSpPr>
          <p:cNvPr id="1406" name="Google Shape;1406;p29"/>
          <p:cNvSpPr txBox="1">
            <a:spLocks noGrp="1"/>
          </p:cNvSpPr>
          <p:nvPr>
            <p:ph type="subTitle" idx="9"/>
          </p:nvPr>
        </p:nvSpPr>
        <p:spPr>
          <a:xfrm>
            <a:off x="3269963" y="1355565"/>
            <a:ext cx="3330600" cy="37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About the Refuge</a:t>
            </a:r>
            <a:endParaRPr/>
          </a:p>
        </p:txBody>
      </p:sp>
      <p:sp>
        <p:nvSpPr>
          <p:cNvPr id="1407" name="Google Shape;1407;p29"/>
          <p:cNvSpPr txBox="1">
            <a:spLocks noGrp="1"/>
          </p:cNvSpPr>
          <p:nvPr>
            <p:ph type="subTitle" idx="13"/>
          </p:nvPr>
        </p:nvSpPr>
        <p:spPr>
          <a:xfrm>
            <a:off x="3269963" y="3130687"/>
            <a:ext cx="3330600" cy="37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Results</a:t>
            </a:r>
            <a:endParaRPr/>
          </a:p>
        </p:txBody>
      </p:sp>
      <p:sp>
        <p:nvSpPr>
          <p:cNvPr id="1408" name="Google Shape;1408;p29"/>
          <p:cNvSpPr txBox="1">
            <a:spLocks noGrp="1"/>
          </p:cNvSpPr>
          <p:nvPr>
            <p:ph type="subTitle" idx="14"/>
          </p:nvPr>
        </p:nvSpPr>
        <p:spPr>
          <a:xfrm>
            <a:off x="3294343" y="2237640"/>
            <a:ext cx="3330600" cy="37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Survey</a:t>
            </a:r>
            <a:endParaRPr/>
          </a:p>
        </p:txBody>
      </p:sp>
      <p:sp>
        <p:nvSpPr>
          <p:cNvPr id="1409" name="Google Shape;1409;p29"/>
          <p:cNvSpPr txBox="1">
            <a:spLocks noGrp="1"/>
          </p:cNvSpPr>
          <p:nvPr>
            <p:ph type="subTitle" idx="15"/>
          </p:nvPr>
        </p:nvSpPr>
        <p:spPr>
          <a:xfrm>
            <a:off x="3269963" y="4013999"/>
            <a:ext cx="3330600" cy="37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Conclusion</a:t>
            </a:r>
            <a:endParaRPr/>
          </a:p>
        </p:txBody>
      </p:sp>
      <p:grpSp>
        <p:nvGrpSpPr>
          <p:cNvPr id="1410" name="Google Shape;1410;p29"/>
          <p:cNvGrpSpPr/>
          <p:nvPr/>
        </p:nvGrpSpPr>
        <p:grpSpPr>
          <a:xfrm>
            <a:off x="6825531" y="1743431"/>
            <a:ext cx="1799075" cy="1235629"/>
            <a:chOff x="1201717" y="1268983"/>
            <a:chExt cx="1368847" cy="864923"/>
          </a:xfrm>
        </p:grpSpPr>
        <p:sp>
          <p:nvSpPr>
            <p:cNvPr id="1411" name="Google Shape;1411;p29"/>
            <p:cNvSpPr/>
            <p:nvPr/>
          </p:nvSpPr>
          <p:spPr>
            <a:xfrm rot="-1046606">
              <a:off x="1248174" y="1448595"/>
              <a:ext cx="1275932" cy="505700"/>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29"/>
            <p:cNvGrpSpPr/>
            <p:nvPr/>
          </p:nvGrpSpPr>
          <p:grpSpPr>
            <a:xfrm rot="-586787">
              <a:off x="1821950" y="1627359"/>
              <a:ext cx="93810" cy="51229"/>
              <a:chOff x="3467344" y="1694749"/>
              <a:chExt cx="114969" cy="62784"/>
            </a:xfrm>
          </p:grpSpPr>
          <p:sp>
            <p:nvSpPr>
              <p:cNvPr id="1413" name="Google Shape;1413;p29"/>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81C66599-814D-A8CF-BD9E-4D5B05CD2A81}"/>
              </a:ext>
            </a:extLst>
          </p:cNvPr>
          <p:cNvPicPr>
            <a:picLocks noChangeAspect="1"/>
          </p:cNvPicPr>
          <p:nvPr/>
        </p:nvPicPr>
        <p:blipFill>
          <a:blip r:embed="rId3"/>
          <a:stretch>
            <a:fillRect/>
          </a:stretch>
        </p:blipFill>
        <p:spPr>
          <a:xfrm>
            <a:off x="6986587" y="933883"/>
            <a:ext cx="1054678" cy="535132"/>
          </a:xfrm>
          <a:prstGeom prst="rect">
            <a:avLst/>
          </a:prstGeom>
        </p:spPr>
      </p:pic>
      <p:pic>
        <p:nvPicPr>
          <p:cNvPr id="3" name="Picture 2">
            <a:extLst>
              <a:ext uri="{FF2B5EF4-FFF2-40B4-BE49-F238E27FC236}">
                <a16:creationId xmlns:a16="http://schemas.microsoft.com/office/drawing/2014/main" id="{FED6C51D-CFF1-D653-5647-E3A067FE8376}"/>
              </a:ext>
            </a:extLst>
          </p:cNvPr>
          <p:cNvPicPr>
            <a:picLocks noChangeAspect="1"/>
          </p:cNvPicPr>
          <p:nvPr/>
        </p:nvPicPr>
        <p:blipFill>
          <a:blip r:embed="rId3"/>
          <a:stretch>
            <a:fillRect/>
          </a:stretch>
        </p:blipFill>
        <p:spPr>
          <a:xfrm>
            <a:off x="849455" y="2076883"/>
            <a:ext cx="1054678" cy="535132"/>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C99B30E-0981-C464-9860-5AF559BE6470}"/>
              </a:ext>
            </a:extLst>
          </p:cNvPr>
          <p:cNvPicPr>
            <a:picLocks noGrp="1" noChangeAspect="1"/>
          </p:cNvPicPr>
          <p:nvPr>
            <p:ph type="pic" idx="2"/>
          </p:nvPr>
        </p:nvPicPr>
        <p:blipFill rotWithShape="1">
          <a:blip r:embed="rId3"/>
          <a:srcRect l="-22050" t="-13895" r="-16460" b="-6789"/>
          <a:stretch/>
        </p:blipFill>
        <p:spPr>
          <a:xfrm>
            <a:off x="575366" y="844261"/>
            <a:ext cx="3417300" cy="3561361"/>
          </a:xfrm>
        </p:spPr>
      </p:pic>
      <p:sp>
        <p:nvSpPr>
          <p:cNvPr id="1454" name="Google Shape;1454;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 Fish and Wildlife Service</a:t>
            </a:r>
            <a:endParaRPr/>
          </a:p>
        </p:txBody>
      </p:sp>
      <p:sp>
        <p:nvSpPr>
          <p:cNvPr id="1455" name="Google Shape;1455;p32"/>
          <p:cNvSpPr txBox="1">
            <a:spLocks noGrp="1"/>
          </p:cNvSpPr>
          <p:nvPr>
            <p:ph type="body" idx="1"/>
          </p:nvPr>
        </p:nvSpPr>
        <p:spPr>
          <a:xfrm>
            <a:off x="4408800" y="1632536"/>
            <a:ext cx="4015200" cy="215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US" sz="3000" b="1"/>
              <a:t>Mission</a:t>
            </a:r>
          </a:p>
          <a:p>
            <a:pPr marL="285750" indent="-285750">
              <a:buClr>
                <a:srgbClr val="273D40"/>
              </a:buClr>
              <a:buSzPts val="600"/>
            </a:pPr>
            <a:r>
              <a:rPr lang="en-US" sz="2000"/>
              <a:t>Working with others to conserve, protect, and enhance fish, wildlife, plants and their habitats for the continuing benefit of the American people. </a:t>
            </a:r>
            <a:endParaRPr sz="2000"/>
          </a:p>
        </p:txBody>
      </p:sp>
      <p:grpSp>
        <p:nvGrpSpPr>
          <p:cNvPr id="1456" name="Google Shape;1456;p32"/>
          <p:cNvGrpSpPr/>
          <p:nvPr/>
        </p:nvGrpSpPr>
        <p:grpSpPr>
          <a:xfrm>
            <a:off x="3118253" y="1558621"/>
            <a:ext cx="1489299" cy="768930"/>
            <a:chOff x="2227233" y="1523118"/>
            <a:chExt cx="1489299" cy="768930"/>
          </a:xfrm>
        </p:grpSpPr>
        <p:sp>
          <p:nvSpPr>
            <p:cNvPr id="1457" name="Google Shape;1457;p32"/>
            <p:cNvSpPr/>
            <p:nvPr/>
          </p:nvSpPr>
          <p:spPr>
            <a:xfrm rot="20196506">
              <a:off x="2227233" y="1523118"/>
              <a:ext cx="1489299" cy="768930"/>
            </a:xfrm>
            <a:custGeom>
              <a:avLst/>
              <a:gdLst/>
              <a:ahLst/>
              <a:cxnLst/>
              <a:rect l="l" t="t" r="r" b="b"/>
              <a:pathLst>
                <a:path w="21798" h="11254" extrusionOk="0">
                  <a:moveTo>
                    <a:pt x="3058" y="0"/>
                  </a:moveTo>
                  <a:cubicBezTo>
                    <a:pt x="1309" y="0"/>
                    <a:pt x="0" y="899"/>
                    <a:pt x="0" y="899"/>
                  </a:cubicBezTo>
                  <a:cubicBezTo>
                    <a:pt x="0" y="899"/>
                    <a:pt x="1635" y="899"/>
                    <a:pt x="2049" y="1858"/>
                  </a:cubicBezTo>
                  <a:cubicBezTo>
                    <a:pt x="2594" y="2807"/>
                    <a:pt x="1777" y="3896"/>
                    <a:pt x="1777" y="3896"/>
                  </a:cubicBezTo>
                  <a:cubicBezTo>
                    <a:pt x="1777" y="3896"/>
                    <a:pt x="1938" y="3777"/>
                    <a:pt x="2217" y="3777"/>
                  </a:cubicBezTo>
                  <a:cubicBezTo>
                    <a:pt x="2451" y="3777"/>
                    <a:pt x="2767" y="3861"/>
                    <a:pt x="3139" y="4169"/>
                  </a:cubicBezTo>
                  <a:cubicBezTo>
                    <a:pt x="4087" y="4855"/>
                    <a:pt x="3684" y="6218"/>
                    <a:pt x="3684" y="6218"/>
                  </a:cubicBezTo>
                  <a:cubicBezTo>
                    <a:pt x="3684" y="6218"/>
                    <a:pt x="4164" y="5948"/>
                    <a:pt x="4892" y="5948"/>
                  </a:cubicBezTo>
                  <a:cubicBezTo>
                    <a:pt x="5326" y="5948"/>
                    <a:pt x="5848" y="6044"/>
                    <a:pt x="6409" y="6349"/>
                  </a:cubicBezTo>
                  <a:cubicBezTo>
                    <a:pt x="7902" y="7035"/>
                    <a:pt x="8447" y="9215"/>
                    <a:pt x="8447" y="9215"/>
                  </a:cubicBezTo>
                  <a:cubicBezTo>
                    <a:pt x="8447" y="9215"/>
                    <a:pt x="8584" y="9125"/>
                    <a:pt x="8855" y="9125"/>
                  </a:cubicBezTo>
                  <a:cubicBezTo>
                    <a:pt x="9056" y="9125"/>
                    <a:pt x="9331" y="9174"/>
                    <a:pt x="9678" y="9346"/>
                  </a:cubicBezTo>
                  <a:cubicBezTo>
                    <a:pt x="10496" y="9760"/>
                    <a:pt x="10627" y="11253"/>
                    <a:pt x="10627" y="11253"/>
                  </a:cubicBezTo>
                  <a:cubicBezTo>
                    <a:pt x="10627" y="11253"/>
                    <a:pt x="11172" y="9487"/>
                    <a:pt x="11716" y="9346"/>
                  </a:cubicBezTo>
                  <a:cubicBezTo>
                    <a:pt x="11765" y="9334"/>
                    <a:pt x="11814" y="9329"/>
                    <a:pt x="11863" y="9329"/>
                  </a:cubicBezTo>
                  <a:cubicBezTo>
                    <a:pt x="12377" y="9329"/>
                    <a:pt x="12948" y="9891"/>
                    <a:pt x="12948" y="9891"/>
                  </a:cubicBezTo>
                  <a:cubicBezTo>
                    <a:pt x="12948" y="9891"/>
                    <a:pt x="13493" y="7853"/>
                    <a:pt x="14583" y="7166"/>
                  </a:cubicBezTo>
                  <a:cubicBezTo>
                    <a:pt x="15186" y="6792"/>
                    <a:pt x="16164" y="6708"/>
                    <a:pt x="16916" y="6708"/>
                  </a:cubicBezTo>
                  <a:cubicBezTo>
                    <a:pt x="17523" y="6708"/>
                    <a:pt x="17983" y="6763"/>
                    <a:pt x="17983" y="6763"/>
                  </a:cubicBezTo>
                  <a:cubicBezTo>
                    <a:pt x="17983" y="6763"/>
                    <a:pt x="17308" y="5804"/>
                    <a:pt x="17852" y="4986"/>
                  </a:cubicBezTo>
                  <a:cubicBezTo>
                    <a:pt x="18199" y="4384"/>
                    <a:pt x="19094" y="4274"/>
                    <a:pt x="19701" y="4274"/>
                  </a:cubicBezTo>
                  <a:cubicBezTo>
                    <a:pt x="20051" y="4274"/>
                    <a:pt x="20305" y="4311"/>
                    <a:pt x="20305" y="4311"/>
                  </a:cubicBezTo>
                  <a:cubicBezTo>
                    <a:pt x="20305" y="4311"/>
                    <a:pt x="19487" y="2948"/>
                    <a:pt x="19891" y="2262"/>
                  </a:cubicBezTo>
                  <a:cubicBezTo>
                    <a:pt x="20435" y="1717"/>
                    <a:pt x="21798" y="1586"/>
                    <a:pt x="21798" y="1586"/>
                  </a:cubicBezTo>
                  <a:cubicBezTo>
                    <a:pt x="21798" y="1586"/>
                    <a:pt x="20313" y="721"/>
                    <a:pt x="18701" y="721"/>
                  </a:cubicBezTo>
                  <a:cubicBezTo>
                    <a:pt x="18188" y="721"/>
                    <a:pt x="17661" y="809"/>
                    <a:pt x="17166" y="1041"/>
                  </a:cubicBezTo>
                  <a:cubicBezTo>
                    <a:pt x="14986" y="1858"/>
                    <a:pt x="13221" y="5259"/>
                    <a:pt x="12261" y="5531"/>
                  </a:cubicBezTo>
                  <a:lnTo>
                    <a:pt x="12261" y="4038"/>
                  </a:lnTo>
                  <a:lnTo>
                    <a:pt x="10768" y="5804"/>
                  </a:lnTo>
                  <a:lnTo>
                    <a:pt x="9406" y="3766"/>
                  </a:lnTo>
                  <a:lnTo>
                    <a:pt x="9406" y="5128"/>
                  </a:lnTo>
                  <a:cubicBezTo>
                    <a:pt x="9406" y="5128"/>
                    <a:pt x="8719" y="5128"/>
                    <a:pt x="8044" y="3624"/>
                  </a:cubicBezTo>
                  <a:cubicBezTo>
                    <a:pt x="7499" y="2262"/>
                    <a:pt x="5995" y="496"/>
                    <a:pt x="3957" y="82"/>
                  </a:cubicBezTo>
                  <a:cubicBezTo>
                    <a:pt x="3648" y="25"/>
                    <a:pt x="3347" y="0"/>
                    <a:pt x="3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32"/>
            <p:cNvGrpSpPr/>
            <p:nvPr/>
          </p:nvGrpSpPr>
          <p:grpSpPr>
            <a:xfrm rot="-791465">
              <a:off x="2917485" y="1929584"/>
              <a:ext cx="167869" cy="91658"/>
              <a:chOff x="3467344" y="1694749"/>
              <a:chExt cx="114969" cy="62784"/>
            </a:xfrm>
          </p:grpSpPr>
          <p:sp>
            <p:nvSpPr>
              <p:cNvPr id="1459" name="Google Shape;1459;p32"/>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1" name="Google Shape;1461;p32"/>
          <p:cNvGrpSpPr/>
          <p:nvPr/>
        </p:nvGrpSpPr>
        <p:grpSpPr>
          <a:xfrm rot="21101498">
            <a:off x="822163" y="3536240"/>
            <a:ext cx="2376924" cy="1567148"/>
            <a:chOff x="201499" y="3290704"/>
            <a:chExt cx="2376935" cy="1567156"/>
          </a:xfrm>
        </p:grpSpPr>
        <p:sp>
          <p:nvSpPr>
            <p:cNvPr id="1462" name="Google Shape;1462;p32"/>
            <p:cNvSpPr/>
            <p:nvPr/>
          </p:nvSpPr>
          <p:spPr>
            <a:xfrm rot="917509">
              <a:off x="298377" y="3560402"/>
              <a:ext cx="2183180" cy="1027760"/>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3" name="Google Shape;1463;p32"/>
            <p:cNvGrpSpPr/>
            <p:nvPr/>
          </p:nvGrpSpPr>
          <p:grpSpPr>
            <a:xfrm rot="769064">
              <a:off x="1679606" y="4257440"/>
              <a:ext cx="171378" cy="93552"/>
              <a:chOff x="3467344" y="1694749"/>
              <a:chExt cx="114969" cy="62784"/>
            </a:xfrm>
          </p:grpSpPr>
          <p:sp>
            <p:nvSpPr>
              <p:cNvPr id="1464" name="Google Shape;1464;p32"/>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20" name="Google Shape;1420;p30"/>
          <p:cNvSpPr txBox="1">
            <a:spLocks noGrp="1"/>
          </p:cNvSpPr>
          <p:nvPr>
            <p:ph type="title"/>
          </p:nvPr>
        </p:nvSpPr>
        <p:spPr>
          <a:xfrm>
            <a:off x="720000" y="36811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Occoquan Bay NWR</a:t>
            </a:r>
            <a:endParaRPr/>
          </a:p>
        </p:txBody>
      </p:sp>
      <p:sp>
        <p:nvSpPr>
          <p:cNvPr id="1421" name="Google Shape;1421;p30"/>
          <p:cNvSpPr txBox="1">
            <a:spLocks noGrp="1"/>
          </p:cNvSpPr>
          <p:nvPr>
            <p:ph type="subTitle" idx="2"/>
          </p:nvPr>
        </p:nvSpPr>
        <p:spPr>
          <a:xfrm>
            <a:off x="4485634" y="1421520"/>
            <a:ext cx="3457787" cy="226269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sz="2500"/>
              <a:t>Created in 1998</a:t>
            </a:r>
          </a:p>
          <a:p>
            <a:pPr marL="285750" lvl="0" indent="-285750" algn="l" rtl="0">
              <a:spcBef>
                <a:spcPts val="0"/>
              </a:spcBef>
              <a:spcAft>
                <a:spcPts val="0"/>
              </a:spcAft>
              <a:buFont typeface="Arial" panose="020B0604020202020204" pitchFamily="34" charset="0"/>
              <a:buChar char="•"/>
            </a:pPr>
            <a:r>
              <a:rPr lang="en" sz="2500"/>
              <a:t>Goal: Protect and conserve habitat for migratory birds</a:t>
            </a:r>
          </a:p>
          <a:p>
            <a:pPr marL="285750" indent="-285750">
              <a:buFont typeface="Arial" panose="020B0604020202020204" pitchFamily="34" charset="0"/>
              <a:buChar char="•"/>
            </a:pPr>
            <a:endParaRPr lang="en" sz="2500"/>
          </a:p>
        </p:txBody>
      </p:sp>
      <p:sp>
        <p:nvSpPr>
          <p:cNvPr id="1422" name="Google Shape;1422;p30"/>
          <p:cNvSpPr/>
          <p:nvPr/>
        </p:nvSpPr>
        <p:spPr>
          <a:xfrm rot="675023" flipH="1">
            <a:off x="4638066" y="4244827"/>
            <a:ext cx="602735" cy="303280"/>
          </a:xfrm>
          <a:custGeom>
            <a:avLst/>
            <a:gdLst/>
            <a:ahLst/>
            <a:cxnLst/>
            <a:rect l="l" t="t" r="r" b="b"/>
            <a:pathLst>
              <a:path w="24109" h="12131" extrusionOk="0">
                <a:moveTo>
                  <a:pt x="273" y="0"/>
                </a:moveTo>
                <a:cubicBezTo>
                  <a:pt x="273" y="1"/>
                  <a:pt x="2453" y="3412"/>
                  <a:pt x="1" y="4502"/>
                </a:cubicBezTo>
                <a:cubicBezTo>
                  <a:pt x="949" y="4502"/>
                  <a:pt x="2856" y="6136"/>
                  <a:pt x="2039" y="8044"/>
                </a:cubicBezTo>
                <a:cubicBezTo>
                  <a:pt x="2117" y="7925"/>
                  <a:pt x="2339" y="7863"/>
                  <a:pt x="2659" y="7863"/>
                </a:cubicBezTo>
                <a:cubicBezTo>
                  <a:pt x="3458" y="7863"/>
                  <a:pt x="4864" y="8254"/>
                  <a:pt x="6126" y="9134"/>
                </a:cubicBezTo>
                <a:cubicBezTo>
                  <a:pt x="7902" y="10223"/>
                  <a:pt x="7902" y="11989"/>
                  <a:pt x="7902" y="11989"/>
                </a:cubicBezTo>
                <a:cubicBezTo>
                  <a:pt x="7902" y="11989"/>
                  <a:pt x="8589" y="10735"/>
                  <a:pt x="9333" y="10735"/>
                </a:cubicBezTo>
                <a:cubicBezTo>
                  <a:pt x="9401" y="10735"/>
                  <a:pt x="9469" y="10746"/>
                  <a:pt x="9537" y="10768"/>
                </a:cubicBezTo>
                <a:cubicBezTo>
                  <a:pt x="10355" y="11041"/>
                  <a:pt x="10758" y="11989"/>
                  <a:pt x="10758" y="11989"/>
                </a:cubicBezTo>
                <a:cubicBezTo>
                  <a:pt x="10758" y="11989"/>
                  <a:pt x="11008" y="10619"/>
                  <a:pt x="11393" y="10619"/>
                </a:cubicBezTo>
                <a:cubicBezTo>
                  <a:pt x="11410" y="10619"/>
                  <a:pt x="11427" y="10621"/>
                  <a:pt x="11445" y="10627"/>
                </a:cubicBezTo>
                <a:cubicBezTo>
                  <a:pt x="11717" y="10768"/>
                  <a:pt x="12120" y="12131"/>
                  <a:pt x="12120" y="12131"/>
                </a:cubicBezTo>
                <a:cubicBezTo>
                  <a:pt x="12120" y="12131"/>
                  <a:pt x="12393" y="10627"/>
                  <a:pt x="13210" y="10627"/>
                </a:cubicBezTo>
                <a:cubicBezTo>
                  <a:pt x="14028" y="10627"/>
                  <a:pt x="14845" y="11989"/>
                  <a:pt x="14845" y="11989"/>
                </a:cubicBezTo>
                <a:cubicBezTo>
                  <a:pt x="14845" y="11989"/>
                  <a:pt x="14987" y="9951"/>
                  <a:pt x="16621" y="9134"/>
                </a:cubicBezTo>
                <a:cubicBezTo>
                  <a:pt x="17387" y="8685"/>
                  <a:pt x="18419" y="8565"/>
                  <a:pt x="19301" y="8565"/>
                </a:cubicBezTo>
                <a:cubicBezTo>
                  <a:pt x="20304" y="8565"/>
                  <a:pt x="21112" y="8719"/>
                  <a:pt x="21112" y="8719"/>
                </a:cubicBezTo>
                <a:cubicBezTo>
                  <a:pt x="21112" y="8719"/>
                  <a:pt x="20294" y="7226"/>
                  <a:pt x="20981" y="6136"/>
                </a:cubicBezTo>
                <a:cubicBezTo>
                  <a:pt x="21657" y="5177"/>
                  <a:pt x="23019" y="4774"/>
                  <a:pt x="23019" y="4774"/>
                </a:cubicBezTo>
                <a:cubicBezTo>
                  <a:pt x="23019" y="4774"/>
                  <a:pt x="21384" y="1635"/>
                  <a:pt x="24109" y="142"/>
                </a:cubicBezTo>
                <a:cubicBezTo>
                  <a:pt x="23996" y="78"/>
                  <a:pt x="23851" y="49"/>
                  <a:pt x="23681" y="49"/>
                </a:cubicBezTo>
                <a:cubicBezTo>
                  <a:pt x="22013" y="49"/>
                  <a:pt x="17895" y="2890"/>
                  <a:pt x="17025" y="4502"/>
                </a:cubicBezTo>
                <a:cubicBezTo>
                  <a:pt x="16238" y="6201"/>
                  <a:pt x="14069" y="7779"/>
                  <a:pt x="12809" y="7779"/>
                </a:cubicBezTo>
                <a:cubicBezTo>
                  <a:pt x="12760" y="7779"/>
                  <a:pt x="12712" y="7776"/>
                  <a:pt x="12665" y="7771"/>
                </a:cubicBezTo>
                <a:cubicBezTo>
                  <a:pt x="12807" y="7771"/>
                  <a:pt x="13079" y="6540"/>
                  <a:pt x="12665" y="5319"/>
                </a:cubicBezTo>
                <a:lnTo>
                  <a:pt x="11990" y="6409"/>
                </a:lnTo>
                <a:lnTo>
                  <a:pt x="11303" y="6540"/>
                </a:lnTo>
                <a:lnTo>
                  <a:pt x="10485" y="5177"/>
                </a:lnTo>
                <a:cubicBezTo>
                  <a:pt x="10485" y="5177"/>
                  <a:pt x="10485" y="7226"/>
                  <a:pt x="10213" y="7499"/>
                </a:cubicBezTo>
                <a:cubicBezTo>
                  <a:pt x="10181" y="7514"/>
                  <a:pt x="10133" y="7522"/>
                  <a:pt x="10070" y="7522"/>
                </a:cubicBezTo>
                <a:cubicBezTo>
                  <a:pt x="9598" y="7522"/>
                  <a:pt x="8335" y="7067"/>
                  <a:pt x="7488" y="5864"/>
                </a:cubicBezTo>
                <a:cubicBezTo>
                  <a:pt x="6813" y="4905"/>
                  <a:pt x="3543" y="818"/>
                  <a:pt x="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rot="-416317">
            <a:off x="3371266" y="3813591"/>
            <a:ext cx="1772431" cy="465786"/>
          </a:xfrm>
          <a:custGeom>
            <a:avLst/>
            <a:gdLst/>
            <a:ahLst/>
            <a:cxnLst/>
            <a:rect l="l" t="t" r="r" b="b"/>
            <a:pathLst>
              <a:path w="35421" h="9308" extrusionOk="0">
                <a:moveTo>
                  <a:pt x="28528" y="0"/>
                </a:moveTo>
                <a:cubicBezTo>
                  <a:pt x="26812" y="0"/>
                  <a:pt x="24725" y="270"/>
                  <a:pt x="22212" y="992"/>
                </a:cubicBezTo>
                <a:cubicBezTo>
                  <a:pt x="22212" y="992"/>
                  <a:pt x="21798" y="2899"/>
                  <a:pt x="19759" y="3989"/>
                </a:cubicBezTo>
                <a:lnTo>
                  <a:pt x="19759" y="3586"/>
                </a:lnTo>
                <a:cubicBezTo>
                  <a:pt x="19618" y="3313"/>
                  <a:pt x="19890" y="3172"/>
                  <a:pt x="19890" y="3172"/>
                </a:cubicBezTo>
                <a:cubicBezTo>
                  <a:pt x="19215" y="3172"/>
                  <a:pt x="18942" y="3717"/>
                  <a:pt x="18800" y="3989"/>
                </a:cubicBezTo>
                <a:cubicBezTo>
                  <a:pt x="18255" y="3858"/>
                  <a:pt x="17711" y="3858"/>
                  <a:pt x="17711" y="3858"/>
                </a:cubicBezTo>
                <a:cubicBezTo>
                  <a:pt x="17711" y="3858"/>
                  <a:pt x="17166" y="3858"/>
                  <a:pt x="16621" y="4131"/>
                </a:cubicBezTo>
                <a:cubicBezTo>
                  <a:pt x="16508" y="3896"/>
                  <a:pt x="16186" y="3557"/>
                  <a:pt x="15668" y="3557"/>
                </a:cubicBezTo>
                <a:cubicBezTo>
                  <a:pt x="15584" y="3557"/>
                  <a:pt x="15494" y="3566"/>
                  <a:pt x="15400" y="3586"/>
                </a:cubicBezTo>
                <a:cubicBezTo>
                  <a:pt x="15400" y="3586"/>
                  <a:pt x="15672" y="3717"/>
                  <a:pt x="15672" y="3989"/>
                </a:cubicBezTo>
                <a:lnTo>
                  <a:pt x="15672" y="4403"/>
                </a:lnTo>
                <a:cubicBezTo>
                  <a:pt x="13493" y="3717"/>
                  <a:pt x="12806" y="1809"/>
                  <a:pt x="12806" y="1809"/>
                </a:cubicBezTo>
                <a:cubicBezTo>
                  <a:pt x="11979" y="1745"/>
                  <a:pt x="11203" y="1715"/>
                  <a:pt x="10475" y="1715"/>
                </a:cubicBezTo>
                <a:cubicBezTo>
                  <a:pt x="1970" y="1715"/>
                  <a:pt x="0" y="5766"/>
                  <a:pt x="0" y="5766"/>
                </a:cubicBezTo>
                <a:cubicBezTo>
                  <a:pt x="1059" y="5253"/>
                  <a:pt x="1869" y="5057"/>
                  <a:pt x="2488" y="5057"/>
                </a:cubicBezTo>
                <a:cubicBezTo>
                  <a:pt x="4501" y="5057"/>
                  <a:pt x="4501" y="7128"/>
                  <a:pt x="4501" y="7128"/>
                </a:cubicBezTo>
                <a:cubicBezTo>
                  <a:pt x="5476" y="6188"/>
                  <a:pt x="6288" y="5843"/>
                  <a:pt x="6954" y="5843"/>
                </a:cubicBezTo>
                <a:cubicBezTo>
                  <a:pt x="8801" y="5843"/>
                  <a:pt x="9536" y="8490"/>
                  <a:pt x="9536" y="8490"/>
                </a:cubicBezTo>
                <a:cubicBezTo>
                  <a:pt x="10181" y="7733"/>
                  <a:pt x="10752" y="7460"/>
                  <a:pt x="11240" y="7460"/>
                </a:cubicBezTo>
                <a:cubicBezTo>
                  <a:pt x="12510" y="7460"/>
                  <a:pt x="13220" y="9308"/>
                  <a:pt x="13220" y="9308"/>
                </a:cubicBezTo>
                <a:cubicBezTo>
                  <a:pt x="13524" y="8648"/>
                  <a:pt x="13920" y="8441"/>
                  <a:pt x="14299" y="8441"/>
                </a:cubicBezTo>
                <a:cubicBezTo>
                  <a:pt x="14941" y="8441"/>
                  <a:pt x="15531" y="9035"/>
                  <a:pt x="15531" y="9035"/>
                </a:cubicBezTo>
                <a:cubicBezTo>
                  <a:pt x="15400" y="8218"/>
                  <a:pt x="15803" y="7673"/>
                  <a:pt x="16076" y="7128"/>
                </a:cubicBezTo>
                <a:cubicBezTo>
                  <a:pt x="16348" y="7673"/>
                  <a:pt x="17307" y="8218"/>
                  <a:pt x="18125" y="8218"/>
                </a:cubicBezTo>
                <a:cubicBezTo>
                  <a:pt x="18942" y="8076"/>
                  <a:pt x="19759" y="7400"/>
                  <a:pt x="19890" y="6855"/>
                </a:cubicBezTo>
                <a:cubicBezTo>
                  <a:pt x="20304" y="7259"/>
                  <a:pt x="20708" y="7804"/>
                  <a:pt x="20708" y="8621"/>
                </a:cubicBezTo>
                <a:cubicBezTo>
                  <a:pt x="20708" y="8621"/>
                  <a:pt x="21311" y="7686"/>
                  <a:pt x="22092" y="7686"/>
                </a:cubicBezTo>
                <a:cubicBezTo>
                  <a:pt x="22427" y="7686"/>
                  <a:pt x="22794" y="7858"/>
                  <a:pt x="23160" y="8349"/>
                </a:cubicBezTo>
                <a:cubicBezTo>
                  <a:pt x="23160" y="8349"/>
                  <a:pt x="23480" y="6106"/>
                  <a:pt x="24922" y="6106"/>
                </a:cubicBezTo>
                <a:cubicBezTo>
                  <a:pt x="25360" y="6106"/>
                  <a:pt x="25902" y="6314"/>
                  <a:pt x="26571" y="6855"/>
                </a:cubicBezTo>
                <a:cubicBezTo>
                  <a:pt x="26571" y="6855"/>
                  <a:pt x="26821" y="3727"/>
                  <a:pt x="28992" y="3727"/>
                </a:cubicBezTo>
                <a:cubicBezTo>
                  <a:pt x="29578" y="3727"/>
                  <a:pt x="30304" y="3955"/>
                  <a:pt x="31203" y="4534"/>
                </a:cubicBezTo>
                <a:cubicBezTo>
                  <a:pt x="31203" y="4534"/>
                  <a:pt x="30710" y="2090"/>
                  <a:pt x="33548" y="2090"/>
                </a:cubicBezTo>
                <a:cubicBezTo>
                  <a:pt x="34058" y="2090"/>
                  <a:pt x="34675" y="2169"/>
                  <a:pt x="35421" y="2354"/>
                </a:cubicBezTo>
                <a:cubicBezTo>
                  <a:pt x="35421" y="2354"/>
                  <a:pt x="33596" y="0"/>
                  <a:pt x="28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4" name="Google Shape;1424;p30"/>
          <p:cNvGrpSpPr/>
          <p:nvPr/>
        </p:nvGrpSpPr>
        <p:grpSpPr>
          <a:xfrm rot="-188488">
            <a:off x="4215113" y="4054316"/>
            <a:ext cx="84756" cy="46284"/>
            <a:chOff x="3467344" y="1694749"/>
            <a:chExt cx="114969" cy="62784"/>
          </a:xfrm>
        </p:grpSpPr>
        <p:sp>
          <p:nvSpPr>
            <p:cNvPr id="1425" name="Google Shape;1425;p30"/>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0"/>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CFC19220-3FBC-FE21-22DA-92C7F328A553}"/>
              </a:ext>
            </a:extLst>
          </p:cNvPr>
          <p:cNvPicPr>
            <a:picLocks noChangeAspect="1"/>
          </p:cNvPicPr>
          <p:nvPr/>
        </p:nvPicPr>
        <p:blipFill>
          <a:blip r:embed="rId3"/>
          <a:stretch>
            <a:fillRect/>
          </a:stretch>
        </p:blipFill>
        <p:spPr>
          <a:xfrm>
            <a:off x="631558" y="1114913"/>
            <a:ext cx="3736489" cy="3156916"/>
          </a:xfrm>
          <a:prstGeom prst="rect">
            <a:avLst/>
          </a:prstGeom>
        </p:spPr>
      </p:pic>
      <p:pic>
        <p:nvPicPr>
          <p:cNvPr id="3" name="Picture 2">
            <a:extLst>
              <a:ext uri="{FF2B5EF4-FFF2-40B4-BE49-F238E27FC236}">
                <a16:creationId xmlns:a16="http://schemas.microsoft.com/office/drawing/2014/main" id="{B146CC3D-847D-7B94-AE64-90168C0D333F}"/>
              </a:ext>
            </a:extLst>
          </p:cNvPr>
          <p:cNvPicPr>
            <a:picLocks noChangeAspect="1"/>
          </p:cNvPicPr>
          <p:nvPr/>
        </p:nvPicPr>
        <p:blipFill>
          <a:blip r:embed="rId4"/>
          <a:stretch>
            <a:fillRect/>
          </a:stretch>
        </p:blipFill>
        <p:spPr>
          <a:xfrm>
            <a:off x="7519122" y="4684865"/>
            <a:ext cx="1307956" cy="397723"/>
          </a:xfrm>
          <a:prstGeom prst="rect">
            <a:avLst/>
          </a:prstGeom>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31"/>
          <p:cNvSpPr txBox="1">
            <a:spLocks noGrp="1"/>
          </p:cNvSpPr>
          <p:nvPr>
            <p:ph type="subTitle" idx="1"/>
          </p:nvPr>
        </p:nvSpPr>
        <p:spPr>
          <a:xfrm>
            <a:off x="1660500" y="2820922"/>
            <a:ext cx="5823000" cy="516780"/>
          </a:xfrm>
          <a:prstGeom prst="rect">
            <a:avLst/>
          </a:prstGeom>
        </p:spPr>
        <p:txBody>
          <a:bodyPr spcFirstLastPara="1" wrap="square" lIns="91425" tIns="91425" rIns="91425" bIns="91425" anchor="t" anchorCtr="0">
            <a:noAutofit/>
          </a:bodyPr>
          <a:lstStyle/>
          <a:p>
            <a:pPr marL="0" indent="0"/>
            <a:r>
              <a:rPr lang="en" sz="2500" dirty="0"/>
              <a:t>Question: What bats are on the refuge? </a:t>
            </a:r>
            <a:endParaRPr sz="2500" dirty="0"/>
          </a:p>
        </p:txBody>
      </p:sp>
      <p:sp>
        <p:nvSpPr>
          <p:cNvPr id="1432" name="Google Shape;1432;p31"/>
          <p:cNvSpPr txBox="1">
            <a:spLocks noGrp="1"/>
          </p:cNvSpPr>
          <p:nvPr>
            <p:ph type="title"/>
          </p:nvPr>
        </p:nvSpPr>
        <p:spPr>
          <a:xfrm>
            <a:off x="1660500" y="1935808"/>
            <a:ext cx="582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000"/>
              <a:t>Bat Survey</a:t>
            </a:r>
            <a:endParaRPr sz="7000"/>
          </a:p>
        </p:txBody>
      </p:sp>
      <p:grpSp>
        <p:nvGrpSpPr>
          <p:cNvPr id="1434" name="Google Shape;1434;p31"/>
          <p:cNvGrpSpPr/>
          <p:nvPr/>
        </p:nvGrpSpPr>
        <p:grpSpPr>
          <a:xfrm>
            <a:off x="1824897" y="479317"/>
            <a:ext cx="2119856" cy="1413175"/>
            <a:chOff x="1824897" y="479317"/>
            <a:chExt cx="2119856" cy="1413175"/>
          </a:xfrm>
        </p:grpSpPr>
        <p:grpSp>
          <p:nvGrpSpPr>
            <p:cNvPr id="1435" name="Google Shape;1435;p31"/>
            <p:cNvGrpSpPr/>
            <p:nvPr/>
          </p:nvGrpSpPr>
          <p:grpSpPr>
            <a:xfrm>
              <a:off x="1824897" y="479317"/>
              <a:ext cx="2119856" cy="1413175"/>
              <a:chOff x="1824975" y="806675"/>
              <a:chExt cx="1628904" cy="1085888"/>
            </a:xfrm>
          </p:grpSpPr>
          <p:sp>
            <p:nvSpPr>
              <p:cNvPr id="1436" name="Google Shape;1436;p31"/>
              <p:cNvSpPr/>
              <p:nvPr/>
            </p:nvSpPr>
            <p:spPr>
              <a:xfrm rot="-711411">
                <a:off x="1850731" y="1320448"/>
                <a:ext cx="1577391" cy="414487"/>
              </a:xfrm>
              <a:custGeom>
                <a:avLst/>
                <a:gdLst/>
                <a:ahLst/>
                <a:cxnLst/>
                <a:rect l="l" t="t" r="r" b="b"/>
                <a:pathLst>
                  <a:path w="35421" h="9308" extrusionOk="0">
                    <a:moveTo>
                      <a:pt x="28528" y="0"/>
                    </a:moveTo>
                    <a:cubicBezTo>
                      <a:pt x="26812" y="0"/>
                      <a:pt x="24725" y="270"/>
                      <a:pt x="22212" y="992"/>
                    </a:cubicBezTo>
                    <a:cubicBezTo>
                      <a:pt x="22212" y="992"/>
                      <a:pt x="21798" y="2899"/>
                      <a:pt x="19759" y="3989"/>
                    </a:cubicBezTo>
                    <a:lnTo>
                      <a:pt x="19759" y="3586"/>
                    </a:lnTo>
                    <a:cubicBezTo>
                      <a:pt x="19618" y="3313"/>
                      <a:pt x="19890" y="3172"/>
                      <a:pt x="19890" y="3172"/>
                    </a:cubicBezTo>
                    <a:cubicBezTo>
                      <a:pt x="19215" y="3172"/>
                      <a:pt x="18942" y="3717"/>
                      <a:pt x="18800" y="3989"/>
                    </a:cubicBezTo>
                    <a:cubicBezTo>
                      <a:pt x="18255" y="3858"/>
                      <a:pt x="17711" y="3858"/>
                      <a:pt x="17711" y="3858"/>
                    </a:cubicBezTo>
                    <a:cubicBezTo>
                      <a:pt x="17711" y="3858"/>
                      <a:pt x="17166" y="3858"/>
                      <a:pt x="16621" y="4131"/>
                    </a:cubicBezTo>
                    <a:cubicBezTo>
                      <a:pt x="16508" y="3896"/>
                      <a:pt x="16186" y="3557"/>
                      <a:pt x="15668" y="3557"/>
                    </a:cubicBezTo>
                    <a:cubicBezTo>
                      <a:pt x="15584" y="3557"/>
                      <a:pt x="15494" y="3566"/>
                      <a:pt x="15400" y="3586"/>
                    </a:cubicBezTo>
                    <a:cubicBezTo>
                      <a:pt x="15400" y="3586"/>
                      <a:pt x="15672" y="3717"/>
                      <a:pt x="15672" y="3989"/>
                    </a:cubicBezTo>
                    <a:lnTo>
                      <a:pt x="15672" y="4403"/>
                    </a:lnTo>
                    <a:cubicBezTo>
                      <a:pt x="13493" y="3717"/>
                      <a:pt x="12806" y="1809"/>
                      <a:pt x="12806" y="1809"/>
                    </a:cubicBezTo>
                    <a:cubicBezTo>
                      <a:pt x="11979" y="1745"/>
                      <a:pt x="11203" y="1715"/>
                      <a:pt x="10475" y="1715"/>
                    </a:cubicBezTo>
                    <a:cubicBezTo>
                      <a:pt x="1970" y="1715"/>
                      <a:pt x="0" y="5766"/>
                      <a:pt x="0" y="5766"/>
                    </a:cubicBezTo>
                    <a:cubicBezTo>
                      <a:pt x="1059" y="5253"/>
                      <a:pt x="1869" y="5057"/>
                      <a:pt x="2488" y="5057"/>
                    </a:cubicBezTo>
                    <a:cubicBezTo>
                      <a:pt x="4501" y="5057"/>
                      <a:pt x="4501" y="7128"/>
                      <a:pt x="4501" y="7128"/>
                    </a:cubicBezTo>
                    <a:cubicBezTo>
                      <a:pt x="5476" y="6188"/>
                      <a:pt x="6288" y="5843"/>
                      <a:pt x="6954" y="5843"/>
                    </a:cubicBezTo>
                    <a:cubicBezTo>
                      <a:pt x="8801" y="5843"/>
                      <a:pt x="9536" y="8490"/>
                      <a:pt x="9536" y="8490"/>
                    </a:cubicBezTo>
                    <a:cubicBezTo>
                      <a:pt x="10181" y="7733"/>
                      <a:pt x="10752" y="7460"/>
                      <a:pt x="11240" y="7460"/>
                    </a:cubicBezTo>
                    <a:cubicBezTo>
                      <a:pt x="12510" y="7460"/>
                      <a:pt x="13220" y="9308"/>
                      <a:pt x="13220" y="9308"/>
                    </a:cubicBezTo>
                    <a:cubicBezTo>
                      <a:pt x="13524" y="8648"/>
                      <a:pt x="13920" y="8441"/>
                      <a:pt x="14299" y="8441"/>
                    </a:cubicBezTo>
                    <a:cubicBezTo>
                      <a:pt x="14941" y="8441"/>
                      <a:pt x="15531" y="9035"/>
                      <a:pt x="15531" y="9035"/>
                    </a:cubicBezTo>
                    <a:cubicBezTo>
                      <a:pt x="15400" y="8218"/>
                      <a:pt x="15803" y="7673"/>
                      <a:pt x="16076" y="7128"/>
                    </a:cubicBezTo>
                    <a:cubicBezTo>
                      <a:pt x="16348" y="7673"/>
                      <a:pt x="17307" y="8218"/>
                      <a:pt x="18125" y="8218"/>
                    </a:cubicBezTo>
                    <a:cubicBezTo>
                      <a:pt x="18942" y="8076"/>
                      <a:pt x="19759" y="7400"/>
                      <a:pt x="19890" y="6855"/>
                    </a:cubicBezTo>
                    <a:cubicBezTo>
                      <a:pt x="20304" y="7259"/>
                      <a:pt x="20708" y="7804"/>
                      <a:pt x="20708" y="8621"/>
                    </a:cubicBezTo>
                    <a:cubicBezTo>
                      <a:pt x="20708" y="8621"/>
                      <a:pt x="21311" y="7686"/>
                      <a:pt x="22092" y="7686"/>
                    </a:cubicBezTo>
                    <a:cubicBezTo>
                      <a:pt x="22427" y="7686"/>
                      <a:pt x="22794" y="7858"/>
                      <a:pt x="23160" y="8349"/>
                    </a:cubicBezTo>
                    <a:cubicBezTo>
                      <a:pt x="23160" y="8349"/>
                      <a:pt x="23480" y="6106"/>
                      <a:pt x="24922" y="6106"/>
                    </a:cubicBezTo>
                    <a:cubicBezTo>
                      <a:pt x="25360" y="6106"/>
                      <a:pt x="25902" y="6314"/>
                      <a:pt x="26571" y="6855"/>
                    </a:cubicBezTo>
                    <a:cubicBezTo>
                      <a:pt x="26571" y="6855"/>
                      <a:pt x="26821" y="3727"/>
                      <a:pt x="28992" y="3727"/>
                    </a:cubicBezTo>
                    <a:cubicBezTo>
                      <a:pt x="29578" y="3727"/>
                      <a:pt x="30304" y="3955"/>
                      <a:pt x="31203" y="4534"/>
                    </a:cubicBezTo>
                    <a:cubicBezTo>
                      <a:pt x="31203" y="4534"/>
                      <a:pt x="30710" y="2090"/>
                      <a:pt x="33548" y="2090"/>
                    </a:cubicBezTo>
                    <a:cubicBezTo>
                      <a:pt x="34058" y="2090"/>
                      <a:pt x="34675" y="2169"/>
                      <a:pt x="35421" y="2354"/>
                    </a:cubicBezTo>
                    <a:cubicBezTo>
                      <a:pt x="35421" y="2354"/>
                      <a:pt x="33596" y="0"/>
                      <a:pt x="28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rot="917431">
                <a:off x="1959106" y="908996"/>
                <a:ext cx="828342" cy="389944"/>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31"/>
            <p:cNvGrpSpPr/>
            <p:nvPr/>
          </p:nvGrpSpPr>
          <p:grpSpPr>
            <a:xfrm rot="-366842">
              <a:off x="2847196" y="1404846"/>
              <a:ext cx="110967" cy="60586"/>
              <a:chOff x="3467344" y="1694749"/>
              <a:chExt cx="114969" cy="62784"/>
            </a:xfrm>
          </p:grpSpPr>
          <p:sp>
            <p:nvSpPr>
              <p:cNvPr id="1439" name="Google Shape;1439;p31"/>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31"/>
          <p:cNvGrpSpPr/>
          <p:nvPr/>
        </p:nvGrpSpPr>
        <p:grpSpPr>
          <a:xfrm rot="769105">
            <a:off x="2681387" y="956677"/>
            <a:ext cx="84622" cy="46193"/>
            <a:chOff x="3467344" y="1694749"/>
            <a:chExt cx="114969" cy="62784"/>
          </a:xfrm>
        </p:grpSpPr>
        <p:sp>
          <p:nvSpPr>
            <p:cNvPr id="1442" name="Google Shape;1442;p31"/>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31"/>
          <p:cNvGrpSpPr/>
          <p:nvPr/>
        </p:nvGrpSpPr>
        <p:grpSpPr>
          <a:xfrm>
            <a:off x="6503187" y="3618708"/>
            <a:ext cx="1856837" cy="1134634"/>
            <a:chOff x="6503187" y="3618708"/>
            <a:chExt cx="1856837" cy="1134634"/>
          </a:xfrm>
        </p:grpSpPr>
        <p:sp>
          <p:nvSpPr>
            <p:cNvPr id="1445" name="Google Shape;1445;p31"/>
            <p:cNvSpPr/>
            <p:nvPr/>
          </p:nvSpPr>
          <p:spPr>
            <a:xfrm rot="668618" flipH="1">
              <a:off x="6565647" y="3778385"/>
              <a:ext cx="1731918" cy="815280"/>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31"/>
            <p:cNvGrpSpPr/>
            <p:nvPr/>
          </p:nvGrpSpPr>
          <p:grpSpPr>
            <a:xfrm rot="1537298">
              <a:off x="7032937" y="4182565"/>
              <a:ext cx="96403" cy="52624"/>
              <a:chOff x="3448279" y="1688340"/>
              <a:chExt cx="130968" cy="71523"/>
            </a:xfrm>
          </p:grpSpPr>
          <p:sp>
            <p:nvSpPr>
              <p:cNvPr id="1447" name="Google Shape;1447;p31"/>
              <p:cNvSpPr/>
              <p:nvPr/>
            </p:nvSpPr>
            <p:spPr>
              <a:xfrm rot="217">
                <a:off x="3537567" y="1688342"/>
                <a:ext cx="41678" cy="64519"/>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rot="217">
                <a:off x="3448280" y="1710186"/>
                <a:ext cx="52641" cy="49676"/>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a:extLst>
              <a:ext uri="{FF2B5EF4-FFF2-40B4-BE49-F238E27FC236}">
                <a16:creationId xmlns:a16="http://schemas.microsoft.com/office/drawing/2014/main" id="{E0A16FA9-6F58-142E-AFC2-E20CFD1D5A55}"/>
              </a:ext>
            </a:extLst>
          </p:cNvPr>
          <p:cNvPicPr>
            <a:picLocks noChangeAspect="1"/>
          </p:cNvPicPr>
          <p:nvPr/>
        </p:nvPicPr>
        <p:blipFill>
          <a:blip r:embed="rId3"/>
          <a:stretch>
            <a:fillRect/>
          </a:stretch>
        </p:blipFill>
        <p:spPr>
          <a:xfrm>
            <a:off x="5681228" y="303934"/>
            <a:ext cx="1054678" cy="535132"/>
          </a:xfrm>
          <a:prstGeom prst="rect">
            <a:avLst/>
          </a:prstGeom>
        </p:spPr>
      </p:pic>
      <p:pic>
        <p:nvPicPr>
          <p:cNvPr id="4" name="Picture 3">
            <a:extLst>
              <a:ext uri="{FF2B5EF4-FFF2-40B4-BE49-F238E27FC236}">
                <a16:creationId xmlns:a16="http://schemas.microsoft.com/office/drawing/2014/main" id="{808FF884-890F-E0C0-1A88-131A848ED23B}"/>
              </a:ext>
            </a:extLst>
          </p:cNvPr>
          <p:cNvPicPr>
            <a:picLocks noChangeAspect="1"/>
          </p:cNvPicPr>
          <p:nvPr/>
        </p:nvPicPr>
        <p:blipFill>
          <a:blip r:embed="rId3"/>
          <a:stretch>
            <a:fillRect/>
          </a:stretch>
        </p:blipFill>
        <p:spPr>
          <a:xfrm>
            <a:off x="888421" y="3655003"/>
            <a:ext cx="1054678" cy="535132"/>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 how to determine what bats are out there</a:t>
            </a:r>
            <a:endParaRPr/>
          </a:p>
        </p:txBody>
      </p:sp>
      <p:sp>
        <p:nvSpPr>
          <p:cNvPr id="1471" name="Google Shape;1471;p33"/>
          <p:cNvSpPr txBox="1">
            <a:spLocks noGrp="1"/>
          </p:cNvSpPr>
          <p:nvPr>
            <p:ph type="subTitle" idx="3"/>
          </p:nvPr>
        </p:nvSpPr>
        <p:spPr>
          <a:xfrm>
            <a:off x="1376186" y="2462838"/>
            <a:ext cx="2907600" cy="101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Catching bats in nets </a:t>
            </a:r>
            <a:endParaRPr/>
          </a:p>
        </p:txBody>
      </p:sp>
      <p:sp>
        <p:nvSpPr>
          <p:cNvPr id="1472" name="Google Shape;1472;p33"/>
          <p:cNvSpPr txBox="1">
            <a:spLocks noGrp="1"/>
          </p:cNvSpPr>
          <p:nvPr>
            <p:ph type="subTitle" idx="4"/>
          </p:nvPr>
        </p:nvSpPr>
        <p:spPr>
          <a:xfrm>
            <a:off x="4964584" y="2461369"/>
            <a:ext cx="2907600" cy="101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Recording the sounds of bats</a:t>
            </a:r>
            <a:endParaRPr/>
          </a:p>
        </p:txBody>
      </p:sp>
      <p:sp>
        <p:nvSpPr>
          <p:cNvPr id="1473" name="Google Shape;1473;p33"/>
          <p:cNvSpPr txBox="1">
            <a:spLocks noGrp="1"/>
          </p:cNvSpPr>
          <p:nvPr>
            <p:ph type="subTitle" idx="1"/>
          </p:nvPr>
        </p:nvSpPr>
        <p:spPr>
          <a:xfrm>
            <a:off x="1376186" y="2041767"/>
            <a:ext cx="2907600" cy="42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Mist Netting</a:t>
            </a:r>
            <a:endParaRPr/>
          </a:p>
        </p:txBody>
      </p:sp>
      <p:sp>
        <p:nvSpPr>
          <p:cNvPr id="1474" name="Google Shape;1474;p33"/>
          <p:cNvSpPr txBox="1">
            <a:spLocks noGrp="1"/>
          </p:cNvSpPr>
          <p:nvPr>
            <p:ph type="subTitle" idx="2"/>
          </p:nvPr>
        </p:nvSpPr>
        <p:spPr>
          <a:xfrm>
            <a:off x="4945625" y="2022096"/>
            <a:ext cx="2907600" cy="42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Acoustic Recording</a:t>
            </a:r>
            <a:endParaRPr/>
          </a:p>
        </p:txBody>
      </p:sp>
      <p:grpSp>
        <p:nvGrpSpPr>
          <p:cNvPr id="1475" name="Google Shape;1475;p33"/>
          <p:cNvGrpSpPr/>
          <p:nvPr/>
        </p:nvGrpSpPr>
        <p:grpSpPr>
          <a:xfrm rot="-639923">
            <a:off x="-15064" y="2302835"/>
            <a:ext cx="1593074" cy="631395"/>
            <a:chOff x="232208" y="206425"/>
            <a:chExt cx="1361825" cy="539742"/>
          </a:xfrm>
        </p:grpSpPr>
        <p:sp>
          <p:nvSpPr>
            <p:cNvPr id="1476" name="Google Shape;1476;p33"/>
            <p:cNvSpPr/>
            <p:nvPr/>
          </p:nvSpPr>
          <p:spPr>
            <a:xfrm>
              <a:off x="232208" y="206425"/>
              <a:ext cx="1361825" cy="539742"/>
            </a:xfrm>
            <a:custGeom>
              <a:avLst/>
              <a:gdLst/>
              <a:ahLst/>
              <a:cxnLst/>
              <a:rect l="l" t="t" r="r" b="b"/>
              <a:pathLst>
                <a:path w="37188" h="14739" extrusionOk="0">
                  <a:moveTo>
                    <a:pt x="6922" y="1"/>
                  </a:moveTo>
                  <a:cubicBezTo>
                    <a:pt x="4515" y="1"/>
                    <a:pt x="1" y="4385"/>
                    <a:pt x="1" y="4385"/>
                  </a:cubicBezTo>
                  <a:cubicBezTo>
                    <a:pt x="1" y="4385"/>
                    <a:pt x="29" y="4382"/>
                    <a:pt x="81" y="4382"/>
                  </a:cubicBezTo>
                  <a:cubicBezTo>
                    <a:pt x="402" y="4382"/>
                    <a:pt x="1626" y="4479"/>
                    <a:pt x="2453" y="5889"/>
                  </a:cubicBezTo>
                  <a:cubicBezTo>
                    <a:pt x="3401" y="7382"/>
                    <a:pt x="2856" y="8613"/>
                    <a:pt x="2856" y="8613"/>
                  </a:cubicBezTo>
                  <a:cubicBezTo>
                    <a:pt x="2856" y="8613"/>
                    <a:pt x="4330" y="7631"/>
                    <a:pt x="5881" y="7631"/>
                  </a:cubicBezTo>
                  <a:cubicBezTo>
                    <a:pt x="6331" y="7631"/>
                    <a:pt x="6787" y="7713"/>
                    <a:pt x="7216" y="7927"/>
                  </a:cubicBezTo>
                  <a:cubicBezTo>
                    <a:pt x="9265" y="8886"/>
                    <a:pt x="9265" y="11065"/>
                    <a:pt x="9265" y="11065"/>
                  </a:cubicBezTo>
                  <a:cubicBezTo>
                    <a:pt x="9265" y="11065"/>
                    <a:pt x="10148" y="10067"/>
                    <a:pt x="11613" y="10067"/>
                  </a:cubicBezTo>
                  <a:cubicBezTo>
                    <a:pt x="11775" y="10067"/>
                    <a:pt x="11944" y="10079"/>
                    <a:pt x="12120" y="10106"/>
                  </a:cubicBezTo>
                  <a:cubicBezTo>
                    <a:pt x="13897" y="10379"/>
                    <a:pt x="14572" y="12831"/>
                    <a:pt x="14572" y="12831"/>
                  </a:cubicBezTo>
                  <a:cubicBezTo>
                    <a:pt x="14572" y="12831"/>
                    <a:pt x="15115" y="11970"/>
                    <a:pt x="15618" y="11970"/>
                  </a:cubicBezTo>
                  <a:cubicBezTo>
                    <a:pt x="15681" y="11970"/>
                    <a:pt x="15743" y="11983"/>
                    <a:pt x="15804" y="12014"/>
                  </a:cubicBezTo>
                  <a:cubicBezTo>
                    <a:pt x="16207" y="12155"/>
                    <a:pt x="17166" y="14193"/>
                    <a:pt x="18659" y="14738"/>
                  </a:cubicBezTo>
                  <a:cubicBezTo>
                    <a:pt x="20022" y="14193"/>
                    <a:pt x="20981" y="12155"/>
                    <a:pt x="21384" y="12014"/>
                  </a:cubicBezTo>
                  <a:cubicBezTo>
                    <a:pt x="21445" y="11983"/>
                    <a:pt x="21507" y="11970"/>
                    <a:pt x="21570" y="11970"/>
                  </a:cubicBezTo>
                  <a:cubicBezTo>
                    <a:pt x="22073" y="11970"/>
                    <a:pt x="22616" y="12831"/>
                    <a:pt x="22616" y="12831"/>
                  </a:cubicBezTo>
                  <a:cubicBezTo>
                    <a:pt x="22616" y="12831"/>
                    <a:pt x="23291" y="10379"/>
                    <a:pt x="25068" y="10106"/>
                  </a:cubicBezTo>
                  <a:cubicBezTo>
                    <a:pt x="25244" y="10079"/>
                    <a:pt x="25413" y="10067"/>
                    <a:pt x="25575" y="10067"/>
                  </a:cubicBezTo>
                  <a:cubicBezTo>
                    <a:pt x="27040" y="10067"/>
                    <a:pt x="27923" y="11065"/>
                    <a:pt x="27923" y="11065"/>
                  </a:cubicBezTo>
                  <a:cubicBezTo>
                    <a:pt x="27923" y="11065"/>
                    <a:pt x="27923" y="8886"/>
                    <a:pt x="29972" y="7927"/>
                  </a:cubicBezTo>
                  <a:cubicBezTo>
                    <a:pt x="30401" y="7713"/>
                    <a:pt x="30857" y="7631"/>
                    <a:pt x="31307" y="7631"/>
                  </a:cubicBezTo>
                  <a:cubicBezTo>
                    <a:pt x="32858" y="7631"/>
                    <a:pt x="34332" y="8613"/>
                    <a:pt x="34332" y="8613"/>
                  </a:cubicBezTo>
                  <a:cubicBezTo>
                    <a:pt x="34332" y="8613"/>
                    <a:pt x="33787" y="7382"/>
                    <a:pt x="34735" y="5889"/>
                  </a:cubicBezTo>
                  <a:cubicBezTo>
                    <a:pt x="35562" y="4479"/>
                    <a:pt x="36785" y="4382"/>
                    <a:pt x="37107" y="4382"/>
                  </a:cubicBezTo>
                  <a:cubicBezTo>
                    <a:pt x="37159" y="4382"/>
                    <a:pt x="37187" y="4385"/>
                    <a:pt x="37187" y="4385"/>
                  </a:cubicBezTo>
                  <a:cubicBezTo>
                    <a:pt x="37187" y="4385"/>
                    <a:pt x="32673" y="1"/>
                    <a:pt x="30266" y="1"/>
                  </a:cubicBezTo>
                  <a:cubicBezTo>
                    <a:pt x="30164" y="1"/>
                    <a:pt x="30066" y="9"/>
                    <a:pt x="29972" y="25"/>
                  </a:cubicBezTo>
                  <a:cubicBezTo>
                    <a:pt x="27520" y="439"/>
                    <a:pt x="25068" y="3709"/>
                    <a:pt x="23291" y="5202"/>
                  </a:cubicBezTo>
                  <a:cubicBezTo>
                    <a:pt x="21995" y="6306"/>
                    <a:pt x="21063" y="6453"/>
                    <a:pt x="20659" y="6453"/>
                  </a:cubicBezTo>
                  <a:cubicBezTo>
                    <a:pt x="20513" y="6453"/>
                    <a:pt x="20436" y="6433"/>
                    <a:pt x="20436" y="6433"/>
                  </a:cubicBezTo>
                  <a:cubicBezTo>
                    <a:pt x="20436" y="6433"/>
                    <a:pt x="21929" y="3840"/>
                    <a:pt x="21253" y="3022"/>
                  </a:cubicBezTo>
                  <a:lnTo>
                    <a:pt x="21253" y="3022"/>
                  </a:lnTo>
                  <a:cubicBezTo>
                    <a:pt x="20436" y="3436"/>
                    <a:pt x="19749" y="4657"/>
                    <a:pt x="19749" y="4657"/>
                  </a:cubicBezTo>
                  <a:cubicBezTo>
                    <a:pt x="19379" y="4508"/>
                    <a:pt x="18967" y="4401"/>
                    <a:pt x="18536" y="4401"/>
                  </a:cubicBezTo>
                  <a:cubicBezTo>
                    <a:pt x="18179" y="4401"/>
                    <a:pt x="17809" y="4474"/>
                    <a:pt x="17439" y="4657"/>
                  </a:cubicBezTo>
                  <a:cubicBezTo>
                    <a:pt x="17439" y="4657"/>
                    <a:pt x="16752" y="3436"/>
                    <a:pt x="15935" y="3022"/>
                  </a:cubicBezTo>
                  <a:lnTo>
                    <a:pt x="15935" y="3022"/>
                  </a:lnTo>
                  <a:cubicBezTo>
                    <a:pt x="15259" y="3840"/>
                    <a:pt x="16752" y="6433"/>
                    <a:pt x="16752" y="6433"/>
                  </a:cubicBezTo>
                  <a:cubicBezTo>
                    <a:pt x="16752" y="6433"/>
                    <a:pt x="16675" y="6453"/>
                    <a:pt x="16529" y="6453"/>
                  </a:cubicBezTo>
                  <a:cubicBezTo>
                    <a:pt x="16125" y="6453"/>
                    <a:pt x="15193" y="6306"/>
                    <a:pt x="13897" y="5202"/>
                  </a:cubicBezTo>
                  <a:cubicBezTo>
                    <a:pt x="12120" y="3709"/>
                    <a:pt x="9668" y="439"/>
                    <a:pt x="7216" y="25"/>
                  </a:cubicBezTo>
                  <a:cubicBezTo>
                    <a:pt x="7122" y="9"/>
                    <a:pt x="7024" y="1"/>
                    <a:pt x="6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33"/>
            <p:cNvGrpSpPr/>
            <p:nvPr/>
          </p:nvGrpSpPr>
          <p:grpSpPr>
            <a:xfrm rot="612083">
              <a:off x="872938" y="394726"/>
              <a:ext cx="89972" cy="49127"/>
              <a:chOff x="3467344" y="1694749"/>
              <a:chExt cx="114969" cy="62784"/>
            </a:xfrm>
          </p:grpSpPr>
          <p:sp>
            <p:nvSpPr>
              <p:cNvPr id="1478" name="Google Shape;1478;p33"/>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3"/>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0" name="Google Shape;1480;p33"/>
          <p:cNvSpPr/>
          <p:nvPr/>
        </p:nvSpPr>
        <p:spPr>
          <a:xfrm rot="606905">
            <a:off x="7382597" y="1633861"/>
            <a:ext cx="1579068" cy="728195"/>
          </a:xfrm>
          <a:custGeom>
            <a:avLst/>
            <a:gdLst/>
            <a:ahLst/>
            <a:cxnLst/>
            <a:rect l="l" t="t" r="r" b="b"/>
            <a:pathLst>
              <a:path w="21798" h="11254" extrusionOk="0">
                <a:moveTo>
                  <a:pt x="3058" y="0"/>
                </a:moveTo>
                <a:cubicBezTo>
                  <a:pt x="1309" y="0"/>
                  <a:pt x="0" y="899"/>
                  <a:pt x="0" y="899"/>
                </a:cubicBezTo>
                <a:cubicBezTo>
                  <a:pt x="0" y="899"/>
                  <a:pt x="1635" y="899"/>
                  <a:pt x="2049" y="1858"/>
                </a:cubicBezTo>
                <a:cubicBezTo>
                  <a:pt x="2594" y="2807"/>
                  <a:pt x="1777" y="3896"/>
                  <a:pt x="1777" y="3896"/>
                </a:cubicBezTo>
                <a:cubicBezTo>
                  <a:pt x="1777" y="3896"/>
                  <a:pt x="1938" y="3777"/>
                  <a:pt x="2217" y="3777"/>
                </a:cubicBezTo>
                <a:cubicBezTo>
                  <a:pt x="2451" y="3777"/>
                  <a:pt x="2767" y="3861"/>
                  <a:pt x="3139" y="4169"/>
                </a:cubicBezTo>
                <a:cubicBezTo>
                  <a:pt x="4087" y="4855"/>
                  <a:pt x="3684" y="6218"/>
                  <a:pt x="3684" y="6218"/>
                </a:cubicBezTo>
                <a:cubicBezTo>
                  <a:pt x="3684" y="6218"/>
                  <a:pt x="4164" y="5948"/>
                  <a:pt x="4892" y="5948"/>
                </a:cubicBezTo>
                <a:cubicBezTo>
                  <a:pt x="5326" y="5948"/>
                  <a:pt x="5848" y="6044"/>
                  <a:pt x="6409" y="6349"/>
                </a:cubicBezTo>
                <a:cubicBezTo>
                  <a:pt x="7902" y="7035"/>
                  <a:pt x="8447" y="9215"/>
                  <a:pt x="8447" y="9215"/>
                </a:cubicBezTo>
                <a:cubicBezTo>
                  <a:pt x="8447" y="9215"/>
                  <a:pt x="8584" y="9125"/>
                  <a:pt x="8855" y="9125"/>
                </a:cubicBezTo>
                <a:cubicBezTo>
                  <a:pt x="9056" y="9125"/>
                  <a:pt x="9331" y="9174"/>
                  <a:pt x="9678" y="9346"/>
                </a:cubicBezTo>
                <a:cubicBezTo>
                  <a:pt x="10496" y="9760"/>
                  <a:pt x="10627" y="11253"/>
                  <a:pt x="10627" y="11253"/>
                </a:cubicBezTo>
                <a:cubicBezTo>
                  <a:pt x="10627" y="11253"/>
                  <a:pt x="11172" y="9487"/>
                  <a:pt x="11716" y="9346"/>
                </a:cubicBezTo>
                <a:cubicBezTo>
                  <a:pt x="11765" y="9334"/>
                  <a:pt x="11814" y="9329"/>
                  <a:pt x="11863" y="9329"/>
                </a:cubicBezTo>
                <a:cubicBezTo>
                  <a:pt x="12377" y="9329"/>
                  <a:pt x="12948" y="9891"/>
                  <a:pt x="12948" y="9891"/>
                </a:cubicBezTo>
                <a:cubicBezTo>
                  <a:pt x="12948" y="9891"/>
                  <a:pt x="13493" y="7853"/>
                  <a:pt x="14583" y="7166"/>
                </a:cubicBezTo>
                <a:cubicBezTo>
                  <a:pt x="15186" y="6792"/>
                  <a:pt x="16164" y="6708"/>
                  <a:pt x="16916" y="6708"/>
                </a:cubicBezTo>
                <a:cubicBezTo>
                  <a:pt x="17523" y="6708"/>
                  <a:pt x="17983" y="6763"/>
                  <a:pt x="17983" y="6763"/>
                </a:cubicBezTo>
                <a:cubicBezTo>
                  <a:pt x="17983" y="6763"/>
                  <a:pt x="17308" y="5804"/>
                  <a:pt x="17852" y="4986"/>
                </a:cubicBezTo>
                <a:cubicBezTo>
                  <a:pt x="18199" y="4384"/>
                  <a:pt x="19094" y="4274"/>
                  <a:pt x="19701" y="4274"/>
                </a:cubicBezTo>
                <a:cubicBezTo>
                  <a:pt x="20051" y="4274"/>
                  <a:pt x="20305" y="4311"/>
                  <a:pt x="20305" y="4311"/>
                </a:cubicBezTo>
                <a:cubicBezTo>
                  <a:pt x="20305" y="4311"/>
                  <a:pt x="19487" y="2948"/>
                  <a:pt x="19891" y="2262"/>
                </a:cubicBezTo>
                <a:cubicBezTo>
                  <a:pt x="20435" y="1717"/>
                  <a:pt x="21798" y="1586"/>
                  <a:pt x="21798" y="1586"/>
                </a:cubicBezTo>
                <a:cubicBezTo>
                  <a:pt x="21798" y="1586"/>
                  <a:pt x="20313" y="721"/>
                  <a:pt x="18701" y="721"/>
                </a:cubicBezTo>
                <a:cubicBezTo>
                  <a:pt x="18188" y="721"/>
                  <a:pt x="17661" y="809"/>
                  <a:pt x="17166" y="1041"/>
                </a:cubicBezTo>
                <a:cubicBezTo>
                  <a:pt x="14986" y="1858"/>
                  <a:pt x="13221" y="5259"/>
                  <a:pt x="12261" y="5531"/>
                </a:cubicBezTo>
                <a:lnTo>
                  <a:pt x="12261" y="4038"/>
                </a:lnTo>
                <a:lnTo>
                  <a:pt x="10768" y="5804"/>
                </a:lnTo>
                <a:lnTo>
                  <a:pt x="9406" y="3766"/>
                </a:lnTo>
                <a:lnTo>
                  <a:pt x="9406" y="5128"/>
                </a:lnTo>
                <a:cubicBezTo>
                  <a:pt x="9406" y="5128"/>
                  <a:pt x="8719" y="5128"/>
                  <a:pt x="8044" y="3624"/>
                </a:cubicBezTo>
                <a:cubicBezTo>
                  <a:pt x="7499" y="2262"/>
                  <a:pt x="5995" y="496"/>
                  <a:pt x="3957" y="82"/>
                </a:cubicBezTo>
                <a:cubicBezTo>
                  <a:pt x="3648" y="25"/>
                  <a:pt x="3347" y="0"/>
                  <a:pt x="3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1" name="Google Shape;1481;p33"/>
          <p:cNvGrpSpPr/>
          <p:nvPr/>
        </p:nvGrpSpPr>
        <p:grpSpPr>
          <a:xfrm rot="1154848">
            <a:off x="8071092" y="2023770"/>
            <a:ext cx="177415" cy="87147"/>
            <a:chOff x="3467344" y="1694749"/>
            <a:chExt cx="114969" cy="62784"/>
          </a:xfrm>
        </p:grpSpPr>
        <p:sp>
          <p:nvSpPr>
            <p:cNvPr id="1482" name="Google Shape;1482;p33"/>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3"/>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4" name="Google Shape;1484;p33"/>
          <p:cNvSpPr/>
          <p:nvPr/>
        </p:nvSpPr>
        <p:spPr>
          <a:xfrm>
            <a:off x="1558227" y="1885788"/>
            <a:ext cx="2543519" cy="650400"/>
          </a:xfrm>
          <a:prstGeom prst="ellipse">
            <a:avLst/>
          </a:prstGeom>
          <a:solidFill>
            <a:srgbClr val="A07FBE">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3"/>
          <p:cNvSpPr/>
          <p:nvPr/>
        </p:nvSpPr>
        <p:spPr>
          <a:xfrm>
            <a:off x="4945625" y="1885788"/>
            <a:ext cx="2828382" cy="650400"/>
          </a:xfrm>
          <a:prstGeom prst="ellipse">
            <a:avLst/>
          </a:prstGeom>
          <a:solidFill>
            <a:srgbClr val="A07FBE">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Bats before bedtime">
            <a:extLst>
              <a:ext uri="{FF2B5EF4-FFF2-40B4-BE49-F238E27FC236}">
                <a16:creationId xmlns:a16="http://schemas.microsoft.com/office/drawing/2014/main" id="{80B52028-3330-CD1A-2965-CF0EACD7A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26" y="2840552"/>
            <a:ext cx="2929244" cy="15658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t Acoustic Monitoring at Fort Union Trading Post National Historic Site  (U.S. National Park Service)">
            <a:extLst>
              <a:ext uri="{FF2B5EF4-FFF2-40B4-BE49-F238E27FC236}">
                <a16:creationId xmlns:a16="http://schemas.microsoft.com/office/drawing/2014/main" id="{8FEEF6AF-DE1C-1D5D-9176-92031830E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860" y="2840550"/>
            <a:ext cx="2809061" cy="156580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471;p33">
            <a:extLst>
              <a:ext uri="{FF2B5EF4-FFF2-40B4-BE49-F238E27FC236}">
                <a16:creationId xmlns:a16="http://schemas.microsoft.com/office/drawing/2014/main" id="{AC9A750C-F52F-4053-9790-FA367033DEDB}"/>
              </a:ext>
            </a:extLst>
          </p:cNvPr>
          <p:cNvSpPr txBox="1">
            <a:spLocks/>
          </p:cNvSpPr>
          <p:nvPr/>
        </p:nvSpPr>
        <p:spPr>
          <a:xfrm>
            <a:off x="7589866" y="4738070"/>
            <a:ext cx="1668268" cy="3378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1pPr>
            <a:lvl2pPr marL="914400" marR="0" lvl="1"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2pPr>
            <a:lvl3pPr marL="1371600" marR="0" lvl="2"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3pPr>
            <a:lvl4pPr marL="1828800" marR="0" lvl="3"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4pPr>
            <a:lvl5pPr marL="2286000" marR="0" lvl="4"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5pPr>
            <a:lvl6pPr marL="2743200" marR="0" lvl="5"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6pPr>
            <a:lvl7pPr marL="3200400" marR="0" lvl="6"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7pPr>
            <a:lvl8pPr marL="3657600" marR="0" lvl="7"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8pPr>
            <a:lvl9pPr marL="4114800" marR="0" lvl="8"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9pPr>
          </a:lstStyle>
          <a:p>
            <a:pPr marL="0" indent="0"/>
            <a:r>
              <a:rPr lang="en-US">
                <a:solidFill>
                  <a:schemeClr val="bg1"/>
                </a:solidFill>
              </a:rPr>
              <a:t>Photos from Google</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20" name="Google Shape;1420;p30"/>
          <p:cNvSpPr txBox="1">
            <a:spLocks noGrp="1"/>
          </p:cNvSpPr>
          <p:nvPr>
            <p:ph type="title"/>
          </p:nvPr>
        </p:nvSpPr>
        <p:spPr>
          <a:xfrm>
            <a:off x="720000" y="36811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a:t>
            </a:r>
            <a:endParaRPr/>
          </a:p>
        </p:txBody>
      </p:sp>
      <p:sp>
        <p:nvSpPr>
          <p:cNvPr id="1421" name="Google Shape;1421;p30"/>
          <p:cNvSpPr txBox="1">
            <a:spLocks noGrp="1"/>
          </p:cNvSpPr>
          <p:nvPr>
            <p:ph type="subTitle" idx="2"/>
          </p:nvPr>
        </p:nvSpPr>
        <p:spPr>
          <a:xfrm>
            <a:off x="491096" y="1176484"/>
            <a:ext cx="3809729" cy="2938105"/>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 sz="2000"/>
              <a:t>Put 3 microphones in 3 different locations around the refuge (1 microphone/location)</a:t>
            </a:r>
          </a:p>
          <a:p>
            <a:pPr marL="285750" indent="-285750">
              <a:buFont typeface="Arial" panose="020B0604020202020204" pitchFamily="34" charset="0"/>
              <a:buChar char="•"/>
            </a:pPr>
            <a:r>
              <a:rPr lang="en" sz="2000"/>
              <a:t>The microphones were out for 3 nights in each season </a:t>
            </a:r>
          </a:p>
          <a:p>
            <a:pPr marL="285750" indent="-285750">
              <a:buFont typeface="Arial" panose="020B0604020202020204" pitchFamily="34" charset="0"/>
              <a:buChar char="•"/>
            </a:pPr>
            <a:r>
              <a:rPr lang="en" sz="2000"/>
              <a:t>3 Seasons</a:t>
            </a:r>
          </a:p>
          <a:p>
            <a:pPr lvl="1" indent="-457200">
              <a:buAutoNum type="arabicPeriod"/>
            </a:pPr>
            <a:r>
              <a:rPr lang="en" sz="2000"/>
              <a:t>Maternity (May-July)</a:t>
            </a:r>
          </a:p>
          <a:p>
            <a:pPr lvl="1" indent="-457200">
              <a:buAutoNum type="arabicPeriod"/>
            </a:pPr>
            <a:r>
              <a:rPr lang="en" sz="2000"/>
              <a:t>Volant (July-August)</a:t>
            </a:r>
          </a:p>
          <a:p>
            <a:pPr lvl="1" indent="-457200">
              <a:buAutoNum type="arabicPeriod"/>
            </a:pPr>
            <a:r>
              <a:rPr lang="en" sz="2000"/>
              <a:t>Migratory (September-October)</a:t>
            </a:r>
          </a:p>
          <a:p>
            <a:pPr marL="285750" lvl="0" indent="-285750" algn="l" rtl="0">
              <a:spcBef>
                <a:spcPts val="0"/>
              </a:spcBef>
              <a:spcAft>
                <a:spcPts val="0"/>
              </a:spcAft>
              <a:buFont typeface="Arial" panose="020B0604020202020204" pitchFamily="34" charset="0"/>
              <a:buChar char="•"/>
            </a:pPr>
            <a:endParaRPr lang="en" sz="2000"/>
          </a:p>
          <a:p>
            <a:pPr marL="285750" indent="-285750">
              <a:buFont typeface="Arial" panose="020B0604020202020204" pitchFamily="34" charset="0"/>
              <a:buChar char="•"/>
            </a:pPr>
            <a:endParaRPr lang="en"/>
          </a:p>
        </p:txBody>
      </p:sp>
      <p:sp>
        <p:nvSpPr>
          <p:cNvPr id="1422" name="Google Shape;1422;p30"/>
          <p:cNvSpPr/>
          <p:nvPr/>
        </p:nvSpPr>
        <p:spPr>
          <a:xfrm rot="675023" flipH="1">
            <a:off x="4638066" y="4244827"/>
            <a:ext cx="602735" cy="303280"/>
          </a:xfrm>
          <a:custGeom>
            <a:avLst/>
            <a:gdLst/>
            <a:ahLst/>
            <a:cxnLst/>
            <a:rect l="l" t="t" r="r" b="b"/>
            <a:pathLst>
              <a:path w="24109" h="12131" extrusionOk="0">
                <a:moveTo>
                  <a:pt x="273" y="0"/>
                </a:moveTo>
                <a:cubicBezTo>
                  <a:pt x="273" y="1"/>
                  <a:pt x="2453" y="3412"/>
                  <a:pt x="1" y="4502"/>
                </a:cubicBezTo>
                <a:cubicBezTo>
                  <a:pt x="949" y="4502"/>
                  <a:pt x="2856" y="6136"/>
                  <a:pt x="2039" y="8044"/>
                </a:cubicBezTo>
                <a:cubicBezTo>
                  <a:pt x="2117" y="7925"/>
                  <a:pt x="2339" y="7863"/>
                  <a:pt x="2659" y="7863"/>
                </a:cubicBezTo>
                <a:cubicBezTo>
                  <a:pt x="3458" y="7863"/>
                  <a:pt x="4864" y="8254"/>
                  <a:pt x="6126" y="9134"/>
                </a:cubicBezTo>
                <a:cubicBezTo>
                  <a:pt x="7902" y="10223"/>
                  <a:pt x="7902" y="11989"/>
                  <a:pt x="7902" y="11989"/>
                </a:cubicBezTo>
                <a:cubicBezTo>
                  <a:pt x="7902" y="11989"/>
                  <a:pt x="8589" y="10735"/>
                  <a:pt x="9333" y="10735"/>
                </a:cubicBezTo>
                <a:cubicBezTo>
                  <a:pt x="9401" y="10735"/>
                  <a:pt x="9469" y="10746"/>
                  <a:pt x="9537" y="10768"/>
                </a:cubicBezTo>
                <a:cubicBezTo>
                  <a:pt x="10355" y="11041"/>
                  <a:pt x="10758" y="11989"/>
                  <a:pt x="10758" y="11989"/>
                </a:cubicBezTo>
                <a:cubicBezTo>
                  <a:pt x="10758" y="11989"/>
                  <a:pt x="11008" y="10619"/>
                  <a:pt x="11393" y="10619"/>
                </a:cubicBezTo>
                <a:cubicBezTo>
                  <a:pt x="11410" y="10619"/>
                  <a:pt x="11427" y="10621"/>
                  <a:pt x="11445" y="10627"/>
                </a:cubicBezTo>
                <a:cubicBezTo>
                  <a:pt x="11717" y="10768"/>
                  <a:pt x="12120" y="12131"/>
                  <a:pt x="12120" y="12131"/>
                </a:cubicBezTo>
                <a:cubicBezTo>
                  <a:pt x="12120" y="12131"/>
                  <a:pt x="12393" y="10627"/>
                  <a:pt x="13210" y="10627"/>
                </a:cubicBezTo>
                <a:cubicBezTo>
                  <a:pt x="14028" y="10627"/>
                  <a:pt x="14845" y="11989"/>
                  <a:pt x="14845" y="11989"/>
                </a:cubicBezTo>
                <a:cubicBezTo>
                  <a:pt x="14845" y="11989"/>
                  <a:pt x="14987" y="9951"/>
                  <a:pt x="16621" y="9134"/>
                </a:cubicBezTo>
                <a:cubicBezTo>
                  <a:pt x="17387" y="8685"/>
                  <a:pt x="18419" y="8565"/>
                  <a:pt x="19301" y="8565"/>
                </a:cubicBezTo>
                <a:cubicBezTo>
                  <a:pt x="20304" y="8565"/>
                  <a:pt x="21112" y="8719"/>
                  <a:pt x="21112" y="8719"/>
                </a:cubicBezTo>
                <a:cubicBezTo>
                  <a:pt x="21112" y="8719"/>
                  <a:pt x="20294" y="7226"/>
                  <a:pt x="20981" y="6136"/>
                </a:cubicBezTo>
                <a:cubicBezTo>
                  <a:pt x="21657" y="5177"/>
                  <a:pt x="23019" y="4774"/>
                  <a:pt x="23019" y="4774"/>
                </a:cubicBezTo>
                <a:cubicBezTo>
                  <a:pt x="23019" y="4774"/>
                  <a:pt x="21384" y="1635"/>
                  <a:pt x="24109" y="142"/>
                </a:cubicBezTo>
                <a:cubicBezTo>
                  <a:pt x="23996" y="78"/>
                  <a:pt x="23851" y="49"/>
                  <a:pt x="23681" y="49"/>
                </a:cubicBezTo>
                <a:cubicBezTo>
                  <a:pt x="22013" y="49"/>
                  <a:pt x="17895" y="2890"/>
                  <a:pt x="17025" y="4502"/>
                </a:cubicBezTo>
                <a:cubicBezTo>
                  <a:pt x="16238" y="6201"/>
                  <a:pt x="14069" y="7779"/>
                  <a:pt x="12809" y="7779"/>
                </a:cubicBezTo>
                <a:cubicBezTo>
                  <a:pt x="12760" y="7779"/>
                  <a:pt x="12712" y="7776"/>
                  <a:pt x="12665" y="7771"/>
                </a:cubicBezTo>
                <a:cubicBezTo>
                  <a:pt x="12807" y="7771"/>
                  <a:pt x="13079" y="6540"/>
                  <a:pt x="12665" y="5319"/>
                </a:cubicBezTo>
                <a:lnTo>
                  <a:pt x="11990" y="6409"/>
                </a:lnTo>
                <a:lnTo>
                  <a:pt x="11303" y="6540"/>
                </a:lnTo>
                <a:lnTo>
                  <a:pt x="10485" y="5177"/>
                </a:lnTo>
                <a:cubicBezTo>
                  <a:pt x="10485" y="5177"/>
                  <a:pt x="10485" y="7226"/>
                  <a:pt x="10213" y="7499"/>
                </a:cubicBezTo>
                <a:cubicBezTo>
                  <a:pt x="10181" y="7514"/>
                  <a:pt x="10133" y="7522"/>
                  <a:pt x="10070" y="7522"/>
                </a:cubicBezTo>
                <a:cubicBezTo>
                  <a:pt x="9598" y="7522"/>
                  <a:pt x="8335" y="7067"/>
                  <a:pt x="7488" y="5864"/>
                </a:cubicBezTo>
                <a:cubicBezTo>
                  <a:pt x="6813" y="4905"/>
                  <a:pt x="3543" y="818"/>
                  <a:pt x="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rot="-416317">
            <a:off x="3371266" y="3813591"/>
            <a:ext cx="1772431" cy="465786"/>
          </a:xfrm>
          <a:custGeom>
            <a:avLst/>
            <a:gdLst/>
            <a:ahLst/>
            <a:cxnLst/>
            <a:rect l="l" t="t" r="r" b="b"/>
            <a:pathLst>
              <a:path w="35421" h="9308" extrusionOk="0">
                <a:moveTo>
                  <a:pt x="28528" y="0"/>
                </a:moveTo>
                <a:cubicBezTo>
                  <a:pt x="26812" y="0"/>
                  <a:pt x="24725" y="270"/>
                  <a:pt x="22212" y="992"/>
                </a:cubicBezTo>
                <a:cubicBezTo>
                  <a:pt x="22212" y="992"/>
                  <a:pt x="21798" y="2899"/>
                  <a:pt x="19759" y="3989"/>
                </a:cubicBezTo>
                <a:lnTo>
                  <a:pt x="19759" y="3586"/>
                </a:lnTo>
                <a:cubicBezTo>
                  <a:pt x="19618" y="3313"/>
                  <a:pt x="19890" y="3172"/>
                  <a:pt x="19890" y="3172"/>
                </a:cubicBezTo>
                <a:cubicBezTo>
                  <a:pt x="19215" y="3172"/>
                  <a:pt x="18942" y="3717"/>
                  <a:pt x="18800" y="3989"/>
                </a:cubicBezTo>
                <a:cubicBezTo>
                  <a:pt x="18255" y="3858"/>
                  <a:pt x="17711" y="3858"/>
                  <a:pt x="17711" y="3858"/>
                </a:cubicBezTo>
                <a:cubicBezTo>
                  <a:pt x="17711" y="3858"/>
                  <a:pt x="17166" y="3858"/>
                  <a:pt x="16621" y="4131"/>
                </a:cubicBezTo>
                <a:cubicBezTo>
                  <a:pt x="16508" y="3896"/>
                  <a:pt x="16186" y="3557"/>
                  <a:pt x="15668" y="3557"/>
                </a:cubicBezTo>
                <a:cubicBezTo>
                  <a:pt x="15584" y="3557"/>
                  <a:pt x="15494" y="3566"/>
                  <a:pt x="15400" y="3586"/>
                </a:cubicBezTo>
                <a:cubicBezTo>
                  <a:pt x="15400" y="3586"/>
                  <a:pt x="15672" y="3717"/>
                  <a:pt x="15672" y="3989"/>
                </a:cubicBezTo>
                <a:lnTo>
                  <a:pt x="15672" y="4403"/>
                </a:lnTo>
                <a:cubicBezTo>
                  <a:pt x="13493" y="3717"/>
                  <a:pt x="12806" y="1809"/>
                  <a:pt x="12806" y="1809"/>
                </a:cubicBezTo>
                <a:cubicBezTo>
                  <a:pt x="11979" y="1745"/>
                  <a:pt x="11203" y="1715"/>
                  <a:pt x="10475" y="1715"/>
                </a:cubicBezTo>
                <a:cubicBezTo>
                  <a:pt x="1970" y="1715"/>
                  <a:pt x="0" y="5766"/>
                  <a:pt x="0" y="5766"/>
                </a:cubicBezTo>
                <a:cubicBezTo>
                  <a:pt x="1059" y="5253"/>
                  <a:pt x="1869" y="5057"/>
                  <a:pt x="2488" y="5057"/>
                </a:cubicBezTo>
                <a:cubicBezTo>
                  <a:pt x="4501" y="5057"/>
                  <a:pt x="4501" y="7128"/>
                  <a:pt x="4501" y="7128"/>
                </a:cubicBezTo>
                <a:cubicBezTo>
                  <a:pt x="5476" y="6188"/>
                  <a:pt x="6288" y="5843"/>
                  <a:pt x="6954" y="5843"/>
                </a:cubicBezTo>
                <a:cubicBezTo>
                  <a:pt x="8801" y="5843"/>
                  <a:pt x="9536" y="8490"/>
                  <a:pt x="9536" y="8490"/>
                </a:cubicBezTo>
                <a:cubicBezTo>
                  <a:pt x="10181" y="7733"/>
                  <a:pt x="10752" y="7460"/>
                  <a:pt x="11240" y="7460"/>
                </a:cubicBezTo>
                <a:cubicBezTo>
                  <a:pt x="12510" y="7460"/>
                  <a:pt x="13220" y="9308"/>
                  <a:pt x="13220" y="9308"/>
                </a:cubicBezTo>
                <a:cubicBezTo>
                  <a:pt x="13524" y="8648"/>
                  <a:pt x="13920" y="8441"/>
                  <a:pt x="14299" y="8441"/>
                </a:cubicBezTo>
                <a:cubicBezTo>
                  <a:pt x="14941" y="8441"/>
                  <a:pt x="15531" y="9035"/>
                  <a:pt x="15531" y="9035"/>
                </a:cubicBezTo>
                <a:cubicBezTo>
                  <a:pt x="15400" y="8218"/>
                  <a:pt x="15803" y="7673"/>
                  <a:pt x="16076" y="7128"/>
                </a:cubicBezTo>
                <a:cubicBezTo>
                  <a:pt x="16348" y="7673"/>
                  <a:pt x="17307" y="8218"/>
                  <a:pt x="18125" y="8218"/>
                </a:cubicBezTo>
                <a:cubicBezTo>
                  <a:pt x="18942" y="8076"/>
                  <a:pt x="19759" y="7400"/>
                  <a:pt x="19890" y="6855"/>
                </a:cubicBezTo>
                <a:cubicBezTo>
                  <a:pt x="20304" y="7259"/>
                  <a:pt x="20708" y="7804"/>
                  <a:pt x="20708" y="8621"/>
                </a:cubicBezTo>
                <a:cubicBezTo>
                  <a:pt x="20708" y="8621"/>
                  <a:pt x="21311" y="7686"/>
                  <a:pt x="22092" y="7686"/>
                </a:cubicBezTo>
                <a:cubicBezTo>
                  <a:pt x="22427" y="7686"/>
                  <a:pt x="22794" y="7858"/>
                  <a:pt x="23160" y="8349"/>
                </a:cubicBezTo>
                <a:cubicBezTo>
                  <a:pt x="23160" y="8349"/>
                  <a:pt x="23480" y="6106"/>
                  <a:pt x="24922" y="6106"/>
                </a:cubicBezTo>
                <a:cubicBezTo>
                  <a:pt x="25360" y="6106"/>
                  <a:pt x="25902" y="6314"/>
                  <a:pt x="26571" y="6855"/>
                </a:cubicBezTo>
                <a:cubicBezTo>
                  <a:pt x="26571" y="6855"/>
                  <a:pt x="26821" y="3727"/>
                  <a:pt x="28992" y="3727"/>
                </a:cubicBezTo>
                <a:cubicBezTo>
                  <a:pt x="29578" y="3727"/>
                  <a:pt x="30304" y="3955"/>
                  <a:pt x="31203" y="4534"/>
                </a:cubicBezTo>
                <a:cubicBezTo>
                  <a:pt x="31203" y="4534"/>
                  <a:pt x="30710" y="2090"/>
                  <a:pt x="33548" y="2090"/>
                </a:cubicBezTo>
                <a:cubicBezTo>
                  <a:pt x="34058" y="2090"/>
                  <a:pt x="34675" y="2169"/>
                  <a:pt x="35421" y="2354"/>
                </a:cubicBezTo>
                <a:cubicBezTo>
                  <a:pt x="35421" y="2354"/>
                  <a:pt x="33596" y="0"/>
                  <a:pt x="28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4" name="Google Shape;1424;p30"/>
          <p:cNvGrpSpPr/>
          <p:nvPr/>
        </p:nvGrpSpPr>
        <p:grpSpPr>
          <a:xfrm rot="-188488">
            <a:off x="4215113" y="4054316"/>
            <a:ext cx="84756" cy="46284"/>
            <a:chOff x="3467344" y="1694749"/>
            <a:chExt cx="114969" cy="62784"/>
          </a:xfrm>
        </p:grpSpPr>
        <p:sp>
          <p:nvSpPr>
            <p:cNvPr id="1425" name="Google Shape;1425;p30"/>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0"/>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Mexican free-tailed bats exiting Bracken Bat Cave">
            <a:extLst>
              <a:ext uri="{FF2B5EF4-FFF2-40B4-BE49-F238E27FC236}">
                <a16:creationId xmlns:a16="http://schemas.microsoft.com/office/drawing/2014/main" id="{EA561D7B-D172-CF32-7724-F9218CBE1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729" y="1157090"/>
            <a:ext cx="4407157" cy="293810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471;p33">
            <a:extLst>
              <a:ext uri="{FF2B5EF4-FFF2-40B4-BE49-F238E27FC236}">
                <a16:creationId xmlns:a16="http://schemas.microsoft.com/office/drawing/2014/main" id="{8C976F72-5579-58A8-67E7-95E5C743970D}"/>
              </a:ext>
            </a:extLst>
          </p:cNvPr>
          <p:cNvSpPr txBox="1">
            <a:spLocks/>
          </p:cNvSpPr>
          <p:nvPr/>
        </p:nvSpPr>
        <p:spPr>
          <a:xfrm>
            <a:off x="6159073" y="4002373"/>
            <a:ext cx="2814923" cy="4120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1pPr>
            <a:lvl2pPr marL="914400" marR="0" lvl="1"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2pPr>
            <a:lvl3pPr marL="1371600" marR="0" lvl="2"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3pPr>
            <a:lvl4pPr marL="1828800" marR="0" lvl="3"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4pPr>
            <a:lvl5pPr marL="2286000" marR="0" lvl="4"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5pPr>
            <a:lvl6pPr marL="2743200" marR="0" lvl="5"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6pPr>
            <a:lvl7pPr marL="3200400" marR="0" lvl="6"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7pPr>
            <a:lvl8pPr marL="3657600" marR="0" lvl="7"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8pPr>
            <a:lvl9pPr marL="4114800" marR="0" lvl="8"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9pPr>
          </a:lstStyle>
          <a:p>
            <a:pPr marL="0" indent="0" algn="r"/>
            <a:r>
              <a:rPr lang="en-US" sz="1200">
                <a:solidFill>
                  <a:schemeClr val="tx1"/>
                </a:solidFill>
              </a:rPr>
              <a:t>Ann Froschauer/USFWS: Bats in Mexico</a:t>
            </a:r>
          </a:p>
        </p:txBody>
      </p:sp>
    </p:spTree>
    <p:extLst>
      <p:ext uri="{BB962C8B-B14F-4D97-AF65-F5344CB8AC3E}">
        <p14:creationId xmlns:p14="http://schemas.microsoft.com/office/powerpoint/2010/main" val="336711722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31"/>
          <p:cNvSpPr txBox="1">
            <a:spLocks noGrp="1"/>
          </p:cNvSpPr>
          <p:nvPr>
            <p:ph type="subTitle" idx="1"/>
          </p:nvPr>
        </p:nvSpPr>
        <p:spPr>
          <a:xfrm>
            <a:off x="1660500" y="2820922"/>
            <a:ext cx="5823000" cy="51678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a:t>We have bats!!</a:t>
            </a:r>
            <a:endParaRPr sz="2500"/>
          </a:p>
        </p:txBody>
      </p:sp>
      <p:sp>
        <p:nvSpPr>
          <p:cNvPr id="1432" name="Google Shape;1432;p31"/>
          <p:cNvSpPr txBox="1">
            <a:spLocks noGrp="1"/>
          </p:cNvSpPr>
          <p:nvPr>
            <p:ph type="title"/>
          </p:nvPr>
        </p:nvSpPr>
        <p:spPr>
          <a:xfrm>
            <a:off x="1660500" y="1935808"/>
            <a:ext cx="582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000"/>
              <a:t>Results</a:t>
            </a:r>
            <a:endParaRPr sz="7000"/>
          </a:p>
        </p:txBody>
      </p:sp>
      <p:grpSp>
        <p:nvGrpSpPr>
          <p:cNvPr id="1434" name="Google Shape;1434;p31"/>
          <p:cNvGrpSpPr/>
          <p:nvPr/>
        </p:nvGrpSpPr>
        <p:grpSpPr>
          <a:xfrm>
            <a:off x="1824897" y="479317"/>
            <a:ext cx="2119856" cy="1413175"/>
            <a:chOff x="1824897" y="479317"/>
            <a:chExt cx="2119856" cy="1413175"/>
          </a:xfrm>
        </p:grpSpPr>
        <p:grpSp>
          <p:nvGrpSpPr>
            <p:cNvPr id="1435" name="Google Shape;1435;p31"/>
            <p:cNvGrpSpPr/>
            <p:nvPr/>
          </p:nvGrpSpPr>
          <p:grpSpPr>
            <a:xfrm>
              <a:off x="1824897" y="479317"/>
              <a:ext cx="2119856" cy="1413175"/>
              <a:chOff x="1824975" y="806675"/>
              <a:chExt cx="1628904" cy="1085888"/>
            </a:xfrm>
          </p:grpSpPr>
          <p:sp>
            <p:nvSpPr>
              <p:cNvPr id="1436" name="Google Shape;1436;p31"/>
              <p:cNvSpPr/>
              <p:nvPr/>
            </p:nvSpPr>
            <p:spPr>
              <a:xfrm rot="-711411">
                <a:off x="1850731" y="1320448"/>
                <a:ext cx="1577391" cy="414487"/>
              </a:xfrm>
              <a:custGeom>
                <a:avLst/>
                <a:gdLst/>
                <a:ahLst/>
                <a:cxnLst/>
                <a:rect l="l" t="t" r="r" b="b"/>
                <a:pathLst>
                  <a:path w="35421" h="9308" extrusionOk="0">
                    <a:moveTo>
                      <a:pt x="28528" y="0"/>
                    </a:moveTo>
                    <a:cubicBezTo>
                      <a:pt x="26812" y="0"/>
                      <a:pt x="24725" y="270"/>
                      <a:pt x="22212" y="992"/>
                    </a:cubicBezTo>
                    <a:cubicBezTo>
                      <a:pt x="22212" y="992"/>
                      <a:pt x="21798" y="2899"/>
                      <a:pt x="19759" y="3989"/>
                    </a:cubicBezTo>
                    <a:lnTo>
                      <a:pt x="19759" y="3586"/>
                    </a:lnTo>
                    <a:cubicBezTo>
                      <a:pt x="19618" y="3313"/>
                      <a:pt x="19890" y="3172"/>
                      <a:pt x="19890" y="3172"/>
                    </a:cubicBezTo>
                    <a:cubicBezTo>
                      <a:pt x="19215" y="3172"/>
                      <a:pt x="18942" y="3717"/>
                      <a:pt x="18800" y="3989"/>
                    </a:cubicBezTo>
                    <a:cubicBezTo>
                      <a:pt x="18255" y="3858"/>
                      <a:pt x="17711" y="3858"/>
                      <a:pt x="17711" y="3858"/>
                    </a:cubicBezTo>
                    <a:cubicBezTo>
                      <a:pt x="17711" y="3858"/>
                      <a:pt x="17166" y="3858"/>
                      <a:pt x="16621" y="4131"/>
                    </a:cubicBezTo>
                    <a:cubicBezTo>
                      <a:pt x="16508" y="3896"/>
                      <a:pt x="16186" y="3557"/>
                      <a:pt x="15668" y="3557"/>
                    </a:cubicBezTo>
                    <a:cubicBezTo>
                      <a:pt x="15584" y="3557"/>
                      <a:pt x="15494" y="3566"/>
                      <a:pt x="15400" y="3586"/>
                    </a:cubicBezTo>
                    <a:cubicBezTo>
                      <a:pt x="15400" y="3586"/>
                      <a:pt x="15672" y="3717"/>
                      <a:pt x="15672" y="3989"/>
                    </a:cubicBezTo>
                    <a:lnTo>
                      <a:pt x="15672" y="4403"/>
                    </a:lnTo>
                    <a:cubicBezTo>
                      <a:pt x="13493" y="3717"/>
                      <a:pt x="12806" y="1809"/>
                      <a:pt x="12806" y="1809"/>
                    </a:cubicBezTo>
                    <a:cubicBezTo>
                      <a:pt x="11979" y="1745"/>
                      <a:pt x="11203" y="1715"/>
                      <a:pt x="10475" y="1715"/>
                    </a:cubicBezTo>
                    <a:cubicBezTo>
                      <a:pt x="1970" y="1715"/>
                      <a:pt x="0" y="5766"/>
                      <a:pt x="0" y="5766"/>
                    </a:cubicBezTo>
                    <a:cubicBezTo>
                      <a:pt x="1059" y="5253"/>
                      <a:pt x="1869" y="5057"/>
                      <a:pt x="2488" y="5057"/>
                    </a:cubicBezTo>
                    <a:cubicBezTo>
                      <a:pt x="4501" y="5057"/>
                      <a:pt x="4501" y="7128"/>
                      <a:pt x="4501" y="7128"/>
                    </a:cubicBezTo>
                    <a:cubicBezTo>
                      <a:pt x="5476" y="6188"/>
                      <a:pt x="6288" y="5843"/>
                      <a:pt x="6954" y="5843"/>
                    </a:cubicBezTo>
                    <a:cubicBezTo>
                      <a:pt x="8801" y="5843"/>
                      <a:pt x="9536" y="8490"/>
                      <a:pt x="9536" y="8490"/>
                    </a:cubicBezTo>
                    <a:cubicBezTo>
                      <a:pt x="10181" y="7733"/>
                      <a:pt x="10752" y="7460"/>
                      <a:pt x="11240" y="7460"/>
                    </a:cubicBezTo>
                    <a:cubicBezTo>
                      <a:pt x="12510" y="7460"/>
                      <a:pt x="13220" y="9308"/>
                      <a:pt x="13220" y="9308"/>
                    </a:cubicBezTo>
                    <a:cubicBezTo>
                      <a:pt x="13524" y="8648"/>
                      <a:pt x="13920" y="8441"/>
                      <a:pt x="14299" y="8441"/>
                    </a:cubicBezTo>
                    <a:cubicBezTo>
                      <a:pt x="14941" y="8441"/>
                      <a:pt x="15531" y="9035"/>
                      <a:pt x="15531" y="9035"/>
                    </a:cubicBezTo>
                    <a:cubicBezTo>
                      <a:pt x="15400" y="8218"/>
                      <a:pt x="15803" y="7673"/>
                      <a:pt x="16076" y="7128"/>
                    </a:cubicBezTo>
                    <a:cubicBezTo>
                      <a:pt x="16348" y="7673"/>
                      <a:pt x="17307" y="8218"/>
                      <a:pt x="18125" y="8218"/>
                    </a:cubicBezTo>
                    <a:cubicBezTo>
                      <a:pt x="18942" y="8076"/>
                      <a:pt x="19759" y="7400"/>
                      <a:pt x="19890" y="6855"/>
                    </a:cubicBezTo>
                    <a:cubicBezTo>
                      <a:pt x="20304" y="7259"/>
                      <a:pt x="20708" y="7804"/>
                      <a:pt x="20708" y="8621"/>
                    </a:cubicBezTo>
                    <a:cubicBezTo>
                      <a:pt x="20708" y="8621"/>
                      <a:pt x="21311" y="7686"/>
                      <a:pt x="22092" y="7686"/>
                    </a:cubicBezTo>
                    <a:cubicBezTo>
                      <a:pt x="22427" y="7686"/>
                      <a:pt x="22794" y="7858"/>
                      <a:pt x="23160" y="8349"/>
                    </a:cubicBezTo>
                    <a:cubicBezTo>
                      <a:pt x="23160" y="8349"/>
                      <a:pt x="23480" y="6106"/>
                      <a:pt x="24922" y="6106"/>
                    </a:cubicBezTo>
                    <a:cubicBezTo>
                      <a:pt x="25360" y="6106"/>
                      <a:pt x="25902" y="6314"/>
                      <a:pt x="26571" y="6855"/>
                    </a:cubicBezTo>
                    <a:cubicBezTo>
                      <a:pt x="26571" y="6855"/>
                      <a:pt x="26821" y="3727"/>
                      <a:pt x="28992" y="3727"/>
                    </a:cubicBezTo>
                    <a:cubicBezTo>
                      <a:pt x="29578" y="3727"/>
                      <a:pt x="30304" y="3955"/>
                      <a:pt x="31203" y="4534"/>
                    </a:cubicBezTo>
                    <a:cubicBezTo>
                      <a:pt x="31203" y="4534"/>
                      <a:pt x="30710" y="2090"/>
                      <a:pt x="33548" y="2090"/>
                    </a:cubicBezTo>
                    <a:cubicBezTo>
                      <a:pt x="34058" y="2090"/>
                      <a:pt x="34675" y="2169"/>
                      <a:pt x="35421" y="2354"/>
                    </a:cubicBezTo>
                    <a:cubicBezTo>
                      <a:pt x="35421" y="2354"/>
                      <a:pt x="33596" y="0"/>
                      <a:pt x="28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rot="917431">
                <a:off x="1959106" y="908996"/>
                <a:ext cx="828342" cy="389944"/>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31"/>
            <p:cNvGrpSpPr/>
            <p:nvPr/>
          </p:nvGrpSpPr>
          <p:grpSpPr>
            <a:xfrm rot="-366842">
              <a:off x="2847196" y="1404846"/>
              <a:ext cx="110967" cy="60586"/>
              <a:chOff x="3467344" y="1694749"/>
              <a:chExt cx="114969" cy="62784"/>
            </a:xfrm>
          </p:grpSpPr>
          <p:sp>
            <p:nvSpPr>
              <p:cNvPr id="1439" name="Google Shape;1439;p31"/>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31"/>
          <p:cNvGrpSpPr/>
          <p:nvPr/>
        </p:nvGrpSpPr>
        <p:grpSpPr>
          <a:xfrm rot="769105">
            <a:off x="2681387" y="956677"/>
            <a:ext cx="84622" cy="46193"/>
            <a:chOff x="3467344" y="1694749"/>
            <a:chExt cx="114969" cy="62784"/>
          </a:xfrm>
        </p:grpSpPr>
        <p:sp>
          <p:nvSpPr>
            <p:cNvPr id="1442" name="Google Shape;1442;p31"/>
            <p:cNvSpPr/>
            <p:nvPr/>
          </p:nvSpPr>
          <p:spPr>
            <a:xfrm>
              <a:off x="3545727" y="1694749"/>
              <a:ext cx="36586" cy="56634"/>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3467344" y="1713928"/>
              <a:ext cx="46211" cy="43605"/>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31"/>
          <p:cNvGrpSpPr/>
          <p:nvPr/>
        </p:nvGrpSpPr>
        <p:grpSpPr>
          <a:xfrm>
            <a:off x="6503187" y="3618708"/>
            <a:ext cx="1856837" cy="1134634"/>
            <a:chOff x="6503187" y="3618708"/>
            <a:chExt cx="1856837" cy="1134634"/>
          </a:xfrm>
        </p:grpSpPr>
        <p:sp>
          <p:nvSpPr>
            <p:cNvPr id="1445" name="Google Shape;1445;p31"/>
            <p:cNvSpPr/>
            <p:nvPr/>
          </p:nvSpPr>
          <p:spPr>
            <a:xfrm rot="668618" flipH="1">
              <a:off x="6565647" y="3778385"/>
              <a:ext cx="1731918" cy="815280"/>
            </a:xfrm>
            <a:custGeom>
              <a:avLst/>
              <a:gdLst/>
              <a:ahLst/>
              <a:cxnLst/>
              <a:rect l="l" t="t" r="r" b="b"/>
              <a:pathLst>
                <a:path w="20839" h="9810" extrusionOk="0">
                  <a:moveTo>
                    <a:pt x="12937" y="4905"/>
                  </a:moveTo>
                  <a:lnTo>
                    <a:pt x="12937" y="4905"/>
                  </a:lnTo>
                  <a:cubicBezTo>
                    <a:pt x="12937" y="4924"/>
                    <a:pt x="12944" y="4944"/>
                    <a:pt x="12957" y="4967"/>
                  </a:cubicBezTo>
                  <a:lnTo>
                    <a:pt x="12957" y="4967"/>
                  </a:lnTo>
                  <a:cubicBezTo>
                    <a:pt x="12951" y="4946"/>
                    <a:pt x="12944" y="4925"/>
                    <a:pt x="12937" y="4905"/>
                  </a:cubicBezTo>
                  <a:close/>
                  <a:moveTo>
                    <a:pt x="20839" y="1"/>
                  </a:moveTo>
                  <a:lnTo>
                    <a:pt x="19346" y="3815"/>
                  </a:lnTo>
                  <a:cubicBezTo>
                    <a:pt x="19346" y="3815"/>
                    <a:pt x="18256" y="4633"/>
                    <a:pt x="17842" y="5047"/>
                  </a:cubicBezTo>
                  <a:cubicBezTo>
                    <a:pt x="17569" y="5319"/>
                    <a:pt x="16348" y="5723"/>
                    <a:pt x="15662" y="5995"/>
                  </a:cubicBezTo>
                  <a:cubicBezTo>
                    <a:pt x="15531" y="5995"/>
                    <a:pt x="15531" y="5864"/>
                    <a:pt x="15531" y="5864"/>
                  </a:cubicBezTo>
                  <a:lnTo>
                    <a:pt x="15531" y="5592"/>
                  </a:lnTo>
                  <a:cubicBezTo>
                    <a:pt x="15531" y="5178"/>
                    <a:pt x="15531" y="4502"/>
                    <a:pt x="15117" y="4088"/>
                  </a:cubicBezTo>
                  <a:lnTo>
                    <a:pt x="15117" y="4088"/>
                  </a:lnTo>
                  <a:cubicBezTo>
                    <a:pt x="15259" y="4230"/>
                    <a:pt x="14986" y="4905"/>
                    <a:pt x="14986" y="5047"/>
                  </a:cubicBezTo>
                  <a:cubicBezTo>
                    <a:pt x="14986" y="5178"/>
                    <a:pt x="14844" y="5178"/>
                    <a:pt x="14844" y="5319"/>
                  </a:cubicBezTo>
                  <a:cubicBezTo>
                    <a:pt x="14765" y="5291"/>
                    <a:pt x="14691" y="5280"/>
                    <a:pt x="14620" y="5280"/>
                  </a:cubicBezTo>
                  <a:cubicBezTo>
                    <a:pt x="14329" y="5280"/>
                    <a:pt x="14087" y="5478"/>
                    <a:pt x="13755" y="5592"/>
                  </a:cubicBezTo>
                  <a:lnTo>
                    <a:pt x="13755" y="5723"/>
                  </a:lnTo>
                  <a:cubicBezTo>
                    <a:pt x="13624" y="5592"/>
                    <a:pt x="13482" y="5450"/>
                    <a:pt x="13482" y="5319"/>
                  </a:cubicBezTo>
                  <a:cubicBezTo>
                    <a:pt x="13368" y="5319"/>
                    <a:pt x="13041" y="5114"/>
                    <a:pt x="12957" y="4967"/>
                  </a:cubicBezTo>
                  <a:lnTo>
                    <a:pt x="12957" y="4967"/>
                  </a:lnTo>
                  <a:cubicBezTo>
                    <a:pt x="13079" y="5372"/>
                    <a:pt x="13079" y="5884"/>
                    <a:pt x="13079" y="6268"/>
                  </a:cubicBezTo>
                  <a:lnTo>
                    <a:pt x="13210" y="6268"/>
                  </a:lnTo>
                  <a:cubicBezTo>
                    <a:pt x="12937" y="6540"/>
                    <a:pt x="12806" y="6682"/>
                    <a:pt x="12665" y="6954"/>
                  </a:cubicBezTo>
                  <a:cubicBezTo>
                    <a:pt x="12537" y="6985"/>
                    <a:pt x="12388" y="7001"/>
                    <a:pt x="12221" y="7001"/>
                  </a:cubicBezTo>
                  <a:cubicBezTo>
                    <a:pt x="11675" y="7001"/>
                    <a:pt x="10947" y="6827"/>
                    <a:pt x="10212" y="6409"/>
                  </a:cubicBezTo>
                  <a:cubicBezTo>
                    <a:pt x="8578" y="5319"/>
                    <a:pt x="8305" y="4774"/>
                    <a:pt x="8305" y="4774"/>
                  </a:cubicBezTo>
                  <a:cubicBezTo>
                    <a:pt x="8305" y="4774"/>
                    <a:pt x="7760" y="4774"/>
                    <a:pt x="6943" y="4360"/>
                  </a:cubicBezTo>
                  <a:cubicBezTo>
                    <a:pt x="6125" y="3815"/>
                    <a:pt x="3673" y="2453"/>
                    <a:pt x="3673" y="2453"/>
                  </a:cubicBezTo>
                  <a:cubicBezTo>
                    <a:pt x="3673" y="2453"/>
                    <a:pt x="2672" y="2167"/>
                    <a:pt x="1809" y="2167"/>
                  </a:cubicBezTo>
                  <a:cubicBezTo>
                    <a:pt x="1481" y="2167"/>
                    <a:pt x="1174" y="2208"/>
                    <a:pt x="949" y="2322"/>
                  </a:cubicBezTo>
                  <a:cubicBezTo>
                    <a:pt x="0" y="2725"/>
                    <a:pt x="0" y="2998"/>
                    <a:pt x="0" y="2998"/>
                  </a:cubicBezTo>
                  <a:cubicBezTo>
                    <a:pt x="0" y="2998"/>
                    <a:pt x="273" y="2862"/>
                    <a:pt x="630" y="2862"/>
                  </a:cubicBezTo>
                  <a:cubicBezTo>
                    <a:pt x="987" y="2862"/>
                    <a:pt x="1428" y="2998"/>
                    <a:pt x="1766" y="3543"/>
                  </a:cubicBezTo>
                  <a:cubicBezTo>
                    <a:pt x="2453" y="4774"/>
                    <a:pt x="2725" y="6137"/>
                    <a:pt x="2725" y="6137"/>
                  </a:cubicBezTo>
                  <a:cubicBezTo>
                    <a:pt x="2725" y="6137"/>
                    <a:pt x="3542" y="6137"/>
                    <a:pt x="4632" y="7085"/>
                  </a:cubicBezTo>
                  <a:cubicBezTo>
                    <a:pt x="5581" y="8175"/>
                    <a:pt x="5722" y="8720"/>
                    <a:pt x="5722" y="8720"/>
                  </a:cubicBezTo>
                  <a:cubicBezTo>
                    <a:pt x="5722" y="8720"/>
                    <a:pt x="5891" y="8699"/>
                    <a:pt x="6179" y="8699"/>
                  </a:cubicBezTo>
                  <a:cubicBezTo>
                    <a:pt x="6622" y="8699"/>
                    <a:pt x="7348" y="8748"/>
                    <a:pt x="8174" y="8992"/>
                  </a:cubicBezTo>
                  <a:cubicBezTo>
                    <a:pt x="9537" y="9406"/>
                    <a:pt x="9668" y="9810"/>
                    <a:pt x="9668" y="9810"/>
                  </a:cubicBezTo>
                  <a:cubicBezTo>
                    <a:pt x="9668" y="9810"/>
                    <a:pt x="10485" y="9406"/>
                    <a:pt x="11575" y="8992"/>
                  </a:cubicBezTo>
                  <a:cubicBezTo>
                    <a:pt x="11847" y="8861"/>
                    <a:pt x="12261" y="8720"/>
                    <a:pt x="12534" y="8589"/>
                  </a:cubicBezTo>
                  <a:cubicBezTo>
                    <a:pt x="12665" y="8720"/>
                    <a:pt x="12806" y="8720"/>
                    <a:pt x="12806" y="8720"/>
                  </a:cubicBezTo>
                  <a:cubicBezTo>
                    <a:pt x="13008" y="8791"/>
                    <a:pt x="13177" y="8826"/>
                    <a:pt x="13347" y="8826"/>
                  </a:cubicBezTo>
                  <a:cubicBezTo>
                    <a:pt x="13518" y="8826"/>
                    <a:pt x="13689" y="8791"/>
                    <a:pt x="13896" y="8720"/>
                  </a:cubicBezTo>
                  <a:cubicBezTo>
                    <a:pt x="14441" y="8589"/>
                    <a:pt x="14986" y="8175"/>
                    <a:pt x="15259" y="7499"/>
                  </a:cubicBezTo>
                  <a:cubicBezTo>
                    <a:pt x="16348" y="6954"/>
                    <a:pt x="17711" y="5864"/>
                    <a:pt x="17711" y="5864"/>
                  </a:cubicBezTo>
                  <a:cubicBezTo>
                    <a:pt x="17711" y="5864"/>
                    <a:pt x="19204" y="4774"/>
                    <a:pt x="19749" y="3957"/>
                  </a:cubicBezTo>
                  <a:cubicBezTo>
                    <a:pt x="20435" y="2998"/>
                    <a:pt x="20839" y="1"/>
                    <a:pt x="20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31"/>
            <p:cNvGrpSpPr/>
            <p:nvPr/>
          </p:nvGrpSpPr>
          <p:grpSpPr>
            <a:xfrm rot="1537298">
              <a:off x="7032937" y="4182565"/>
              <a:ext cx="96403" cy="52624"/>
              <a:chOff x="3448279" y="1688340"/>
              <a:chExt cx="130968" cy="71523"/>
            </a:xfrm>
          </p:grpSpPr>
          <p:sp>
            <p:nvSpPr>
              <p:cNvPr id="1447" name="Google Shape;1447;p31"/>
              <p:cNvSpPr/>
              <p:nvPr/>
            </p:nvSpPr>
            <p:spPr>
              <a:xfrm rot="217">
                <a:off x="3537567" y="1688342"/>
                <a:ext cx="41678" cy="64519"/>
              </a:xfrm>
              <a:custGeom>
                <a:avLst/>
                <a:gdLst/>
                <a:ahLst/>
                <a:cxnLst/>
                <a:rect l="l" t="t" r="r" b="b"/>
                <a:pathLst>
                  <a:path w="1053" h="1630" extrusionOk="0">
                    <a:moveTo>
                      <a:pt x="828" y="1"/>
                    </a:moveTo>
                    <a:cubicBezTo>
                      <a:pt x="627" y="552"/>
                      <a:pt x="76" y="853"/>
                      <a:pt x="76" y="853"/>
                    </a:cubicBezTo>
                    <a:cubicBezTo>
                      <a:pt x="51" y="1103"/>
                      <a:pt x="25" y="1379"/>
                      <a:pt x="0" y="1630"/>
                    </a:cubicBezTo>
                    <a:cubicBezTo>
                      <a:pt x="1053" y="1304"/>
                      <a:pt x="828"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rot="217">
                <a:off x="3448280" y="1710186"/>
                <a:ext cx="52641" cy="49676"/>
              </a:xfrm>
              <a:custGeom>
                <a:avLst/>
                <a:gdLst/>
                <a:ahLst/>
                <a:cxnLst/>
                <a:rect l="l" t="t" r="r" b="b"/>
                <a:pathLst>
                  <a:path w="1330" h="1255" extrusionOk="0">
                    <a:moveTo>
                      <a:pt x="1" y="0"/>
                    </a:moveTo>
                    <a:lnTo>
                      <a:pt x="1" y="0"/>
                    </a:lnTo>
                    <a:cubicBezTo>
                      <a:pt x="1" y="0"/>
                      <a:pt x="218" y="1255"/>
                      <a:pt x="1268" y="1255"/>
                    </a:cubicBezTo>
                    <a:cubicBezTo>
                      <a:pt x="1288" y="1255"/>
                      <a:pt x="1308" y="1254"/>
                      <a:pt x="1329" y="1253"/>
                    </a:cubicBezTo>
                    <a:cubicBezTo>
                      <a:pt x="1204" y="1003"/>
                      <a:pt x="1104" y="777"/>
                      <a:pt x="978" y="526"/>
                    </a:cubicBezTo>
                    <a:cubicBezTo>
                      <a:pt x="978" y="526"/>
                      <a:pt x="377" y="4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777506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1">
                                            <p:txEl>
                                              <p:pRg st="0" end="0"/>
                                            </p:txEl>
                                          </p:spTgt>
                                        </p:tgtEl>
                                        <p:attrNameLst>
                                          <p:attrName>style.visibility</p:attrName>
                                        </p:attrNameLst>
                                      </p:cBhvr>
                                      <p:to>
                                        <p:strVal val="visible"/>
                                      </p:to>
                                    </p:set>
                                    <p:anim calcmode="lin" valueType="num">
                                      <p:cBhvr additive="base">
                                        <p:cTn id="7" dur="500" fill="hold"/>
                                        <p:tgtEl>
                                          <p:spTgt spid="14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1"/>
          <p:cNvSpPr txBox="1">
            <a:spLocks noGrp="1"/>
          </p:cNvSpPr>
          <p:nvPr>
            <p:ph type="title"/>
          </p:nvPr>
        </p:nvSpPr>
        <p:spPr>
          <a:xfrm>
            <a:off x="720000" y="0"/>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Results</a:t>
            </a:r>
            <a:endParaRPr/>
          </a:p>
        </p:txBody>
      </p:sp>
      <p:pic>
        <p:nvPicPr>
          <p:cNvPr id="2" name="Picture 1">
            <a:extLst>
              <a:ext uri="{FF2B5EF4-FFF2-40B4-BE49-F238E27FC236}">
                <a16:creationId xmlns:a16="http://schemas.microsoft.com/office/drawing/2014/main" id="{A45E3DBA-479B-F714-2FCD-C2E1D1558EF6}"/>
              </a:ext>
            </a:extLst>
          </p:cNvPr>
          <p:cNvPicPr>
            <a:picLocks noChangeAspect="1"/>
          </p:cNvPicPr>
          <p:nvPr/>
        </p:nvPicPr>
        <p:blipFill>
          <a:blip r:embed="rId3"/>
          <a:stretch>
            <a:fillRect/>
          </a:stretch>
        </p:blipFill>
        <p:spPr>
          <a:xfrm>
            <a:off x="1485251" y="569007"/>
            <a:ext cx="6165705" cy="4341893"/>
          </a:xfrm>
          <a:prstGeom prst="rect">
            <a:avLst/>
          </a:prstGeom>
        </p:spPr>
      </p:pic>
      <p:sp>
        <p:nvSpPr>
          <p:cNvPr id="5" name="Google Shape;1471;p33">
            <a:extLst>
              <a:ext uri="{FF2B5EF4-FFF2-40B4-BE49-F238E27FC236}">
                <a16:creationId xmlns:a16="http://schemas.microsoft.com/office/drawing/2014/main" id="{7570D572-1844-922E-16B0-21FFE8D03D33}"/>
              </a:ext>
            </a:extLst>
          </p:cNvPr>
          <p:cNvSpPr txBox="1">
            <a:spLocks/>
          </p:cNvSpPr>
          <p:nvPr/>
        </p:nvSpPr>
        <p:spPr>
          <a:xfrm>
            <a:off x="7473524" y="4652455"/>
            <a:ext cx="1593341" cy="4120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1pPr>
            <a:lvl2pPr marL="914400" marR="0" lvl="1"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2pPr>
            <a:lvl3pPr marL="1371600" marR="0" lvl="2"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3pPr>
            <a:lvl4pPr marL="1828800" marR="0" lvl="3"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4pPr>
            <a:lvl5pPr marL="2286000" marR="0" lvl="4"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5pPr>
            <a:lvl6pPr marL="2743200" marR="0" lvl="5"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6pPr>
            <a:lvl7pPr marL="3200400" marR="0" lvl="6"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7pPr>
            <a:lvl8pPr marL="3657600" marR="0" lvl="7"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8pPr>
            <a:lvl9pPr marL="4114800" marR="0" lvl="8" indent="-317500" algn="ctr" rtl="0">
              <a:lnSpc>
                <a:spcPct val="100000"/>
              </a:lnSpc>
              <a:spcBef>
                <a:spcPts val="0"/>
              </a:spcBef>
              <a:spcAft>
                <a:spcPts val="0"/>
              </a:spcAft>
              <a:buClr>
                <a:schemeClr val="dk1"/>
              </a:buClr>
              <a:buSzPts val="1400"/>
              <a:buFont typeface="Darker Grotesque Medium"/>
              <a:buNone/>
              <a:defRPr sz="1400" b="0" i="0" u="none" strike="noStrike" cap="none">
                <a:solidFill>
                  <a:schemeClr val="dk1"/>
                </a:solidFill>
                <a:latin typeface="Darker Grotesque Medium"/>
                <a:ea typeface="Darker Grotesque Medium"/>
                <a:cs typeface="Darker Grotesque Medium"/>
                <a:sym typeface="Darker Grotesque Medium"/>
              </a:defRPr>
            </a:lvl9pPr>
          </a:lstStyle>
          <a:p>
            <a:pPr marL="0" indent="0" algn="r"/>
            <a:r>
              <a:rPr lang="en-US" sz="1200" dirty="0">
                <a:solidFill>
                  <a:schemeClr val="tx2"/>
                </a:solidFill>
              </a:rPr>
              <a:t>Map made by Chris Wicker/USFWS</a:t>
            </a:r>
            <a:endParaRPr lang="en-US" dirty="0">
              <a:solidFill>
                <a:schemeClr val="tx2"/>
              </a:solidFill>
            </a:endParaRPr>
          </a:p>
        </p:txBody>
      </p:sp>
    </p:spTree>
  </p:cSld>
  <p:clrMapOvr>
    <a:masterClrMapping/>
  </p:clrMapOvr>
  <p:transition spd="slow">
    <p:wipe/>
  </p:transition>
</p:sld>
</file>

<file path=ppt/theme/theme1.xml><?xml version="1.0" encoding="utf-8"?>
<a:theme xmlns:a="http://schemas.openxmlformats.org/drawingml/2006/main" name="Bat Minitheme by Slidesgo">
  <a:themeElements>
    <a:clrScheme name="Simple Light">
      <a:dk1>
        <a:srgbClr val="16305B"/>
      </a:dk1>
      <a:lt1>
        <a:srgbClr val="E5D2F3"/>
      </a:lt1>
      <a:dk2>
        <a:srgbClr val="EFE3FA"/>
      </a:dk2>
      <a:lt2>
        <a:srgbClr val="F9F4FF"/>
      </a:lt2>
      <a:accent1>
        <a:srgbClr val="FEFCFF"/>
      </a:accent1>
      <a:accent2>
        <a:srgbClr val="EC9239"/>
      </a:accent2>
      <a:accent3>
        <a:srgbClr val="A07FBE"/>
      </a:accent3>
      <a:accent4>
        <a:srgbClr val="4B4390"/>
      </a:accent4>
      <a:accent5>
        <a:srgbClr val="211F57"/>
      </a:accent5>
      <a:accent6>
        <a:srgbClr val="FFFFFF"/>
      </a:accent6>
      <a:hlink>
        <a:srgbClr val="163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539</Words>
  <Application>Microsoft Office PowerPoint</Application>
  <PresentationFormat>On-screen Show (16:9)</PresentationFormat>
  <Paragraphs>70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Aclonica</vt:lpstr>
      <vt:lpstr>Darker Grotesque SemiBold</vt:lpstr>
      <vt:lpstr>Darker Grotesque Medium</vt:lpstr>
      <vt:lpstr>Bebas Neue</vt:lpstr>
      <vt:lpstr>Darker Grotesque</vt:lpstr>
      <vt:lpstr>Arial</vt:lpstr>
      <vt:lpstr>Bat Minitheme by Slidesgo</vt:lpstr>
      <vt:lpstr>Bats Detected  on Occoquan Bay National Wildlife Refuge</vt:lpstr>
      <vt:lpstr>Table of contents</vt:lpstr>
      <vt:lpstr>U.S. Fish and Wildlife Service</vt:lpstr>
      <vt:lpstr>Occoquan Bay NWR</vt:lpstr>
      <vt:lpstr>Bat Survey</vt:lpstr>
      <vt:lpstr>Method: how to determine what bats are out there</vt:lpstr>
      <vt:lpstr>Method</vt:lpstr>
      <vt:lpstr>Results</vt:lpstr>
      <vt:lpstr>Results</vt:lpstr>
      <vt:lpstr>Conclusion</vt:lpstr>
      <vt:lpstr>Thanks!</vt:lpstr>
      <vt:lpstr>Icon pack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Bats Detected  on Occoquan Bay National Wildlife Refuge</dc:title>
  <dc:creator>User</dc:creator>
  <cp:lastModifiedBy>Rob Hartwell</cp:lastModifiedBy>
  <cp:revision>44</cp:revision>
  <dcterms:modified xsi:type="dcterms:W3CDTF">2023-11-01T19:52:13Z</dcterms:modified>
</cp:coreProperties>
</file>